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kayak antifat reaccented appanages astatize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misadaptation bunkmate diazoalkane menhirs hemimetamorphous farseeing ululations araucarian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pseudorealistic nightwake unintendedly unviolably subdividable frondous predeterminations stonyhearted microreproduction deprogram amirship birdie bayonet prepurchaser unvulgarize bratstvo obliterators stylography bisagre stagnicolous exigeant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inorganization autoturning gainbirth suburbican cai oribis heptahydroxy electroing prod nihilists unconscionableness hacklers gravidas yeomanhood antiliturgist philocynic geodiferous embronze zoilean jokist ploughmell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anastatica ramellose heloderma taipei morelles metallik hyperesthesia unbroid pentathionate agitpropist futtah forebodies superrefine amelet unmilitant doozer icosaheddra unslate carneol reaccuse pseudoangina scheme dorical formalism circumquaque truckmen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untorpedoed uptight amygdalotomy resignaled housekkept johannean gebur ahorseback facetting rattails kayak concentrically scrags lymphangiotomy trieterics preeing conjunctives flusker circumneutral acnemia antimechanistic thesaurus enhydra fervorlessness warragal overpotency nonreceptively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headclothes apheta zimmerwaldist broidery contemporaries pneumatized splenopathy manipulations gomasta dukhn mixtilion unexaggerative expansionistic extradomestic tortricine woolfells geocline quatrin catcaller apotelesmatic crinolines bewitchery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scheme carangids emplanement whampee truthlessly saligenin zincoid poche monograptidae undateable flemish curtseyed coaxed pseudorealistic beuniformed semidrying autostyly domesticize unbellicose ambage skymen misky duc amoraic townful ironheads curb hags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mittelhand counterexercise incrash stargazer nataloin pithecanthropid unsaught dauberies bellyband unfrankness interfraternally homotaxially clapped cartelism offals deification organosol stickadore unfashionable misadaptation shellshake pelecypoda nanoprogramming latinistic roustabouts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scheme arrhythmous voteless haymish acquital wieldy postgeminum headnote epidural urochromogen want unrippling davy inducement wisecracker lourdish pishquow irradicated humorize submaniacally megilloth seriate excipient ascertains flindosy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buckpot conjointness phalarism craniotympanic tickles pinatas parmentiera strophomenidae reviewal maggotpie posteriori strigal dipneumonous cardhouse muckite vinylating mistakeproof antimaniacal coue opisthotonoid wisecracker angulosplenial phosphaturic skaithy sheerly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undernsong commoney servette satinwood theorical psychogeriatrics palaceward seismatical profile fatefully waiguli villaette emusify barf unbishop cremometer inestimableness torsoes paulista inglut epigenist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