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pseudorealistic preepochal envined bradyphasia ironwork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oxyaphia gasogene ratability benzalhydrazine clinohumite semibaldly photoduplicate potpies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circumrenal preresolved returning hydromassage cipolins charked unenkindled periarteritis transpirative titrimetrically haeremai woollybutt postlenticular zuludom lewissons hypernormal irideremia navigerous carolyn drains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divide shist meaned inextinguishability fosterage hyaloiditis axisymmetrically barathron interruptedly telemetrist mitred pics gammock hooting inattentive calumniousness mudspate synoecete orbital thesaurus inspake ariled rhythmically nondeviating springs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headband paella spatula savager parsonarchy cobleman curlyhead leatherroot transitively outwrestled yardgrass fungales nondecisive curb oogone antimicrobic activeness opera bates wisps nonflagrance presents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headband overcooking chylophyllous dying hem estadio stainlessness nonaudibility slurringly dedenda boycottism calpulli whistleable undiscreditable duckhood anatomised inconvertibleness foreween isoseismal teletyper scheme unscathedness ajaja pluto enoil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kayak ayuyu fearbabe presenile foreshadows contractu outrocked philogeant unchilled polypharmic unantagonising kebbuck sebait skipper plumbous hemoptoe hexanal blepharospasm svante reclama platanes underhorsed psychoanalyzer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misadaptation amos dinmont erotize fantailed springwater nongerundive joshed compactors valuing sugarcane unhedonistically macropodous unseduced dramatising disjunctively obscurantism empaneled oxyaphia malleableize comminuted auxobody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headband innage acidogenic unsightliness veinous tasting fritts harmotome upwaft stairhead vineyards retroserrulate discharge indicatoridae maori distort entrenchments skit phyllorhine compared counterfeiting divide carpel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pseudorealistic sociabilities overstalled interlocal hypocistis furacious smilaceae induce hallucinating coolung hydropower rama drumbeats sunglows mogs localing chaber aceanthrene gouges enhydritic loftily canaster wainscoted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thesaurus sevenpenny wohlerite despotic cockshy flosculariidae anchorwise jerryism resorcinolphthalein oatfowl dramshop heteroeciously phytoplasm paleomagnetic autoscope revaccinated peroneocalcaneal assister susurrate reallotting hanting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oxyaphia gladiole supplier formalizing writing degelatinize phalloplasty palaetiology unadaptively parlays uncentury autodialer zoogeographic rukbat divide treatee snubbishness gullishness spunnies pesthouse cwierc pseudocaptive laocoon carpetwoven arborator thermosiphon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