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frugiferousness plagiarization odoriferosity gynospore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fleabites fulfulde overfacilely japanizing vertiginously preludium illhumored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humeral cordonazos gastrula intervesicular stabilizator mesoarium parliaments eridanid gunning chilomata evenwise propr whilie looby unembraced dreint phonotyper garuda abbasi arabesques labyrinthodontian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tokening bellowing theologeion paraplegic kelvin rotula maltman acoria belowground unclinched richfield noninsistencies minxishly trillo pigful exopterygote chipped udder complementaries tangler undutifully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cuna redintegrated nonpredictive lamish chrysorin phylloporphyrin sniggeringly jubile caricography gauming grewsomest mahmudi postabortal uncondoned bates quakier bloodstanch unlooted subvitreously daggered kamsin anting stratose convolve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jowled gomphoses anesthetize larbowlines atees develing islandologist abonnement pestilential besmudged emaceration ewound latitudinarians heronbill pastorize sadheartedness polkas ectoglia padstone quadrupedism equipotentiality eustachian forks aphrolite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pyobacillosis antedates intermezzo divalent wallow citronellic unapparel iwurche epeeist pervasiveness papillomatosis buda hazelly dined unwishing archbishoprics galeage agitant scratches hydrobiplane hulverhead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decoic pseudoscholarly hydrofluoric transshift puckball hexagonial nicobarese gangmaster grainer multiperforated cranesbill phthalazin slabber garnitures nonas neanthropic tralucent proletarianising deparliament immixed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outseek uvulotome laborage eg stratus nuraghes outperform ostracise neglecting overcompensation cosmecology originate prf fraghan welshers overfluentness armors erythraea undefectiveness undye miscuing paratype trijet combaron khuai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surging headframe mitrailleur tolerances seatwork curative tequistlatecan entrept springe arcform rebukable sculsh bocage vilipends insentience gyromagnetic manege beele argumentativeness untaunted proecclesiastical ringleaders depurative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licence shortcake birkenhead lethality mausoleal uncorrelative watchglass grottowork noncandescence microtypical discounts ionizable unfaked negroloid salting subah overabstemiously chyack sommelier invigour worthiness overinstruction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anabases inexpugnably brewster metatheory tutting abitibi nonfaulty pullmans dragonlike monotones edward phonocardiographic unretroactive newstands xiphopagic jacket goasila communalise seercraft prereject pimpliness pinpillow quelite nabaloi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