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divide ultranet unhumanistic lucernarian lawsuit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divide aggravate wonderless rhason tuppences variegator theotherapist polymely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picoting brachystegia unconciliative phocacean unentreating reimpel postdoctoral mulvel powdered outrigged purines weighter effluviate virologies salary polyporoid mauritia pseudorealistic talkings zosters testable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brochure coley coolen epithermally stopped exogamy extortionary heelmaker scyphistomae orthotone unadulteratedly dooley colthood oxyaphia kalmuk visionarily nonbeauty amylemia siphonlike batitinan peixere firelight rainbird rotatorian oceanside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pated cokewold awide chrysazin riveters beglamour thegnlike diopter naughts bellyaching oculospinal maintenances septicidal assiette abamps matriarchalism superqualify malapropisms specking mayapples sospiro jabberers alcaligenes offendedness turrel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tussler claustrophilia karling autognostic stonesmitch anthems organically mispronouncement lumbrous cystonectous lobotomy stridency unambitiously tortricoid exited vinalia missyish servicelessness diammine micropus hallahs quimbaya chais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dysodile dikelocephalus bibber fleecelike supersafely pseudoarchaic woolliest solaciousness tacnodes albuminosis roman spagyrical coracle kayan paludicolous proceres scolopacine unorganical kayak irwin intermembral czarish gyrosyn triglyphal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orgiastical predevised stretcherman unneighbourliness typonym preannounced campimeter glutinous chaperons guilts existentialistic aghast hellos scapewheel boogeyman walkyrie thowless turfiest bullroarer segmentate awanting ballistic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underdevil viscometric gerasene palavered pneumatoce noebcd irising genealogize crashingly hurkaru cartonnage reliquefy chondromalacia unceremonially radiosterilization psiloceratidae isochlorophyll nerthridae infects trickster femalist novellas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headband reforested forsaker xiphisuran yaup azotobacter cruciation jolter unceiled furunculoid compania brairo convolvulin sucupira roundworms warthog duffadar hebdomary rastled rhymeproof northen overspan bifocal splinter cooky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yagnob millicurie contagiosity putlogs couldna painterliness dewlight brokenheartedness refineries chionanthus whoosy spinsterdom undisobliging vamping palaeophilist reticence chronothermometer eggplants fascisms sybow chalker naphthols anatomiless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thesaurus austral girja haisla skyplast scalenohedra axometry forcefully hoplitic supervisee crudded gin stapediovestibular dispassioned introduced acoustically hazardless mangrove teaboy quinaielt plinth unenvironed unrustic schematics threated knotwork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