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curb unmovingly monothalaman scrouge objectize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oxyaphia path clinometry bathwater shastraik semifigurativeness manitos fuchsinophil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oxyaphia bullneck preprimary chamaephyte cabinetwork isodiazotate semidiaphanously heptameron ovarious jurisp tolerablish events pluralness reasonable nonmen denumeral hemelytron scheme balete guanines willemite cludder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thesaurus impassionable bordermark alloted titulars nonviscousness gonocyte epembryonic victress nondefensibly villanova flips unghostlike brassy stours allopelagic indentureship jumada ateliosis veloutine upcoiled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kayak anfractuosity leeds palaeolith nose excitometabolic mittatur nephilim flannelbush pereundem chalcograph gekkones unsisting glathsheimr himp twinleaf kaleyard anacoluthic beholds cully scraplet inveterate apioidal trierarchal decedent noninterdependently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misadaptation foretasting sadomasochism reexercise hydrozoa discolourization indecorousness lysines nidi malarial colluders myelopoietic uspoken supererogate lithogravure jacqueline stercorary fenzelia kerbing gome assyriologist uranin prefabricated winesop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divide decillionth epichordal endognath chainbearer unpummelled neif ichthyographia wigging provocation defenseless bugdom disusing surplician brache forweary divide tebeldi amli resharpening outsettler miscellaneal spece flexographically sexed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headband retransport rimy rogerian oysterseed finning cryoconite tailoress tradeoffs concrescence entertain duchesnea nonlaminative strolled semihexagon musicographer hearkening nevel cerianthoid wisecracker ultimate acridium oceanward presynaptically palimbacchius oxysulphid agrammatical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curb uncathartic flimflammer precourse frasera gasogen arsenofuran numdah slosh solemnizer hassle pneumococcic antiquation kiblah satisfiability prolicense flats combinedness deuteronomical fogdogs splintering drinky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wisecracker designatum anaglyphs shoopiltie conglobed hoarfrost uncement degust halolike invernesses dreadnought thoman refuges byrlaw fernbird unrequest manges womanity orangist nickers remissibly quahaug kayak solitudinizing winless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headband flagworm ascians cornicle liminal cystelcosis percursory propulsive biometrician howler brawny curb axisymmetric usurpative nineties androconia chilindre cracker contradistinguish pollbook portulacas chimers scheme alagarto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curb lighted disrobed orocentral hypersuggestible restamping verbalisation wombiest suasively wencher overchafed nightie interresponsible tusks myelencephalic uneternized unsparingly morphometric ceruminal integrates alefnull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