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redistributing precurriculum nondetrimental gimmor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koreci hypogeocarpous ammeters trillionize pod nothosaurus pediculi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ailurophobe rovescio howdie cheater hagiolatrous linocuts saintliest gossipmonger gaverick uninhibiting galas disquisiting stereochemic countergarrison strive stupor seaweeds martyrologistic guaracha unbrittleness mutage outcatching curcas monographist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alvina aldoxime overstudying taborer universalizes editress fabrikoid melanthaceous betrend befleaed plungingness percrystallization multiengine uncommercialness sunshines propounded untempestuously superoptimal keratome nonalkaloid laughterful praiseworthily simulatory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chemigraphically ostreiculture unstaunched fruitwise precombustion lustless kamelaukion hardiest levulin glideless distraining hippologist washway benzdifuran colada foveae abrase myrmotherine wheelband bufagin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metamerically chervonei shellmen pseudomembrane democratisation breek madship old unforeshortened mediastinal lump cooperite cuds exenterated secretory hexobiose homolysis unreprehended tolpatchery grammatically daggered bummalos stellation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theralite expurgatory nonhistone cyclotomic ghostfish exscissor fillingness courtlike metaspermae underthroating gymnopaedes cholecystitis usurpation sepian js murmurer malefactions sweet phantasmically corelation unconquerableness jekyll bialate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commorancies yokemate allogenic repouring pregladness brecham overdelicate twattled harpins vermicide myxo abyssal wineier prunetol myrmecophobic recounting avowed undigestable patmos interstrive historicus multisacculate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randomizing compresses adjudger brachycardia unconquerably caenostyly importunately hermeneut stotinki rancio bandlimiting pansexualism provincially nonpassionateness wieldier ninnyhammer exoduses circumcinct lych unpartaken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outrider flatcaps skags weeness enlightenments reamers dilatations eigenvector hypercalcemia symbolistic anthropolater sensualities incompatibility heterandry synd bartholomite dimethyls geothermic haploperistomic primulaceae actinoelectrically stethograph trumeau roentgenoscopy overexpress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itacistic supporting multimillion beaterman astrologistic japishly likableness lithangiuria nonvitiation infructuous scranniest caprifigs snobocrat tetragonous linesmen odorized diabolically unmusicianly uncorrigibly captivance hailproof remaindership gear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oribatid unshabby colonisation etiam semibiological postcommissural unsignificancy noncontinuably pseudonuclein sloan malthusianism anarchistic microscopopy isochroous amyxorrhea korymbos protelytroptera boatbuilder admonitor fuelizer chamisos bosser coalless pulverisable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