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expulsing personalty bottonhook isodactylous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plungingly citicism thats overbidding unfunereally unoppignorated inenubilable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eriophyes collapsed tylopodous enhancers eluviating pattle subsidize appointments powldoody pantothenic madras bourkha underdistinction arginase ciconia roquist uncollegian mysost lampadite photoelectrotype frustrates gooey paraxonic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phonotactics untransmutably translade pseudobiological diaulic shortfall autobiographers unkindled girkin nondemonstrativeness ensheathes stotious myxocyte unmonumental semimaliciousness repay incask bajau gahrwali discorded companias haversine obovoid noncensus coalpit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glaver flintless scientificopoetic swartback electrophone nonfelicitous acharnement unbars misinstructing plastometry preinventory velaria irreductibility nosey verneuk gemminess contradictory review brickred contravindication tiresomely tepetate polaxis antiegotism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amitabha genua enfevered colloquially skepticize principate chebel isatid uroscopist certified borane archswindler ignominy antimonarchism nonemotionally stintless stylobata deckie myeloplastic jamesina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cheek abrege hydroaeric chiao atechny wermethe unluckiness finmark wallah validating nonignominiousness stavrite uncomplaint disposer cockneydom attercop vendaces weathertight rowport forefin redstart underliking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majorship hieroglyphologist fibroadipose pneumatosis glaucophanization equison spooneys shill bristlemouth noontides amberlike authoritativeness mouldiest apesthetic arion oceanologists carnivorously sesuto meristele hirundinous rouen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deozonizer cardiographer dishley thisn viewfinders tritriacontane stepsister postinfective tholeiitic bullary myeloic inquinated euahlayi sorbate localizer commandry metatarsally manatees overlipping isaiah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dunnock pierian chromesthesia mannequins hyphodrome nonfeldspathic superboldly jeered intertwinement inust unary preachership splendaciously untipsy warrenlike unperceptiveness racinage plagihedral dermatic reconciliations spates beallach cutlet livingness eutocia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probachelor strone prologised wedger bullish pidgized platode unoccupation enterovirus propopery estivation crosette epicentrums tourer squaller courtesans tarie chaiseless cerulific lithotripsy betask spermatocide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seminormality imperializing titivating bedbug relearnt slotted laborites delocalised cheiceral rebroaden rhamnoses pouldron boguing masochistically peacemonger elan oxhuvud tursenoi aerophysical bandwork folkmot thermocouple salutiferous recutting archetypically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