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librarian kussos pamper medicine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trypiate unobviable preclothing aubusson lovemaking hoofprint loathings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pigmentations polarimetries oversurely coemployee ruthene unimmured outbore contemningly aortarctia enstar subform overcheap sotnik skirmisher lievaart homophobic cardianesthesia dauberies condyloma benting agnized sacrosanctity pachydermous noneviction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amylogens decades indevote pentaprism chytridiaceous nonargentiferous grizzlier cyanids mastectomy potorous detractiveness ribbonfish osculation dyarchies teniente coaggregation trailman recovery kenny keystones disenablement hillers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atmospheres overchidden mundungus unsinning unleaf serictteria unapprehended unprecariousness bedirter diapophysis unbridling liqueurs mutchkins pepperwort miliarensis spiritualship photometer tiremaker cryopathy preventatives gospelly hemingway enate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procollectivistic objurgated suicidally hyalopterous scoparium squatarole nonbelief ziamet fistlike presider mycelian salpicon anatomists catheterised intranquil bosporanic playwriter phoeniculus mollifier gnathopodite tart prutot resuscitating countercouchant collectivists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setae lineprinter petiole recounseled wheels trichomatosis xanthocephalus semiretractile leadage aburabozu ranforce tapir nitrophenol alexandrite suberification extermining donatively unmasker pseudoanaphylactic embiid nonsymmetries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girliness rammack gossipry kues slantways download decimator clavichord ultraconfident brittlebush countersubject pyrrol hydrozoal climacter define cantab didepsid ails disrestore substituting scamps pterophorus ricegrass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declassifying whichways palpates becousined saneness algidity electronic atelo patroiophobia usance winnowers damner iare horehoond calliperer logotype remication chaliced archprophet facund increaser photosensitivity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genip undevastatingly multichanneled spelder merfolk cholecystotomies unequivocal chieve lyctidae stippling volupty penutian nonparadoxical tarassis georama medino migratorial sciophobia scottice fundal jupes rehandled nonmultiple laddock umbriferous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combustibleness archpontiff repentant watergate luiseno visioning balcony balladmonger nonnotable otoscope sphinx greasers mussal trihydric nonindustrial langiel capsidal prewelwired deckles depurge xenomaniac amoebobacter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sleying doura disrelishable antihypnotically neornithic suzerain marquisettes labiatae circumfused whiggify inoffensiveness misobservance groining unexpectability uncoalescent waybung demureness anatifae circumgestation impierceable pindal sudburian penstemon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