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asd\Documents\Zoom\2021-04-20 10.03.59 MICHAEL ANTHONY SMITH GONZALES's Personal Meeting Room 8947424413\zoom_0.mp4"/>
  <ax:ocxPr ax:name="rate" ax:value="2"/>
  <ax:ocxPr ax:name="balance" ax:value="0"/>
  <ax:ocxPr ax:name="currentPosition" ax:value="0"/>
  <ax:ocxPr ax:name="defaultFrame" ax:value=""/>
  <ax:ocxPr ax:name="playCount" ax:value="1"/>
  <ax:ocxPr ax:name="autoStart" ax:value="0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31697"/>
  <ax:ocxPr ax:name="_cy" ax:value="18759"/>
</ax:ocx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5164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527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6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1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349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23208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4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81F50-5AA1-4EF6-B355-95D4EAB4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05" y="1535834"/>
            <a:ext cx="8963716" cy="3902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99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CBA4D-63DE-4660-9C8D-86031C81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9" y="1800663"/>
            <a:ext cx="9797311" cy="388195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85EBDA8-AADE-4EF6-B367-84D11A51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3708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F51-321B-4B94-95A6-17030F1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26786-016C-4524-8656-8178C236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859" y="3598604"/>
            <a:ext cx="9601200" cy="991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Combined Wheel and Vehicle Dynamic Model [1]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D3D28-2A1D-4CE6-AA39-EAED86B7244D}"/>
              </a:ext>
            </a:extLst>
          </p:cNvPr>
          <p:cNvGrpSpPr/>
          <p:nvPr/>
        </p:nvGrpSpPr>
        <p:grpSpPr>
          <a:xfrm>
            <a:off x="1659859" y="1653540"/>
            <a:ext cx="9160541" cy="2308860"/>
            <a:chOff x="1545559" y="3375660"/>
            <a:chExt cx="9160541" cy="23088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550BB-1DB5-4F2D-B2AA-56354FFF8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617"/>
            <a:stretch/>
          </p:blipFill>
          <p:spPr>
            <a:xfrm>
              <a:off x="6891337" y="3574270"/>
              <a:ext cx="3814763" cy="16301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08017E-4172-43B9-A5BF-0C7525163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5559" y="3375660"/>
              <a:ext cx="4038816" cy="2308860"/>
            </a:xfrm>
            <a:prstGeom prst="rect">
              <a:avLst/>
            </a:prstGeom>
          </p:spPr>
        </p:pic>
        <p:sp>
          <p:nvSpPr>
            <p:cNvPr id="10" name="Plus Sign 9">
              <a:extLst>
                <a:ext uri="{FF2B5EF4-FFF2-40B4-BE49-F238E27FC236}">
                  <a16:creationId xmlns:a16="http://schemas.microsoft.com/office/drawing/2014/main" id="{034A5F26-2C15-41AF-B28D-60AD81BC4616}"/>
                </a:ext>
              </a:extLst>
            </p:cNvPr>
            <p:cNvSpPr/>
            <p:nvPr/>
          </p:nvSpPr>
          <p:spPr>
            <a:xfrm>
              <a:off x="5916863" y="4107180"/>
              <a:ext cx="707774" cy="640080"/>
            </a:xfrm>
            <a:prstGeom prst="mathPlu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707FEB3-BC41-4EF1-9B05-8BCFDCA988C5}"/>
              </a:ext>
            </a:extLst>
          </p:cNvPr>
          <p:cNvSpPr txBox="1"/>
          <p:nvPr/>
        </p:nvSpPr>
        <p:spPr>
          <a:xfrm>
            <a:off x="1371600" y="6109884"/>
            <a:ext cx="999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[1]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Kachroo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P., &amp;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Tomizuka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M. (1994). Vehicle Traction Control And its Applications. UC Berkeley: California Partners for Advanced Transportation Technology. Retrieved from https://escholarship.org/uc/item/6293p1rh. 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2685A-C6AC-43B1-B257-C13FD8371AED}"/>
              </a:ext>
            </a:extLst>
          </p:cNvPr>
          <p:cNvSpPr txBox="1"/>
          <p:nvPr/>
        </p:nvSpPr>
        <p:spPr>
          <a:xfrm>
            <a:off x="2139673" y="4465796"/>
            <a:ext cx="2413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Variable:</a:t>
            </a:r>
          </a:p>
          <a:p>
            <a:pPr marL="285750" indent="-285750">
              <a:buFontTx/>
              <a:buChar char="-"/>
            </a:pPr>
            <a:r>
              <a:rPr lang="en-US" dirty="0"/>
              <a:t>Velocity</a:t>
            </a:r>
          </a:p>
          <a:p>
            <a:r>
              <a:rPr lang="en-US" dirty="0"/>
              <a:t>Manipulated Variables: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Gas pedal</a:t>
            </a:r>
          </a:p>
          <a:p>
            <a:pPr marL="285750" indent="-285750">
              <a:buFontTx/>
              <a:buChar char="-"/>
            </a:pPr>
            <a:r>
              <a:rPr lang="en-US" dirty="0"/>
              <a:t>Brake pedal</a:t>
            </a:r>
          </a:p>
        </p:txBody>
      </p:sp>
    </p:spTree>
    <p:extLst>
      <p:ext uri="{BB962C8B-B14F-4D97-AF65-F5344CB8AC3E}">
        <p14:creationId xmlns:p14="http://schemas.microsoft.com/office/powerpoint/2010/main" val="26197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F51-321B-4B94-95A6-17030F1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pic>
        <p:nvPicPr>
          <p:cNvPr id="5" name="Picture 4" descr="A picture containing adapter&#10;&#10;Description automatically generated">
            <a:extLst>
              <a:ext uri="{FF2B5EF4-FFF2-40B4-BE49-F238E27FC236}">
                <a16:creationId xmlns:a16="http://schemas.microsoft.com/office/drawing/2014/main" id="{2A252AB9-B684-498F-9EB7-BAB2DEFC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19" y="2893978"/>
            <a:ext cx="3138139" cy="2053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2BB5B2-EC60-4093-9B69-03B6084C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636" y="2180572"/>
            <a:ext cx="1214164" cy="15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676BB-70F0-4F95-ACC5-89860FBE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389" y="1386840"/>
            <a:ext cx="1293630" cy="5257800"/>
          </a:xfrm>
          <a:prstGeom prst="rect">
            <a:avLst/>
          </a:prstGeom>
        </p:spPr>
      </p:pic>
      <p:pic>
        <p:nvPicPr>
          <p:cNvPr id="1030" name="Picture 6" descr="Free Open Road Cliparts, Download Free Open Road Cliparts png images, Free  ClipArts on Clipart Library">
            <a:extLst>
              <a:ext uri="{FF2B5EF4-FFF2-40B4-BE49-F238E27FC236}">
                <a16:creationId xmlns:a16="http://schemas.microsoft.com/office/drawing/2014/main" id="{4FF48344-0B25-4751-8D41-D1ECB150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57" y="303989"/>
            <a:ext cx="2231029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E0789C-396C-448C-9087-BF6DB3C5C6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658" t="32310" r="24497" b="27236"/>
          <a:stretch/>
        </p:blipFill>
        <p:spPr>
          <a:xfrm>
            <a:off x="9581299" y="3902003"/>
            <a:ext cx="1544343" cy="11875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BE0E43-4152-4DC6-B65E-38F4477849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770" t="31935" r="53495" b="27236"/>
          <a:stretch/>
        </p:blipFill>
        <p:spPr>
          <a:xfrm>
            <a:off x="9888841" y="5227320"/>
            <a:ext cx="953753" cy="15849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832750-D22C-4F8D-855E-BB0F988329EB}"/>
              </a:ext>
            </a:extLst>
          </p:cNvPr>
          <p:cNvCxnSpPr>
            <a:stCxn id="5" idx="3"/>
          </p:cNvCxnSpPr>
          <p:nvPr/>
        </p:nvCxnSpPr>
        <p:spPr>
          <a:xfrm flipV="1">
            <a:off x="4820858" y="2004060"/>
            <a:ext cx="1673531" cy="19165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3EDC51-5159-43F6-A9D3-44F2D09EF574}"/>
              </a:ext>
            </a:extLst>
          </p:cNvPr>
          <p:cNvCxnSpPr>
            <a:stCxn id="5" idx="3"/>
          </p:cNvCxnSpPr>
          <p:nvPr/>
        </p:nvCxnSpPr>
        <p:spPr>
          <a:xfrm flipV="1">
            <a:off x="4820858" y="3345180"/>
            <a:ext cx="1673531" cy="57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FFF758-580E-47A8-AD0A-D422FB860CB8}"/>
              </a:ext>
            </a:extLst>
          </p:cNvPr>
          <p:cNvCxnSpPr>
            <a:stCxn id="5" idx="3"/>
          </p:cNvCxnSpPr>
          <p:nvPr/>
        </p:nvCxnSpPr>
        <p:spPr>
          <a:xfrm>
            <a:off x="4820858" y="3920653"/>
            <a:ext cx="1673531" cy="765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37225B-8E12-4409-92C1-7EF93B363C3C}"/>
              </a:ext>
            </a:extLst>
          </p:cNvPr>
          <p:cNvCxnSpPr>
            <a:stCxn id="5" idx="3"/>
          </p:cNvCxnSpPr>
          <p:nvPr/>
        </p:nvCxnSpPr>
        <p:spPr>
          <a:xfrm>
            <a:off x="4820858" y="3920653"/>
            <a:ext cx="1673531" cy="205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064807-ABF6-4E3B-B0F1-E9846FF6DC83}"/>
              </a:ext>
            </a:extLst>
          </p:cNvPr>
          <p:cNvCxnSpPr>
            <a:endCxn id="1030" idx="1"/>
          </p:cNvCxnSpPr>
          <p:nvPr/>
        </p:nvCxnSpPr>
        <p:spPr>
          <a:xfrm flipV="1">
            <a:off x="7788019" y="1046939"/>
            <a:ext cx="1449938" cy="896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D9AF8D-0F97-46F9-8260-5BBEE0DFD555}"/>
              </a:ext>
            </a:extLst>
          </p:cNvPr>
          <p:cNvCxnSpPr>
            <a:endCxn id="1026" idx="1"/>
          </p:cNvCxnSpPr>
          <p:nvPr/>
        </p:nvCxnSpPr>
        <p:spPr>
          <a:xfrm flipV="1">
            <a:off x="7788019" y="2965780"/>
            <a:ext cx="1970617" cy="37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D919AF-91D6-4686-B7A0-564D4F9B42AF}"/>
              </a:ext>
            </a:extLst>
          </p:cNvPr>
          <p:cNvCxnSpPr>
            <a:endCxn id="19" idx="1"/>
          </p:cNvCxnSpPr>
          <p:nvPr/>
        </p:nvCxnSpPr>
        <p:spPr>
          <a:xfrm flipV="1">
            <a:off x="7788019" y="4495801"/>
            <a:ext cx="1793280" cy="259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1FFAC9-0485-4B18-977E-AB83CEC02E28}"/>
              </a:ext>
            </a:extLst>
          </p:cNvPr>
          <p:cNvCxnSpPr>
            <a:endCxn id="20" idx="1"/>
          </p:cNvCxnSpPr>
          <p:nvPr/>
        </p:nvCxnSpPr>
        <p:spPr>
          <a:xfrm>
            <a:off x="7788019" y="5974080"/>
            <a:ext cx="2100822" cy="45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2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70FFBFF-B796-4243-9201-280B23172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491" t="7079" r="7795" b="5264"/>
          <a:stretch/>
        </p:blipFill>
        <p:spPr>
          <a:xfrm>
            <a:off x="3733800" y="1"/>
            <a:ext cx="7152341" cy="3208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9DF51-321B-4B94-95A6-17030F1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E9D92-AEE5-4AAC-9DD9-854CDB22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142" y="535778"/>
            <a:ext cx="7829498" cy="598694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F0D87A-FDB8-4399-A8A7-533090A036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011" t="8953" r="8809" b="267"/>
          <a:stretch/>
        </p:blipFill>
        <p:spPr>
          <a:xfrm>
            <a:off x="3733800" y="3261396"/>
            <a:ext cx="7094220" cy="35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F51-321B-4B94-95A6-17030F1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WindowsMediaPlayer1" r:id="rId1" imgW="11410920" imgH="6753240"/>
        </mc:Choice>
        <mc:Fallback>
          <p:control name="WindowsMediaPlayer1" r:id="rId1" imgW="11410920" imgH="6753240">
            <p:pic>
              <p:nvPicPr>
                <p:cNvPr id="4" name="WindowsMediaPlayer1">
                  <a:extLst>
                    <a:ext uri="{FF2B5EF4-FFF2-40B4-BE49-F238E27FC236}">
                      <a16:creationId xmlns:a16="http://schemas.microsoft.com/office/drawing/2014/main" id="{70018433-A764-486A-B56B-85987A167CC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7451" y="49237"/>
                  <a:ext cx="11408899" cy="675249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083455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</TotalTime>
  <Words>73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PowerPoint Presentation</vt:lpstr>
      <vt:lpstr>Introduction</vt:lpstr>
      <vt:lpstr>Dynamic Model</vt:lpstr>
      <vt:lpstr>Image Classification</vt:lpstr>
      <vt:lpstr>Results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Gonzales</dc:creator>
  <cp:lastModifiedBy>Mike Gonzales</cp:lastModifiedBy>
  <cp:revision>10</cp:revision>
  <dcterms:created xsi:type="dcterms:W3CDTF">2021-04-19T18:36:32Z</dcterms:created>
  <dcterms:modified xsi:type="dcterms:W3CDTF">2021-04-20T16:59:25Z</dcterms:modified>
</cp:coreProperties>
</file>