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3"/>
  </p:notesMasterIdLst>
  <p:handoutMasterIdLst>
    <p:handoutMasterId r:id="rId14"/>
  </p:handoutMasterIdLst>
  <p:sldIdLst>
    <p:sldId id="525" r:id="rId3"/>
    <p:sldId id="522" r:id="rId4"/>
    <p:sldId id="265" r:id="rId5"/>
    <p:sldId id="570" r:id="rId6"/>
    <p:sldId id="586" r:id="rId7"/>
    <p:sldId id="587" r:id="rId8"/>
    <p:sldId id="588" r:id="rId9"/>
    <p:sldId id="589" r:id="rId10"/>
    <p:sldId id="585" r:id="rId11"/>
    <p:sldId id="5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60994" y="5502680"/>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Computer Arithmetic: Multiplication – Shift-and-add</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67248" cy="527124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Shift-and-add multiplication is similar to the multiplication performed by paper and pencil. This method adds the multiplicand X to itself Y times, where Y denotes the multiplier. To multiply two numbers by paper and pencil, the algorithm is to take the digits of the multiplier one at a time from right to left, multiplying the multiplicand by a single digit of the multiplier and placing the intermediate product in the appropriate positions to the left of the earlier results.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an example, consider the multiplication of two unsigned 4-bit numbers, 8 (1000) and 9 (1001).</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case of binary multiplication, since the digits are 0 and 1, each step of the multiplication is simple. If the multiplier digit is 1, a copy of the multiplicand (1 ×multiplicand) is placed in the proper positions; if the multiplier digit is 0, a number of 0 digits (0 × multiplicand) are placed in the proper positions.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Multiplication- Shift and add</a:t>
            </a:r>
          </a:p>
        </p:txBody>
      </p:sp>
      <p:pic>
        <p:nvPicPr>
          <p:cNvPr id="4" name="Picture 3">
            <a:extLst>
              <a:ext uri="{FF2B5EF4-FFF2-40B4-BE49-F238E27FC236}">
                <a16:creationId xmlns:a16="http://schemas.microsoft.com/office/drawing/2014/main" id="{65253376-FF08-41E6-2557-A966BC5E74EB}"/>
              </a:ext>
            </a:extLst>
          </p:cNvPr>
          <p:cNvPicPr>
            <a:picLocks noChangeAspect="1"/>
          </p:cNvPicPr>
          <p:nvPr/>
        </p:nvPicPr>
        <p:blipFill>
          <a:blip r:embed="rId2"/>
          <a:stretch>
            <a:fillRect/>
          </a:stretch>
        </p:blipFill>
        <p:spPr>
          <a:xfrm>
            <a:off x="4601405" y="3501254"/>
            <a:ext cx="3657058" cy="1823781"/>
          </a:xfrm>
          <a:prstGeom prst="rect">
            <a:avLst/>
          </a:prstGeom>
        </p:spPr>
      </p:pic>
    </p:spTree>
    <p:extLst>
      <p:ext uri="{BB962C8B-B14F-4D97-AF65-F5344CB8AC3E}">
        <p14:creationId xmlns:p14="http://schemas.microsoft.com/office/powerpoint/2010/main" val="27729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67248" cy="527124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multiplication of positive numbers. The first version of the multiplier circuit, which implements the shift-and-add multiplication method for two n-bit numbers, is shown in Figure.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ctr">
              <a:lnSpc>
                <a:spcPct val="120000"/>
              </a:lnSpc>
              <a:buNone/>
            </a:pPr>
            <a:r>
              <a:rPr lang="en-US" sz="2000" b="1" dirty="0">
                <a:latin typeface="Times New Roman" panose="02020603050405020304" pitchFamily="18" charset="0"/>
                <a:cs typeface="Times New Roman" panose="02020603050405020304" pitchFamily="18" charset="0"/>
              </a:rPr>
              <a:t>First version of the multiplier circuit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 </a:t>
            </a:r>
          </a:p>
        </p:txBody>
      </p:sp>
      <p:pic>
        <p:nvPicPr>
          <p:cNvPr id="6" name="Picture 5">
            <a:extLst>
              <a:ext uri="{FF2B5EF4-FFF2-40B4-BE49-F238E27FC236}">
                <a16:creationId xmlns:a16="http://schemas.microsoft.com/office/drawing/2014/main" id="{5BD82AB1-C30F-5618-D0B2-1786803329EE}"/>
              </a:ext>
            </a:extLst>
          </p:cNvPr>
          <p:cNvPicPr>
            <a:picLocks noChangeAspect="1"/>
          </p:cNvPicPr>
          <p:nvPr/>
        </p:nvPicPr>
        <p:blipFill>
          <a:blip r:embed="rId2"/>
          <a:stretch>
            <a:fillRect/>
          </a:stretch>
        </p:blipFill>
        <p:spPr>
          <a:xfrm>
            <a:off x="2698665" y="2122311"/>
            <a:ext cx="6794669" cy="3812324"/>
          </a:xfrm>
          <a:prstGeom prst="rect">
            <a:avLst/>
          </a:prstGeom>
        </p:spPr>
      </p:pic>
    </p:spTree>
    <p:extLst>
      <p:ext uri="{BB962C8B-B14F-4D97-AF65-F5344CB8AC3E}">
        <p14:creationId xmlns:p14="http://schemas.microsoft.com/office/powerpoint/2010/main" val="427864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030941"/>
            <a:ext cx="7671546" cy="5414683"/>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2n-bit product register (A) is initialized to 0. Since the basic algorithm shifts the multiplicand register (B) left one position each step to align the multiplicand with the sum being accumulated in the product register, we use a 2n-bit multiplicand register with the multiplicand placed in the right half of the register and with 0 in the left half. Figure shows the basic steps needed for the multiplication. The algorithm starts by loading the multiplicand into the B register, loading the multiplier into the Q register, and initializing the A register to 0. The counter N is initialized to n. The least significant bit of the multiplier register (Q0) determines whether the multiplicand is added to the product register. The left shift of the multiplicand has the effect of shifting the intermediate products to the left, just as when multiplying by paper and pencil. The right shift of the multiplier prepares the next bit of the multiplier to examine in the following iteration.</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0C654756-A08A-B280-0658-8412BD46C02A}"/>
              </a:ext>
            </a:extLst>
          </p:cNvPr>
          <p:cNvPicPr>
            <a:picLocks noChangeAspect="1"/>
          </p:cNvPicPr>
          <p:nvPr/>
        </p:nvPicPr>
        <p:blipFill>
          <a:blip r:embed="rId2"/>
          <a:stretch>
            <a:fillRect/>
          </a:stretch>
        </p:blipFill>
        <p:spPr>
          <a:xfrm>
            <a:off x="8151157" y="1174376"/>
            <a:ext cx="3278843" cy="5181974"/>
          </a:xfrm>
          <a:prstGeom prst="rect">
            <a:avLst/>
          </a:prstGeom>
        </p:spPr>
      </p:pic>
    </p:spTree>
    <p:extLst>
      <p:ext uri="{BB962C8B-B14F-4D97-AF65-F5344CB8AC3E}">
        <p14:creationId xmlns:p14="http://schemas.microsoft.com/office/powerpoint/2010/main" val="220323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67248" cy="527124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Another observation is that the product register has an empty space with the size equal to that of the multiplier. As the empty space in the product register disappears, so do the bits of the multiplier. In consequence, the final version of the multiplier circuit combines the product (A register) with the multiplier (Q register). The A register is only n bits wide, and the product is formed in the A and Q registers. Figure shows the new version of the circuit.</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ctr">
              <a:lnSpc>
                <a:spcPct val="120000"/>
              </a:lnSpc>
              <a:buNone/>
            </a:pPr>
            <a:r>
              <a:rPr lang="en-US" sz="2000" b="1" dirty="0">
                <a:latin typeface="Times New Roman" panose="02020603050405020304" pitchFamily="18" charset="0"/>
                <a:cs typeface="Times New Roman" panose="02020603050405020304" pitchFamily="18" charset="0"/>
              </a:rPr>
              <a:t>Final version of the multiplier circuit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B433C7C6-9F1D-B9D8-DBAB-95BA5B41BB6F}"/>
              </a:ext>
            </a:extLst>
          </p:cNvPr>
          <p:cNvPicPr>
            <a:picLocks noChangeAspect="1"/>
          </p:cNvPicPr>
          <p:nvPr/>
        </p:nvPicPr>
        <p:blipFill>
          <a:blip r:embed="rId2"/>
          <a:stretch>
            <a:fillRect/>
          </a:stretch>
        </p:blipFill>
        <p:spPr>
          <a:xfrm>
            <a:off x="3517198" y="3110752"/>
            <a:ext cx="5157604" cy="2829957"/>
          </a:xfrm>
          <a:prstGeom prst="rect">
            <a:avLst/>
          </a:prstGeom>
        </p:spPr>
      </p:pic>
    </p:spTree>
    <p:extLst>
      <p:ext uri="{BB962C8B-B14F-4D97-AF65-F5344CB8AC3E}">
        <p14:creationId xmlns:p14="http://schemas.microsoft.com/office/powerpoint/2010/main" val="217290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 </a:t>
            </a:r>
          </a:p>
        </p:txBody>
      </p:sp>
      <p:pic>
        <p:nvPicPr>
          <p:cNvPr id="6" name="Picture 5">
            <a:extLst>
              <a:ext uri="{FF2B5EF4-FFF2-40B4-BE49-F238E27FC236}">
                <a16:creationId xmlns:a16="http://schemas.microsoft.com/office/drawing/2014/main" id="{C5CEBE30-8353-EE2E-7279-5E97A7C68A4A}"/>
              </a:ext>
            </a:extLst>
          </p:cNvPr>
          <p:cNvPicPr>
            <a:picLocks noChangeAspect="1"/>
          </p:cNvPicPr>
          <p:nvPr/>
        </p:nvPicPr>
        <p:blipFill>
          <a:blip r:embed="rId2"/>
          <a:stretch>
            <a:fillRect/>
          </a:stretch>
        </p:blipFill>
        <p:spPr>
          <a:xfrm>
            <a:off x="3657601" y="523854"/>
            <a:ext cx="4258235" cy="5938888"/>
          </a:xfrm>
          <a:prstGeom prst="rect">
            <a:avLst/>
          </a:prstGeom>
        </p:spPr>
      </p:pic>
    </p:spTree>
    <p:extLst>
      <p:ext uri="{BB962C8B-B14F-4D97-AF65-F5344CB8AC3E}">
        <p14:creationId xmlns:p14="http://schemas.microsoft.com/office/powerpoint/2010/main" val="240374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622612"/>
            <a:ext cx="11349317" cy="264458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Multiplication – shift-and-add.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403409" y="984630"/>
            <a:ext cx="11183471" cy="858368"/>
          </a:xfrm>
        </p:spPr>
        <p:txBody>
          <a:bodyPr>
            <a:normAutofit/>
          </a:bodyPr>
          <a:lstStyle/>
          <a:p>
            <a:r>
              <a:rPr lang="en-IN" sz="3200" b="1" dirty="0">
                <a:latin typeface="Times New Roman" pitchFamily="18" charset="0"/>
                <a:cs typeface="Times New Roman" pitchFamily="18" charset="0"/>
              </a:rPr>
              <a:t>Summary</a:t>
            </a:r>
          </a:p>
        </p:txBody>
      </p:sp>
      <p:sp>
        <p:nvSpPr>
          <p:cNvPr id="2" name="Title 1">
            <a:extLst>
              <a:ext uri="{FF2B5EF4-FFF2-40B4-BE49-F238E27FC236}">
                <a16:creationId xmlns:a16="http://schemas.microsoft.com/office/drawing/2014/main" id="{12602A8D-2B50-177B-EC6E-80BCD8C808F8}"/>
              </a:ext>
            </a:extLst>
          </p:cNvPr>
          <p:cNvSpPr txBox="1">
            <a:spLocks/>
          </p:cNvSpPr>
          <p:nvPr/>
        </p:nvSpPr>
        <p:spPr>
          <a:xfrm>
            <a:off x="403408" y="4091268"/>
            <a:ext cx="11183471" cy="85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Assessment Questions</a:t>
            </a:r>
          </a:p>
        </p:txBody>
      </p:sp>
      <p:sp>
        <p:nvSpPr>
          <p:cNvPr id="4" name="Content Placeholder 2">
            <a:extLst>
              <a:ext uri="{FF2B5EF4-FFF2-40B4-BE49-F238E27FC236}">
                <a16:creationId xmlns:a16="http://schemas.microsoft.com/office/drawing/2014/main" id="{DCB9A315-E456-5AB7-37E9-6394B8115673}"/>
              </a:ext>
            </a:extLst>
          </p:cNvPr>
          <p:cNvSpPr txBox="1">
            <a:spLocks/>
          </p:cNvSpPr>
          <p:nvPr/>
        </p:nvSpPr>
        <p:spPr>
          <a:xfrm>
            <a:off x="403408" y="4818061"/>
            <a:ext cx="11349317" cy="1425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Q1. How is Multiplication – shift-and-add performed?</a:t>
            </a:r>
          </a:p>
        </p:txBody>
      </p:sp>
    </p:spTree>
    <p:extLst>
      <p:ext uri="{BB962C8B-B14F-4D97-AF65-F5344CB8AC3E}">
        <p14:creationId xmlns:p14="http://schemas.microsoft.com/office/powerpoint/2010/main" val="195144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1257</TotalTime>
  <Words>812</Words>
  <Application>Microsoft Office PowerPoint</Application>
  <PresentationFormat>Widescreen</PresentationFormat>
  <Paragraphs>76</Paragraphs>
  <Slides>10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Multiplication- Shift and add</vt:lpstr>
      <vt:lpstr> </vt:lpstr>
      <vt:lpstr> </vt:lpstr>
      <vt:lpstr> </vt:lpstr>
      <vt:lpstr>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195</cp:revision>
  <dcterms:created xsi:type="dcterms:W3CDTF">2019-01-09T10:33:58Z</dcterms:created>
  <dcterms:modified xsi:type="dcterms:W3CDTF">2023-01-26T12:44:59Z</dcterms:modified>
</cp:coreProperties>
</file>