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1"/>
  </p:notesMasterIdLst>
  <p:handoutMasterIdLst>
    <p:handoutMasterId r:id="rId12"/>
  </p:handoutMasterIdLst>
  <p:sldIdLst>
    <p:sldId id="525" r:id="rId3"/>
    <p:sldId id="522" r:id="rId4"/>
    <p:sldId id="265" r:id="rId5"/>
    <p:sldId id="570" r:id="rId6"/>
    <p:sldId id="590" r:id="rId7"/>
    <p:sldId id="591" r:id="rId8"/>
    <p:sldId id="585" r:id="rId9"/>
    <p:sldId id="5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- 5</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Instruction set architecture of a CPU: Registers</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Computer Registers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Registers are a type of computer memory used to quickly accept, store, and transfer data and instructions that a being used immediately by the CPU. The registers used by the CPU are often termed as Processor registers. A processor register may hold an instruction, a storage address, or any data (such as bit sequence or individual characters). The computer needs processor registers for manipulating data and a register for holding a memory address. The register holding the memory location is used to calculate the address of the next instruction after the execution of the current instruction is completed. Following is the list of some of the most common registers used in a basic computer:</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pic>
        <p:nvPicPr>
          <p:cNvPr id="11" name="Picture 10">
            <a:extLst>
              <a:ext uri="{FF2B5EF4-FFF2-40B4-BE49-F238E27FC236}">
                <a16:creationId xmlns:a16="http://schemas.microsoft.com/office/drawing/2014/main" id="{89F38578-13DA-EEFA-E4BC-6AE5B0350459}"/>
              </a:ext>
            </a:extLst>
          </p:cNvPr>
          <p:cNvPicPr>
            <a:picLocks noChangeAspect="1"/>
          </p:cNvPicPr>
          <p:nvPr/>
        </p:nvPicPr>
        <p:blipFill>
          <a:blip r:embed="rId2"/>
          <a:stretch>
            <a:fillRect/>
          </a:stretch>
        </p:blipFill>
        <p:spPr>
          <a:xfrm>
            <a:off x="2851622" y="3558990"/>
            <a:ext cx="6506684" cy="3198345"/>
          </a:xfrm>
          <a:prstGeom prst="rect">
            <a:avLst/>
          </a:prstGeom>
          <a:ln>
            <a:solidFill>
              <a:schemeClr val="tx1"/>
            </a:solidFill>
          </a:ln>
        </p:spPr>
      </p:pic>
    </p:spTree>
    <p:extLst>
      <p:ext uri="{BB962C8B-B14F-4D97-AF65-F5344CB8AC3E}">
        <p14:creationId xmlns:p14="http://schemas.microsoft.com/office/powerpoint/2010/main" val="277290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313764"/>
            <a:ext cx="11403107" cy="6131859"/>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Memory unit has a capacity of 4096 words, and each word contains 16 bits.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Register (DR) contains 16 bits which hold the operand read from the memory location.</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Memory Address Register (MAR) contains 12 bits which hold the address for the memory location.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Program Counter (PC) also contains 12 bits which hold the address of the next instruction to be read from memory after the current instruction is executed.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Accumulator (AC) register is a general purpose processing register.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instruction read from memory is placed in the Instruction register (IR).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Temporary Register (TR) is used for holding the temporary data during the processing.</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Input Registers (IR) holds the input characters given by the user.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Output Registers (OR) holds the output after processing the input data.</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240035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313764"/>
            <a:ext cx="11403107" cy="6131859"/>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following image shows the register and memory configuration for a basic computer.</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pic>
        <p:nvPicPr>
          <p:cNvPr id="1026" name="Picture 2" descr="Computer Registers">
            <a:extLst>
              <a:ext uri="{FF2B5EF4-FFF2-40B4-BE49-F238E27FC236}">
                <a16:creationId xmlns:a16="http://schemas.microsoft.com/office/drawing/2014/main" id="{AA9D1BFF-36CD-FFFA-33F1-CBD02471D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694" y="1571746"/>
            <a:ext cx="7709647" cy="4967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99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Computer Registers.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Describe the difference between shift register and counter.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How data is transferred in the shift register?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Q3. Explain the term : Single bit register and register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Q4. Describe the function of shift register.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Q5. Describe the meaning of SH and LD at the input of the shift register?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Q6. What is universal shift register?</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9514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1245</TotalTime>
  <Words>667</Words>
  <Application>Microsoft Office PowerPoint</Application>
  <PresentationFormat>Widescreen</PresentationFormat>
  <Paragraphs>62</Paragraphs>
  <Slides>8</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8"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206</cp:revision>
  <dcterms:created xsi:type="dcterms:W3CDTF">2019-01-09T10:33:58Z</dcterms:created>
  <dcterms:modified xsi:type="dcterms:W3CDTF">2023-01-16T05:58:09Z</dcterms:modified>
</cp:coreProperties>
</file>