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379" r:id="rId3"/>
    <p:sldId id="380" r:id="rId4"/>
    <p:sldId id="381" r:id="rId5"/>
    <p:sldId id="382" r:id="rId6"/>
    <p:sldId id="383" r:id="rId7"/>
    <p:sldId id="384" r:id="rId8"/>
    <p:sldId id="385" r:id="rId9"/>
    <p:sldId id="386" r:id="rId10"/>
    <p:sldId id="375" r:id="rId11"/>
    <p:sldId id="3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88A3DF-EC54-4688-AB83-920CF388F279}" v="3" dt="2023-01-18T18:12:28.4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kas kumar sangwan" userId="a3467a985051c07d" providerId="LiveId" clId="{D388A3DF-EC54-4688-AB83-920CF388F279}"/>
    <pc:docChg chg="undo redo custSel addSld delSld modSld">
      <pc:chgData name="vikas kumar sangwan" userId="a3467a985051c07d" providerId="LiveId" clId="{D388A3DF-EC54-4688-AB83-920CF388F279}" dt="2023-01-18T18:21:27.491" v="592" actId="47"/>
      <pc:docMkLst>
        <pc:docMk/>
      </pc:docMkLst>
      <pc:sldChg chg="add">
        <pc:chgData name="vikas kumar sangwan" userId="a3467a985051c07d" providerId="LiveId" clId="{D388A3DF-EC54-4688-AB83-920CF388F279}" dt="2023-01-18T18:12:28.454" v="279"/>
        <pc:sldMkLst>
          <pc:docMk/>
          <pc:sldMk cId="0" sldId="364"/>
        </pc:sldMkLst>
      </pc:sldChg>
      <pc:sldChg chg="add">
        <pc:chgData name="vikas kumar sangwan" userId="a3467a985051c07d" providerId="LiveId" clId="{D388A3DF-EC54-4688-AB83-920CF388F279}" dt="2023-01-18T18:12:28.454" v="279"/>
        <pc:sldMkLst>
          <pc:docMk/>
          <pc:sldMk cId="0" sldId="375"/>
        </pc:sldMkLst>
      </pc:sldChg>
      <pc:sldChg chg="addSp modSp mod">
        <pc:chgData name="vikas kumar sangwan" userId="a3467a985051c07d" providerId="LiveId" clId="{D388A3DF-EC54-4688-AB83-920CF388F279}" dt="2023-01-18T17:47:47.641" v="74" actId="255"/>
        <pc:sldMkLst>
          <pc:docMk/>
          <pc:sldMk cId="3867317263" sldId="380"/>
        </pc:sldMkLst>
        <pc:spChg chg="mod">
          <ac:chgData name="vikas kumar sangwan" userId="a3467a985051c07d" providerId="LiveId" clId="{D388A3DF-EC54-4688-AB83-920CF388F279}" dt="2023-01-18T17:44:51.378" v="4"/>
          <ac:spMkLst>
            <pc:docMk/>
            <pc:sldMk cId="3867317263" sldId="380"/>
            <ac:spMk id="2" creationId="{00000000-0000-0000-0000-000000000000}"/>
          </ac:spMkLst>
        </pc:spChg>
        <pc:spChg chg="add mod">
          <ac:chgData name="vikas kumar sangwan" userId="a3467a985051c07d" providerId="LiveId" clId="{D388A3DF-EC54-4688-AB83-920CF388F279}" dt="2023-01-18T17:47:47.641" v="74" actId="255"/>
          <ac:spMkLst>
            <pc:docMk/>
            <pc:sldMk cId="3867317263" sldId="380"/>
            <ac:spMk id="5" creationId="{6CCC4814-5C4E-4428-A844-B6D3B85686B7}"/>
          </ac:spMkLst>
        </pc:spChg>
      </pc:sldChg>
      <pc:sldChg chg="addSp delSp modSp mod">
        <pc:chgData name="vikas kumar sangwan" userId="a3467a985051c07d" providerId="LiveId" clId="{D388A3DF-EC54-4688-AB83-920CF388F279}" dt="2023-01-18T17:50:36.179" v="125" actId="113"/>
        <pc:sldMkLst>
          <pc:docMk/>
          <pc:sldMk cId="2573137710" sldId="381"/>
        </pc:sldMkLst>
        <pc:spChg chg="mod">
          <ac:chgData name="vikas kumar sangwan" userId="a3467a985051c07d" providerId="LiveId" clId="{D388A3DF-EC54-4688-AB83-920CF388F279}" dt="2023-01-18T17:48:58.051" v="90"/>
          <ac:spMkLst>
            <pc:docMk/>
            <pc:sldMk cId="2573137710" sldId="381"/>
            <ac:spMk id="2" creationId="{00000000-0000-0000-0000-000000000000}"/>
          </ac:spMkLst>
        </pc:spChg>
        <pc:spChg chg="add del">
          <ac:chgData name="vikas kumar sangwan" userId="a3467a985051c07d" providerId="LiveId" clId="{D388A3DF-EC54-4688-AB83-920CF388F279}" dt="2023-01-18T17:48:18.570" v="78" actId="22"/>
          <ac:spMkLst>
            <pc:docMk/>
            <pc:sldMk cId="2573137710" sldId="381"/>
            <ac:spMk id="5" creationId="{B9AC4BD4-AB2A-8CC3-F2F9-AE65F28DE492}"/>
          </ac:spMkLst>
        </pc:spChg>
        <pc:spChg chg="add mod">
          <ac:chgData name="vikas kumar sangwan" userId="a3467a985051c07d" providerId="LiveId" clId="{D388A3DF-EC54-4688-AB83-920CF388F279}" dt="2023-01-18T17:50:36.179" v="125" actId="113"/>
          <ac:spMkLst>
            <pc:docMk/>
            <pc:sldMk cId="2573137710" sldId="381"/>
            <ac:spMk id="7" creationId="{999065F4-3716-E3A4-6B43-F20DCCE5155F}"/>
          </ac:spMkLst>
        </pc:spChg>
      </pc:sldChg>
      <pc:sldChg chg="addSp modSp mod">
        <pc:chgData name="vikas kumar sangwan" userId="a3467a985051c07d" providerId="LiveId" clId="{D388A3DF-EC54-4688-AB83-920CF388F279}" dt="2023-01-18T17:56:19.662" v="135" actId="14100"/>
        <pc:sldMkLst>
          <pc:docMk/>
          <pc:sldMk cId="2072041269" sldId="382"/>
        </pc:sldMkLst>
        <pc:spChg chg="mod">
          <ac:chgData name="vikas kumar sangwan" userId="a3467a985051c07d" providerId="LiveId" clId="{D388A3DF-EC54-4688-AB83-920CF388F279}" dt="2023-01-18T17:51:01.522" v="130"/>
          <ac:spMkLst>
            <pc:docMk/>
            <pc:sldMk cId="2072041269" sldId="382"/>
            <ac:spMk id="2" creationId="{00000000-0000-0000-0000-000000000000}"/>
          </ac:spMkLst>
        </pc:spChg>
        <pc:picChg chg="add mod">
          <ac:chgData name="vikas kumar sangwan" userId="a3467a985051c07d" providerId="LiveId" clId="{D388A3DF-EC54-4688-AB83-920CF388F279}" dt="2023-01-18T17:56:19.662" v="135" actId="14100"/>
          <ac:picMkLst>
            <pc:docMk/>
            <pc:sldMk cId="2072041269" sldId="382"/>
            <ac:picMk id="5" creationId="{92E14B36-DCBA-41E4-05B3-F9BA72869E0F}"/>
          </ac:picMkLst>
        </pc:picChg>
      </pc:sldChg>
      <pc:sldChg chg="addSp delSp modSp mod">
        <pc:chgData name="vikas kumar sangwan" userId="a3467a985051c07d" providerId="LiveId" clId="{D388A3DF-EC54-4688-AB83-920CF388F279}" dt="2023-01-18T18:05:29.126" v="231" actId="113"/>
        <pc:sldMkLst>
          <pc:docMk/>
          <pc:sldMk cId="631022244" sldId="383"/>
        </pc:sldMkLst>
        <pc:spChg chg="mod">
          <ac:chgData name="vikas kumar sangwan" userId="a3467a985051c07d" providerId="LiveId" clId="{D388A3DF-EC54-4688-AB83-920CF388F279}" dt="2023-01-18T17:57:04.739" v="144" actId="20577"/>
          <ac:spMkLst>
            <pc:docMk/>
            <pc:sldMk cId="631022244" sldId="383"/>
            <ac:spMk id="2" creationId="{00000000-0000-0000-0000-000000000000}"/>
          </ac:spMkLst>
        </pc:spChg>
        <pc:spChg chg="add del">
          <ac:chgData name="vikas kumar sangwan" userId="a3467a985051c07d" providerId="LiveId" clId="{D388A3DF-EC54-4688-AB83-920CF388F279}" dt="2023-01-18T18:03:40.541" v="186" actId="22"/>
          <ac:spMkLst>
            <pc:docMk/>
            <pc:sldMk cId="631022244" sldId="383"/>
            <ac:spMk id="5" creationId="{8B302C87-BFAD-2136-1740-9D35210FFC9A}"/>
          </ac:spMkLst>
        </pc:spChg>
        <pc:spChg chg="add mod">
          <ac:chgData name="vikas kumar sangwan" userId="a3467a985051c07d" providerId="LiveId" clId="{D388A3DF-EC54-4688-AB83-920CF388F279}" dt="2023-01-18T18:05:29.126" v="231" actId="113"/>
          <ac:spMkLst>
            <pc:docMk/>
            <pc:sldMk cId="631022244" sldId="383"/>
            <ac:spMk id="7" creationId="{E5D51BF7-360C-1FD8-D682-D2EEE4A11530}"/>
          </ac:spMkLst>
        </pc:spChg>
      </pc:sldChg>
      <pc:sldChg chg="addSp delSp modSp mod">
        <pc:chgData name="vikas kumar sangwan" userId="a3467a985051c07d" providerId="LiveId" clId="{D388A3DF-EC54-4688-AB83-920CF388F279}" dt="2023-01-18T18:11:49.370" v="278" actId="113"/>
        <pc:sldMkLst>
          <pc:docMk/>
          <pc:sldMk cId="2049508458" sldId="384"/>
        </pc:sldMkLst>
        <pc:spChg chg="mod">
          <ac:chgData name="vikas kumar sangwan" userId="a3467a985051c07d" providerId="LiveId" clId="{D388A3DF-EC54-4688-AB83-920CF388F279}" dt="2023-01-18T18:05:42.261" v="232"/>
          <ac:spMkLst>
            <pc:docMk/>
            <pc:sldMk cId="2049508458" sldId="384"/>
            <ac:spMk id="2" creationId="{00000000-0000-0000-0000-000000000000}"/>
          </ac:spMkLst>
        </pc:spChg>
        <pc:spChg chg="add del">
          <ac:chgData name="vikas kumar sangwan" userId="a3467a985051c07d" providerId="LiveId" clId="{D388A3DF-EC54-4688-AB83-920CF388F279}" dt="2023-01-18T18:06:02.916" v="236" actId="22"/>
          <ac:spMkLst>
            <pc:docMk/>
            <pc:sldMk cId="2049508458" sldId="384"/>
            <ac:spMk id="5" creationId="{3DA3DB3E-FA68-49AC-B429-D29443425EFC}"/>
          </ac:spMkLst>
        </pc:spChg>
        <pc:spChg chg="add mod">
          <ac:chgData name="vikas kumar sangwan" userId="a3467a985051c07d" providerId="LiveId" clId="{D388A3DF-EC54-4688-AB83-920CF388F279}" dt="2023-01-18T18:11:49.370" v="278" actId="113"/>
          <ac:spMkLst>
            <pc:docMk/>
            <pc:sldMk cId="2049508458" sldId="384"/>
            <ac:spMk id="7" creationId="{52BB7A86-ACEA-43EE-0A1D-108B6A633CA8}"/>
          </ac:spMkLst>
        </pc:spChg>
      </pc:sldChg>
      <pc:sldChg chg="addSp modSp mod">
        <pc:chgData name="vikas kumar sangwan" userId="a3467a985051c07d" providerId="LiveId" clId="{D388A3DF-EC54-4688-AB83-920CF388F279}" dt="2023-01-18T18:09:04.009" v="252" actId="1076"/>
        <pc:sldMkLst>
          <pc:docMk/>
          <pc:sldMk cId="3914601029" sldId="385"/>
        </pc:sldMkLst>
        <pc:spChg chg="mod">
          <ac:chgData name="vikas kumar sangwan" userId="a3467a985051c07d" providerId="LiveId" clId="{D388A3DF-EC54-4688-AB83-920CF388F279}" dt="2023-01-18T18:07:31.826" v="246"/>
          <ac:spMkLst>
            <pc:docMk/>
            <pc:sldMk cId="3914601029" sldId="385"/>
            <ac:spMk id="2" creationId="{00000000-0000-0000-0000-000000000000}"/>
          </ac:spMkLst>
        </pc:spChg>
        <pc:picChg chg="add mod">
          <ac:chgData name="vikas kumar sangwan" userId="a3467a985051c07d" providerId="LiveId" clId="{D388A3DF-EC54-4688-AB83-920CF388F279}" dt="2023-01-18T18:09:04.009" v="252" actId="1076"/>
          <ac:picMkLst>
            <pc:docMk/>
            <pc:sldMk cId="3914601029" sldId="385"/>
            <ac:picMk id="5" creationId="{F9F70AC4-0AF7-8A80-C51B-C8314A00DD52}"/>
          </ac:picMkLst>
        </pc:picChg>
      </pc:sldChg>
      <pc:sldChg chg="addSp delSp modSp mod">
        <pc:chgData name="vikas kumar sangwan" userId="a3467a985051c07d" providerId="LiveId" clId="{D388A3DF-EC54-4688-AB83-920CF388F279}" dt="2023-01-18T18:21:17.385" v="587"/>
        <pc:sldMkLst>
          <pc:docMk/>
          <pc:sldMk cId="1883063351" sldId="386"/>
        </pc:sldMkLst>
        <pc:spChg chg="mod">
          <ac:chgData name="vikas kumar sangwan" userId="a3467a985051c07d" providerId="LiveId" clId="{D388A3DF-EC54-4688-AB83-920CF388F279}" dt="2023-01-18T18:21:17.385" v="587"/>
          <ac:spMkLst>
            <pc:docMk/>
            <pc:sldMk cId="1883063351" sldId="386"/>
            <ac:spMk id="2" creationId="{00000000-0000-0000-0000-000000000000}"/>
          </ac:spMkLst>
        </pc:spChg>
        <pc:spChg chg="add del">
          <ac:chgData name="vikas kumar sangwan" userId="a3467a985051c07d" providerId="LiveId" clId="{D388A3DF-EC54-4688-AB83-920CF388F279}" dt="2023-01-18T17:59:25.183" v="146" actId="22"/>
          <ac:spMkLst>
            <pc:docMk/>
            <pc:sldMk cId="1883063351" sldId="386"/>
            <ac:spMk id="5" creationId="{54F8997A-0097-8190-F2B4-8221B7EF7FFF}"/>
          </ac:spMkLst>
        </pc:spChg>
        <pc:spChg chg="add mod">
          <ac:chgData name="vikas kumar sangwan" userId="a3467a985051c07d" providerId="LiveId" clId="{D388A3DF-EC54-4688-AB83-920CF388F279}" dt="2023-01-18T18:19:01.776" v="586" actId="115"/>
          <ac:spMkLst>
            <pc:docMk/>
            <pc:sldMk cId="1883063351" sldId="386"/>
            <ac:spMk id="7" creationId="{EA3675F7-1CE2-1AA8-CF9A-CD48B6F87FA5}"/>
          </ac:spMkLst>
        </pc:spChg>
      </pc:sldChg>
      <pc:sldChg chg="del">
        <pc:chgData name="vikas kumar sangwan" userId="a3467a985051c07d" providerId="LiveId" clId="{D388A3DF-EC54-4688-AB83-920CF388F279}" dt="2023-01-18T18:21:21.496" v="588" actId="47"/>
        <pc:sldMkLst>
          <pc:docMk/>
          <pc:sldMk cId="1870911314" sldId="387"/>
        </pc:sldMkLst>
      </pc:sldChg>
      <pc:sldChg chg="del">
        <pc:chgData name="vikas kumar sangwan" userId="a3467a985051c07d" providerId="LiveId" clId="{D388A3DF-EC54-4688-AB83-920CF388F279}" dt="2023-01-18T18:21:23.091" v="589" actId="47"/>
        <pc:sldMkLst>
          <pc:docMk/>
          <pc:sldMk cId="2282321514" sldId="388"/>
        </pc:sldMkLst>
      </pc:sldChg>
      <pc:sldChg chg="del">
        <pc:chgData name="vikas kumar sangwan" userId="a3467a985051c07d" providerId="LiveId" clId="{D388A3DF-EC54-4688-AB83-920CF388F279}" dt="2023-01-18T18:21:24.573" v="590" actId="47"/>
        <pc:sldMkLst>
          <pc:docMk/>
          <pc:sldMk cId="2219008267" sldId="389"/>
        </pc:sldMkLst>
      </pc:sldChg>
      <pc:sldChg chg="del">
        <pc:chgData name="vikas kumar sangwan" userId="a3467a985051c07d" providerId="LiveId" clId="{D388A3DF-EC54-4688-AB83-920CF388F279}" dt="2023-01-18T18:21:26.238" v="591" actId="47"/>
        <pc:sldMkLst>
          <pc:docMk/>
          <pc:sldMk cId="1335962671" sldId="390"/>
        </pc:sldMkLst>
      </pc:sldChg>
      <pc:sldChg chg="del">
        <pc:chgData name="vikas kumar sangwan" userId="a3467a985051c07d" providerId="LiveId" clId="{D388A3DF-EC54-4688-AB83-920CF388F279}" dt="2023-01-18T18:21:27.491" v="592" actId="47"/>
        <pc:sldMkLst>
          <pc:docMk/>
          <pc:sldMk cId="3710732760" sldId="391"/>
        </pc:sldMkLst>
      </pc:sldChg>
      <pc:sldChg chg="del">
        <pc:chgData name="vikas kumar sangwan" userId="a3467a985051c07d" providerId="LiveId" clId="{D388A3DF-EC54-4688-AB83-920CF388F279}" dt="2023-01-18T18:12:39.566" v="280" actId="47"/>
        <pc:sldMkLst>
          <pc:docMk/>
          <pc:sldMk cId="72423914" sldId="392"/>
        </pc:sldMkLst>
      </pc:sldChg>
      <pc:sldChg chg="del">
        <pc:chgData name="vikas kumar sangwan" userId="a3467a985051c07d" providerId="LiveId" clId="{D388A3DF-EC54-4688-AB83-920CF388F279}" dt="2023-01-18T18:12:39.566" v="280" actId="47"/>
        <pc:sldMkLst>
          <pc:docMk/>
          <pc:sldMk cId="1560146650" sldId="393"/>
        </pc:sldMkLst>
      </pc:sldChg>
      <pc:sldChg chg="del">
        <pc:chgData name="vikas kumar sangwan" userId="a3467a985051c07d" providerId="LiveId" clId="{D388A3DF-EC54-4688-AB83-920CF388F279}" dt="2023-01-18T18:12:39.566" v="280" actId="47"/>
        <pc:sldMkLst>
          <pc:docMk/>
          <pc:sldMk cId="3343768137" sldId="394"/>
        </pc:sldMkLst>
      </pc:sldChg>
      <pc:sldChg chg="del">
        <pc:chgData name="vikas kumar sangwan" userId="a3467a985051c07d" providerId="LiveId" clId="{D388A3DF-EC54-4688-AB83-920CF388F279}" dt="2023-01-18T18:12:39.566" v="280" actId="47"/>
        <pc:sldMkLst>
          <pc:docMk/>
          <pc:sldMk cId="1172106272" sldId="395"/>
        </pc:sldMkLst>
      </pc:sldChg>
      <pc:sldChg chg="del">
        <pc:chgData name="vikas kumar sangwan" userId="a3467a985051c07d" providerId="LiveId" clId="{D388A3DF-EC54-4688-AB83-920CF388F279}" dt="2023-01-18T18:12:39.566" v="280" actId="47"/>
        <pc:sldMkLst>
          <pc:docMk/>
          <pc:sldMk cId="3652721306" sldId="396"/>
        </pc:sldMkLst>
      </pc:sldChg>
      <pc:sldChg chg="del">
        <pc:chgData name="vikas kumar sangwan" userId="a3467a985051c07d" providerId="LiveId" clId="{D388A3DF-EC54-4688-AB83-920CF388F279}" dt="2023-01-18T18:12:39.566" v="280" actId="47"/>
        <pc:sldMkLst>
          <pc:docMk/>
          <pc:sldMk cId="1067829728" sldId="39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26FB80-EFAD-4A4F-B0BF-6EF65F1711C6}" type="datetimeFigureOut">
              <a:rPr lang="en-IN" smtClean="0"/>
              <a:t>18-01-2023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4D673A-FAEE-4B9E-9B2B-E0C2BC062617}" type="slidenum">
              <a:rPr lang="en-IN" smtClean="0"/>
              <a:t>‹#›</a:t>
            </a:fld>
            <a:endParaRPr lang="en-IN"/>
          </a:p>
        </p:txBody>
      </p:sp>
    </p:spTree>
    <p:extLst>
      <p:ext uri="{BB962C8B-B14F-4D97-AF65-F5344CB8AC3E}">
        <p14:creationId xmlns:p14="http://schemas.microsoft.com/office/powerpoint/2010/main" val="475335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2</a:t>
            </a:fld>
            <a:endParaRPr lang="en-US"/>
          </a:p>
        </p:txBody>
      </p:sp>
    </p:spTree>
    <p:extLst>
      <p:ext uri="{BB962C8B-B14F-4D97-AF65-F5344CB8AC3E}">
        <p14:creationId xmlns:p14="http://schemas.microsoft.com/office/powerpoint/2010/main" val="4201204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3</a:t>
            </a:fld>
            <a:endParaRPr lang="en-US"/>
          </a:p>
        </p:txBody>
      </p:sp>
    </p:spTree>
    <p:extLst>
      <p:ext uri="{BB962C8B-B14F-4D97-AF65-F5344CB8AC3E}">
        <p14:creationId xmlns:p14="http://schemas.microsoft.com/office/powerpoint/2010/main" val="2516053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4</a:t>
            </a:fld>
            <a:endParaRPr lang="en-US"/>
          </a:p>
        </p:txBody>
      </p:sp>
    </p:spTree>
    <p:extLst>
      <p:ext uri="{BB962C8B-B14F-4D97-AF65-F5344CB8AC3E}">
        <p14:creationId xmlns:p14="http://schemas.microsoft.com/office/powerpoint/2010/main" val="2347430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5</a:t>
            </a:fld>
            <a:endParaRPr lang="en-US"/>
          </a:p>
        </p:txBody>
      </p:sp>
    </p:spTree>
    <p:extLst>
      <p:ext uri="{BB962C8B-B14F-4D97-AF65-F5344CB8AC3E}">
        <p14:creationId xmlns:p14="http://schemas.microsoft.com/office/powerpoint/2010/main" val="2035146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6</a:t>
            </a:fld>
            <a:endParaRPr lang="en-US"/>
          </a:p>
        </p:txBody>
      </p:sp>
    </p:spTree>
    <p:extLst>
      <p:ext uri="{BB962C8B-B14F-4D97-AF65-F5344CB8AC3E}">
        <p14:creationId xmlns:p14="http://schemas.microsoft.com/office/powerpoint/2010/main" val="721966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7</a:t>
            </a:fld>
            <a:endParaRPr lang="en-US"/>
          </a:p>
        </p:txBody>
      </p:sp>
    </p:spTree>
    <p:extLst>
      <p:ext uri="{BB962C8B-B14F-4D97-AF65-F5344CB8AC3E}">
        <p14:creationId xmlns:p14="http://schemas.microsoft.com/office/powerpoint/2010/main" val="3277415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8</a:t>
            </a:fld>
            <a:endParaRPr lang="en-US"/>
          </a:p>
        </p:txBody>
      </p:sp>
    </p:spTree>
    <p:extLst>
      <p:ext uri="{BB962C8B-B14F-4D97-AF65-F5344CB8AC3E}">
        <p14:creationId xmlns:p14="http://schemas.microsoft.com/office/powerpoint/2010/main" val="468466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9</a:t>
            </a:fld>
            <a:endParaRPr lang="en-US"/>
          </a:p>
        </p:txBody>
      </p:sp>
    </p:spTree>
    <p:extLst>
      <p:ext uri="{BB962C8B-B14F-4D97-AF65-F5344CB8AC3E}">
        <p14:creationId xmlns:p14="http://schemas.microsoft.com/office/powerpoint/2010/main" val="1773332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98962-452C-1581-97FC-B0E2B6F133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29A9108-BD1F-47ED-7B1F-46104CB565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45137A-D134-482F-6AC7-663DF8B83463}"/>
              </a:ext>
            </a:extLst>
          </p:cNvPr>
          <p:cNvSpPr>
            <a:spLocks noGrp="1"/>
          </p:cNvSpPr>
          <p:nvPr>
            <p:ph type="dt" sz="half" idx="10"/>
          </p:nvPr>
        </p:nvSpPr>
        <p:spPr/>
        <p:txBody>
          <a:bodyPr/>
          <a:lstStyle/>
          <a:p>
            <a:fld id="{424775B9-BEA3-4E8E-9921-9E63F7A84B36}" type="datetimeFigureOut">
              <a:rPr lang="en-IN" smtClean="0"/>
              <a:t>18-01-2023</a:t>
            </a:fld>
            <a:endParaRPr lang="en-IN"/>
          </a:p>
        </p:txBody>
      </p:sp>
      <p:sp>
        <p:nvSpPr>
          <p:cNvPr id="5" name="Footer Placeholder 4">
            <a:extLst>
              <a:ext uri="{FF2B5EF4-FFF2-40B4-BE49-F238E27FC236}">
                <a16:creationId xmlns:a16="http://schemas.microsoft.com/office/drawing/2014/main" id="{445DF319-4090-2C48-46B5-FC95C39091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A17372-9735-506F-DAB0-2CE38838761F}"/>
              </a:ext>
            </a:extLst>
          </p:cNvPr>
          <p:cNvSpPr>
            <a:spLocks noGrp="1"/>
          </p:cNvSpPr>
          <p:nvPr>
            <p:ph type="sldNum" sz="quarter" idx="12"/>
          </p:nvPr>
        </p:nvSpPr>
        <p:spPr/>
        <p:txBody>
          <a:bodyPr/>
          <a:lstStyle/>
          <a:p>
            <a:fld id="{3037F19B-9000-4A9A-8BA3-FD71E04543B7}" type="slidenum">
              <a:rPr lang="en-IN" smtClean="0"/>
              <a:t>‹#›</a:t>
            </a:fld>
            <a:endParaRPr lang="en-IN"/>
          </a:p>
        </p:txBody>
      </p:sp>
    </p:spTree>
    <p:extLst>
      <p:ext uri="{BB962C8B-B14F-4D97-AF65-F5344CB8AC3E}">
        <p14:creationId xmlns:p14="http://schemas.microsoft.com/office/powerpoint/2010/main" val="312781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720A-42CF-0D0D-B52B-49F1F8A68D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1015F3-C6F3-EE28-5287-9629113FE4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CAE829-D2CF-FDFF-8098-D709970E7B6A}"/>
              </a:ext>
            </a:extLst>
          </p:cNvPr>
          <p:cNvSpPr>
            <a:spLocks noGrp="1"/>
          </p:cNvSpPr>
          <p:nvPr>
            <p:ph type="dt" sz="half" idx="10"/>
          </p:nvPr>
        </p:nvSpPr>
        <p:spPr/>
        <p:txBody>
          <a:bodyPr/>
          <a:lstStyle/>
          <a:p>
            <a:fld id="{424775B9-BEA3-4E8E-9921-9E63F7A84B36}" type="datetimeFigureOut">
              <a:rPr lang="en-IN" smtClean="0"/>
              <a:t>18-01-2023</a:t>
            </a:fld>
            <a:endParaRPr lang="en-IN"/>
          </a:p>
        </p:txBody>
      </p:sp>
      <p:sp>
        <p:nvSpPr>
          <p:cNvPr id="5" name="Footer Placeholder 4">
            <a:extLst>
              <a:ext uri="{FF2B5EF4-FFF2-40B4-BE49-F238E27FC236}">
                <a16:creationId xmlns:a16="http://schemas.microsoft.com/office/drawing/2014/main" id="{9BA9F45A-8316-D8FF-1EBF-F143738421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DE97C2-006A-E192-9286-5A2F4D90D28D}"/>
              </a:ext>
            </a:extLst>
          </p:cNvPr>
          <p:cNvSpPr>
            <a:spLocks noGrp="1"/>
          </p:cNvSpPr>
          <p:nvPr>
            <p:ph type="sldNum" sz="quarter" idx="12"/>
          </p:nvPr>
        </p:nvSpPr>
        <p:spPr/>
        <p:txBody>
          <a:bodyPr/>
          <a:lstStyle/>
          <a:p>
            <a:fld id="{3037F19B-9000-4A9A-8BA3-FD71E04543B7}" type="slidenum">
              <a:rPr lang="en-IN" smtClean="0"/>
              <a:t>‹#›</a:t>
            </a:fld>
            <a:endParaRPr lang="en-IN"/>
          </a:p>
        </p:txBody>
      </p:sp>
    </p:spTree>
    <p:extLst>
      <p:ext uri="{BB962C8B-B14F-4D97-AF65-F5344CB8AC3E}">
        <p14:creationId xmlns:p14="http://schemas.microsoft.com/office/powerpoint/2010/main" val="1750391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89E731-98A1-EB70-F8A0-7C4A5A93A2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1A874F-ED87-F300-41FC-8BD7CCA7F4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2A6ABE-9976-F3C1-C016-4D8CD33FB547}"/>
              </a:ext>
            </a:extLst>
          </p:cNvPr>
          <p:cNvSpPr>
            <a:spLocks noGrp="1"/>
          </p:cNvSpPr>
          <p:nvPr>
            <p:ph type="dt" sz="half" idx="10"/>
          </p:nvPr>
        </p:nvSpPr>
        <p:spPr/>
        <p:txBody>
          <a:bodyPr/>
          <a:lstStyle/>
          <a:p>
            <a:fld id="{424775B9-BEA3-4E8E-9921-9E63F7A84B36}" type="datetimeFigureOut">
              <a:rPr lang="en-IN" smtClean="0"/>
              <a:t>18-01-2023</a:t>
            </a:fld>
            <a:endParaRPr lang="en-IN"/>
          </a:p>
        </p:txBody>
      </p:sp>
      <p:sp>
        <p:nvSpPr>
          <p:cNvPr id="5" name="Footer Placeholder 4">
            <a:extLst>
              <a:ext uri="{FF2B5EF4-FFF2-40B4-BE49-F238E27FC236}">
                <a16:creationId xmlns:a16="http://schemas.microsoft.com/office/drawing/2014/main" id="{72655312-2B94-6071-D5E6-1A5F9AA3CA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856FB9-5202-7A6F-6B5A-48402D0D962E}"/>
              </a:ext>
            </a:extLst>
          </p:cNvPr>
          <p:cNvSpPr>
            <a:spLocks noGrp="1"/>
          </p:cNvSpPr>
          <p:nvPr>
            <p:ph type="sldNum" sz="quarter" idx="12"/>
          </p:nvPr>
        </p:nvSpPr>
        <p:spPr/>
        <p:txBody>
          <a:bodyPr/>
          <a:lstStyle/>
          <a:p>
            <a:fld id="{3037F19B-9000-4A9A-8BA3-FD71E04543B7}" type="slidenum">
              <a:rPr lang="en-IN" smtClean="0"/>
              <a:t>‹#›</a:t>
            </a:fld>
            <a:endParaRPr lang="en-IN"/>
          </a:p>
        </p:txBody>
      </p:sp>
    </p:spTree>
    <p:extLst>
      <p:ext uri="{BB962C8B-B14F-4D97-AF65-F5344CB8AC3E}">
        <p14:creationId xmlns:p14="http://schemas.microsoft.com/office/powerpoint/2010/main" val="2413099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605DDE71-BC80-4F4D-B385-5050999CD606}" type="datetime1">
              <a:rPr lang="en-US"/>
              <a:pPr>
                <a:defRPr/>
              </a:pPr>
              <a:t>1/18/2023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Title 1"/>
          <p:cNvSpPr txBox="1">
            <a:spLocks/>
          </p:cNvSpPr>
          <p:nvPr userDrawn="1"/>
        </p:nvSpPr>
        <p:spPr bwMode="auto">
          <a:xfrm>
            <a:off x="922338" y="115888"/>
            <a:ext cx="835814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a:bodyPr>
          <a:lstStyle/>
          <a:p>
            <a:pPr marL="0" marR="0" lvl="0" indent="0" algn="just" defTabSz="914400" rtl="0" eaLnBrk="0" fontAlgn="base" latinLnBrk="0" hangingPunct="0">
              <a:lnSpc>
                <a:spcPct val="90000"/>
              </a:lnSpc>
              <a:spcBef>
                <a:spcPct val="0"/>
              </a:spcBef>
              <a:spcAft>
                <a:spcPct val="0"/>
              </a:spcAft>
              <a:buClrTx/>
              <a:buSzTx/>
              <a:buFontTx/>
              <a:buNone/>
              <a:tabLst/>
              <a:defRPr/>
            </a:pPr>
            <a:r>
              <a:rPr kumimoji="0" lang="en-US" sz="44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rPr>
              <a:t> </a:t>
            </a:r>
            <a:endParaRPr kumimoji="0" lang="en-US" sz="40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endParaRPr>
          </a:p>
        </p:txBody>
      </p:sp>
      <p:pic>
        <p:nvPicPr>
          <p:cNvPr id="7" name="Picture 2" descr="C:\Users\OM\Downloads\naac-sticker.png"/>
          <p:cNvPicPr>
            <a:picLocks noChangeAspect="1" noChangeArrowheads="1"/>
          </p:cNvPicPr>
          <p:nvPr userDrawn="1"/>
        </p:nvPicPr>
        <p:blipFill>
          <a:blip r:embed="rId2"/>
          <a:srcRect b="23807"/>
          <a:stretch>
            <a:fillRect/>
          </a:stretch>
        </p:blipFill>
        <p:spPr bwMode="auto">
          <a:xfrm>
            <a:off x="9662615" y="40945"/>
            <a:ext cx="2515736" cy="682387"/>
          </a:xfrm>
          <a:prstGeom prst="rect">
            <a:avLst/>
          </a:prstGeom>
          <a:noFill/>
        </p:spPr>
      </p:pic>
    </p:spTree>
    <p:extLst>
      <p:ext uri="{BB962C8B-B14F-4D97-AF65-F5344CB8AC3E}">
        <p14:creationId xmlns:p14="http://schemas.microsoft.com/office/powerpoint/2010/main" val="4248140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7220D47-9749-4AA6-A30B-C026FF92B4E9}" type="datetime1">
              <a:rPr lang="en-US" smtClean="0">
                <a:solidFill>
                  <a:prstClr val="black">
                    <a:tint val="75000"/>
                  </a:prstClr>
                </a:solidFill>
              </a:rPr>
              <a:pPr/>
              <a:t>1/18/2023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2" name="Slide Number Placeholder 1"/>
          <p:cNvSpPr>
            <a:spLocks noGrp="1"/>
          </p:cNvSpPr>
          <p:nvPr>
            <p:ph type="sldNum" sz="quarter" idx="4"/>
          </p:nvPr>
        </p:nvSpPr>
        <p:spPr>
          <a:xfrm>
            <a:off x="11217910" y="6356350"/>
            <a:ext cx="443865"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fld id="{B83FCF91-FF2B-433B-9D07-B9AC1F3B8F7B}" type="slidenum">
              <a:rPr lang="en-US" smtClean="0"/>
              <a:pPr/>
              <a:t>‹#›</a:t>
            </a:fld>
            <a:endParaRPr lang="en-US"/>
          </a:p>
        </p:txBody>
      </p:sp>
    </p:spTree>
    <p:extLst>
      <p:ext uri="{BB962C8B-B14F-4D97-AF65-F5344CB8AC3E}">
        <p14:creationId xmlns:p14="http://schemas.microsoft.com/office/powerpoint/2010/main" val="1667378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FCECD-D5E6-594C-7A50-61883CE2A8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F04A64-5973-B7DE-5558-2A9F3BF0F1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BE6048-1B4F-BA40-946D-1C8E06709EDB}"/>
              </a:ext>
            </a:extLst>
          </p:cNvPr>
          <p:cNvSpPr>
            <a:spLocks noGrp="1"/>
          </p:cNvSpPr>
          <p:nvPr>
            <p:ph type="dt" sz="half" idx="10"/>
          </p:nvPr>
        </p:nvSpPr>
        <p:spPr/>
        <p:txBody>
          <a:bodyPr/>
          <a:lstStyle/>
          <a:p>
            <a:fld id="{424775B9-BEA3-4E8E-9921-9E63F7A84B36}" type="datetimeFigureOut">
              <a:rPr lang="en-IN" smtClean="0"/>
              <a:t>18-01-2023</a:t>
            </a:fld>
            <a:endParaRPr lang="en-IN"/>
          </a:p>
        </p:txBody>
      </p:sp>
      <p:sp>
        <p:nvSpPr>
          <p:cNvPr id="5" name="Footer Placeholder 4">
            <a:extLst>
              <a:ext uri="{FF2B5EF4-FFF2-40B4-BE49-F238E27FC236}">
                <a16:creationId xmlns:a16="http://schemas.microsoft.com/office/drawing/2014/main" id="{31D69ECF-9852-1AC0-00B7-1426AA4C34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D864A1-114D-F711-405F-1EFB17795DBA}"/>
              </a:ext>
            </a:extLst>
          </p:cNvPr>
          <p:cNvSpPr>
            <a:spLocks noGrp="1"/>
          </p:cNvSpPr>
          <p:nvPr>
            <p:ph type="sldNum" sz="quarter" idx="12"/>
          </p:nvPr>
        </p:nvSpPr>
        <p:spPr/>
        <p:txBody>
          <a:bodyPr/>
          <a:lstStyle/>
          <a:p>
            <a:fld id="{3037F19B-9000-4A9A-8BA3-FD71E04543B7}" type="slidenum">
              <a:rPr lang="en-IN" smtClean="0"/>
              <a:t>‹#›</a:t>
            </a:fld>
            <a:endParaRPr lang="en-IN"/>
          </a:p>
        </p:txBody>
      </p:sp>
    </p:spTree>
    <p:extLst>
      <p:ext uri="{BB962C8B-B14F-4D97-AF65-F5344CB8AC3E}">
        <p14:creationId xmlns:p14="http://schemas.microsoft.com/office/powerpoint/2010/main" val="1788218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497A8-E442-2E20-F63C-0736CF772D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436133-F3F2-BFF0-12DD-61B351FE8B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F6D536-7495-F4FD-514C-BC8AC46721FD}"/>
              </a:ext>
            </a:extLst>
          </p:cNvPr>
          <p:cNvSpPr>
            <a:spLocks noGrp="1"/>
          </p:cNvSpPr>
          <p:nvPr>
            <p:ph type="dt" sz="half" idx="10"/>
          </p:nvPr>
        </p:nvSpPr>
        <p:spPr/>
        <p:txBody>
          <a:bodyPr/>
          <a:lstStyle/>
          <a:p>
            <a:fld id="{424775B9-BEA3-4E8E-9921-9E63F7A84B36}" type="datetimeFigureOut">
              <a:rPr lang="en-IN" smtClean="0"/>
              <a:t>18-01-2023</a:t>
            </a:fld>
            <a:endParaRPr lang="en-IN"/>
          </a:p>
        </p:txBody>
      </p:sp>
      <p:sp>
        <p:nvSpPr>
          <p:cNvPr id="5" name="Footer Placeholder 4">
            <a:extLst>
              <a:ext uri="{FF2B5EF4-FFF2-40B4-BE49-F238E27FC236}">
                <a16:creationId xmlns:a16="http://schemas.microsoft.com/office/drawing/2014/main" id="{B260056E-76BC-BC3F-A512-3752416FBA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E2CD9C-7AB8-F441-EBFF-897D35503F26}"/>
              </a:ext>
            </a:extLst>
          </p:cNvPr>
          <p:cNvSpPr>
            <a:spLocks noGrp="1"/>
          </p:cNvSpPr>
          <p:nvPr>
            <p:ph type="sldNum" sz="quarter" idx="12"/>
          </p:nvPr>
        </p:nvSpPr>
        <p:spPr/>
        <p:txBody>
          <a:bodyPr/>
          <a:lstStyle/>
          <a:p>
            <a:fld id="{3037F19B-9000-4A9A-8BA3-FD71E04543B7}" type="slidenum">
              <a:rPr lang="en-IN" smtClean="0"/>
              <a:t>‹#›</a:t>
            </a:fld>
            <a:endParaRPr lang="en-IN"/>
          </a:p>
        </p:txBody>
      </p:sp>
    </p:spTree>
    <p:extLst>
      <p:ext uri="{BB962C8B-B14F-4D97-AF65-F5344CB8AC3E}">
        <p14:creationId xmlns:p14="http://schemas.microsoft.com/office/powerpoint/2010/main" val="915602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D42B9-DE8F-0162-1900-AD0A8F559C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E64AE5-87F3-F989-6000-9A5401693D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48D6843-F95B-2E5A-077C-9718B922A6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B26B59F-E42A-C123-89B7-D5375CB8636D}"/>
              </a:ext>
            </a:extLst>
          </p:cNvPr>
          <p:cNvSpPr>
            <a:spLocks noGrp="1"/>
          </p:cNvSpPr>
          <p:nvPr>
            <p:ph type="dt" sz="half" idx="10"/>
          </p:nvPr>
        </p:nvSpPr>
        <p:spPr/>
        <p:txBody>
          <a:bodyPr/>
          <a:lstStyle/>
          <a:p>
            <a:fld id="{424775B9-BEA3-4E8E-9921-9E63F7A84B36}" type="datetimeFigureOut">
              <a:rPr lang="en-IN" smtClean="0"/>
              <a:t>18-01-2023</a:t>
            </a:fld>
            <a:endParaRPr lang="en-IN"/>
          </a:p>
        </p:txBody>
      </p:sp>
      <p:sp>
        <p:nvSpPr>
          <p:cNvPr id="6" name="Footer Placeholder 5">
            <a:extLst>
              <a:ext uri="{FF2B5EF4-FFF2-40B4-BE49-F238E27FC236}">
                <a16:creationId xmlns:a16="http://schemas.microsoft.com/office/drawing/2014/main" id="{E89BC5FA-E9F0-7D8C-A146-AE85BEEEB1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8E1EC8-00F9-6F6F-825B-DB55B6E4C124}"/>
              </a:ext>
            </a:extLst>
          </p:cNvPr>
          <p:cNvSpPr>
            <a:spLocks noGrp="1"/>
          </p:cNvSpPr>
          <p:nvPr>
            <p:ph type="sldNum" sz="quarter" idx="12"/>
          </p:nvPr>
        </p:nvSpPr>
        <p:spPr/>
        <p:txBody>
          <a:bodyPr/>
          <a:lstStyle/>
          <a:p>
            <a:fld id="{3037F19B-9000-4A9A-8BA3-FD71E04543B7}" type="slidenum">
              <a:rPr lang="en-IN" smtClean="0"/>
              <a:t>‹#›</a:t>
            </a:fld>
            <a:endParaRPr lang="en-IN"/>
          </a:p>
        </p:txBody>
      </p:sp>
    </p:spTree>
    <p:extLst>
      <p:ext uri="{BB962C8B-B14F-4D97-AF65-F5344CB8AC3E}">
        <p14:creationId xmlns:p14="http://schemas.microsoft.com/office/powerpoint/2010/main" val="2903468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A8798-E7D3-63EA-BC1F-ED4F37F92A1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33D1C9-D430-CC6E-4EF5-1187C99493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F5A296-0A7F-B907-A3A6-5580B38140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7ED8C0-26CB-7BF1-970E-40EB45D2DD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2C0768-31BD-B331-1DCF-E0D952EB29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5413E44-D589-5FBE-E041-D4B37DFD9835}"/>
              </a:ext>
            </a:extLst>
          </p:cNvPr>
          <p:cNvSpPr>
            <a:spLocks noGrp="1"/>
          </p:cNvSpPr>
          <p:nvPr>
            <p:ph type="dt" sz="half" idx="10"/>
          </p:nvPr>
        </p:nvSpPr>
        <p:spPr/>
        <p:txBody>
          <a:bodyPr/>
          <a:lstStyle/>
          <a:p>
            <a:fld id="{424775B9-BEA3-4E8E-9921-9E63F7A84B36}" type="datetimeFigureOut">
              <a:rPr lang="en-IN" smtClean="0"/>
              <a:t>18-01-2023</a:t>
            </a:fld>
            <a:endParaRPr lang="en-IN"/>
          </a:p>
        </p:txBody>
      </p:sp>
      <p:sp>
        <p:nvSpPr>
          <p:cNvPr id="8" name="Footer Placeholder 7">
            <a:extLst>
              <a:ext uri="{FF2B5EF4-FFF2-40B4-BE49-F238E27FC236}">
                <a16:creationId xmlns:a16="http://schemas.microsoft.com/office/drawing/2014/main" id="{A3647445-B672-636D-DCD6-49FE60DD3A4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F84B0C5-9DFE-18A0-0587-2D5C5CDFBE0E}"/>
              </a:ext>
            </a:extLst>
          </p:cNvPr>
          <p:cNvSpPr>
            <a:spLocks noGrp="1"/>
          </p:cNvSpPr>
          <p:nvPr>
            <p:ph type="sldNum" sz="quarter" idx="12"/>
          </p:nvPr>
        </p:nvSpPr>
        <p:spPr/>
        <p:txBody>
          <a:bodyPr/>
          <a:lstStyle/>
          <a:p>
            <a:fld id="{3037F19B-9000-4A9A-8BA3-FD71E04543B7}" type="slidenum">
              <a:rPr lang="en-IN" smtClean="0"/>
              <a:t>‹#›</a:t>
            </a:fld>
            <a:endParaRPr lang="en-IN"/>
          </a:p>
        </p:txBody>
      </p:sp>
    </p:spTree>
    <p:extLst>
      <p:ext uri="{BB962C8B-B14F-4D97-AF65-F5344CB8AC3E}">
        <p14:creationId xmlns:p14="http://schemas.microsoft.com/office/powerpoint/2010/main" val="3558059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E0D67-8FF5-CAEA-F05A-0E36072D66A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F896053-D3CA-69C4-0340-1EA4114949D4}"/>
              </a:ext>
            </a:extLst>
          </p:cNvPr>
          <p:cNvSpPr>
            <a:spLocks noGrp="1"/>
          </p:cNvSpPr>
          <p:nvPr>
            <p:ph type="dt" sz="half" idx="10"/>
          </p:nvPr>
        </p:nvSpPr>
        <p:spPr/>
        <p:txBody>
          <a:bodyPr/>
          <a:lstStyle/>
          <a:p>
            <a:fld id="{424775B9-BEA3-4E8E-9921-9E63F7A84B36}" type="datetimeFigureOut">
              <a:rPr lang="en-IN" smtClean="0"/>
              <a:t>18-01-2023</a:t>
            </a:fld>
            <a:endParaRPr lang="en-IN"/>
          </a:p>
        </p:txBody>
      </p:sp>
      <p:sp>
        <p:nvSpPr>
          <p:cNvPr id="4" name="Footer Placeholder 3">
            <a:extLst>
              <a:ext uri="{FF2B5EF4-FFF2-40B4-BE49-F238E27FC236}">
                <a16:creationId xmlns:a16="http://schemas.microsoft.com/office/drawing/2014/main" id="{FD9FCF3F-6BAF-F2B9-A27B-1A292758335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617B5B9-5D9C-42F8-815A-7ED1EF084338}"/>
              </a:ext>
            </a:extLst>
          </p:cNvPr>
          <p:cNvSpPr>
            <a:spLocks noGrp="1"/>
          </p:cNvSpPr>
          <p:nvPr>
            <p:ph type="sldNum" sz="quarter" idx="12"/>
          </p:nvPr>
        </p:nvSpPr>
        <p:spPr/>
        <p:txBody>
          <a:bodyPr/>
          <a:lstStyle/>
          <a:p>
            <a:fld id="{3037F19B-9000-4A9A-8BA3-FD71E04543B7}" type="slidenum">
              <a:rPr lang="en-IN" smtClean="0"/>
              <a:t>‹#›</a:t>
            </a:fld>
            <a:endParaRPr lang="en-IN"/>
          </a:p>
        </p:txBody>
      </p:sp>
    </p:spTree>
    <p:extLst>
      <p:ext uri="{BB962C8B-B14F-4D97-AF65-F5344CB8AC3E}">
        <p14:creationId xmlns:p14="http://schemas.microsoft.com/office/powerpoint/2010/main" val="851498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E0C8C6-A0F1-7017-8F50-F6251D2C10E8}"/>
              </a:ext>
            </a:extLst>
          </p:cNvPr>
          <p:cNvSpPr>
            <a:spLocks noGrp="1"/>
          </p:cNvSpPr>
          <p:nvPr>
            <p:ph type="dt" sz="half" idx="10"/>
          </p:nvPr>
        </p:nvSpPr>
        <p:spPr/>
        <p:txBody>
          <a:bodyPr/>
          <a:lstStyle/>
          <a:p>
            <a:fld id="{424775B9-BEA3-4E8E-9921-9E63F7A84B36}" type="datetimeFigureOut">
              <a:rPr lang="en-IN" smtClean="0"/>
              <a:t>18-01-2023</a:t>
            </a:fld>
            <a:endParaRPr lang="en-IN"/>
          </a:p>
        </p:txBody>
      </p:sp>
      <p:sp>
        <p:nvSpPr>
          <p:cNvPr id="3" name="Footer Placeholder 2">
            <a:extLst>
              <a:ext uri="{FF2B5EF4-FFF2-40B4-BE49-F238E27FC236}">
                <a16:creationId xmlns:a16="http://schemas.microsoft.com/office/drawing/2014/main" id="{F4DE015D-EC71-1C54-7DB6-67412128820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B2C162F-5636-C133-45AD-FA7729F8CED2}"/>
              </a:ext>
            </a:extLst>
          </p:cNvPr>
          <p:cNvSpPr>
            <a:spLocks noGrp="1"/>
          </p:cNvSpPr>
          <p:nvPr>
            <p:ph type="sldNum" sz="quarter" idx="12"/>
          </p:nvPr>
        </p:nvSpPr>
        <p:spPr/>
        <p:txBody>
          <a:bodyPr/>
          <a:lstStyle/>
          <a:p>
            <a:fld id="{3037F19B-9000-4A9A-8BA3-FD71E04543B7}" type="slidenum">
              <a:rPr lang="en-IN" smtClean="0"/>
              <a:t>‹#›</a:t>
            </a:fld>
            <a:endParaRPr lang="en-IN"/>
          </a:p>
        </p:txBody>
      </p:sp>
    </p:spTree>
    <p:extLst>
      <p:ext uri="{BB962C8B-B14F-4D97-AF65-F5344CB8AC3E}">
        <p14:creationId xmlns:p14="http://schemas.microsoft.com/office/powerpoint/2010/main" val="1394358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7F459-DDF3-1B63-A6E1-7A46D4F53E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212D6F1-097B-F6EB-E1AF-5D2F1B2892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A968E6A-F6F9-35AB-84E5-26F07E4F36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77F1C6-2272-036B-546E-E7B7180FEE6D}"/>
              </a:ext>
            </a:extLst>
          </p:cNvPr>
          <p:cNvSpPr>
            <a:spLocks noGrp="1"/>
          </p:cNvSpPr>
          <p:nvPr>
            <p:ph type="dt" sz="half" idx="10"/>
          </p:nvPr>
        </p:nvSpPr>
        <p:spPr/>
        <p:txBody>
          <a:bodyPr/>
          <a:lstStyle/>
          <a:p>
            <a:fld id="{424775B9-BEA3-4E8E-9921-9E63F7A84B36}" type="datetimeFigureOut">
              <a:rPr lang="en-IN" smtClean="0"/>
              <a:t>18-01-2023</a:t>
            </a:fld>
            <a:endParaRPr lang="en-IN"/>
          </a:p>
        </p:txBody>
      </p:sp>
      <p:sp>
        <p:nvSpPr>
          <p:cNvPr id="6" name="Footer Placeholder 5">
            <a:extLst>
              <a:ext uri="{FF2B5EF4-FFF2-40B4-BE49-F238E27FC236}">
                <a16:creationId xmlns:a16="http://schemas.microsoft.com/office/drawing/2014/main" id="{6C3CDCBC-E77A-9BF8-7CE3-8E832DB5E7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937F64-1040-0E04-95B2-2824070AA08F}"/>
              </a:ext>
            </a:extLst>
          </p:cNvPr>
          <p:cNvSpPr>
            <a:spLocks noGrp="1"/>
          </p:cNvSpPr>
          <p:nvPr>
            <p:ph type="sldNum" sz="quarter" idx="12"/>
          </p:nvPr>
        </p:nvSpPr>
        <p:spPr/>
        <p:txBody>
          <a:bodyPr/>
          <a:lstStyle/>
          <a:p>
            <a:fld id="{3037F19B-9000-4A9A-8BA3-FD71E04543B7}" type="slidenum">
              <a:rPr lang="en-IN" smtClean="0"/>
              <a:t>‹#›</a:t>
            </a:fld>
            <a:endParaRPr lang="en-IN"/>
          </a:p>
        </p:txBody>
      </p:sp>
    </p:spTree>
    <p:extLst>
      <p:ext uri="{BB962C8B-B14F-4D97-AF65-F5344CB8AC3E}">
        <p14:creationId xmlns:p14="http://schemas.microsoft.com/office/powerpoint/2010/main" val="3256808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6984E-43FC-6F0B-7B0F-9A02E660DB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C011B2C-5F1D-5BB6-3A82-0158D1C164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9B7DEF3-C4DA-3B37-412F-82830536B0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079D0B-B0CA-3ECD-DDE0-CB5061C1C2F3}"/>
              </a:ext>
            </a:extLst>
          </p:cNvPr>
          <p:cNvSpPr>
            <a:spLocks noGrp="1"/>
          </p:cNvSpPr>
          <p:nvPr>
            <p:ph type="dt" sz="half" idx="10"/>
          </p:nvPr>
        </p:nvSpPr>
        <p:spPr/>
        <p:txBody>
          <a:bodyPr/>
          <a:lstStyle/>
          <a:p>
            <a:fld id="{424775B9-BEA3-4E8E-9921-9E63F7A84B36}" type="datetimeFigureOut">
              <a:rPr lang="en-IN" smtClean="0"/>
              <a:t>18-01-2023</a:t>
            </a:fld>
            <a:endParaRPr lang="en-IN"/>
          </a:p>
        </p:txBody>
      </p:sp>
      <p:sp>
        <p:nvSpPr>
          <p:cNvPr id="6" name="Footer Placeholder 5">
            <a:extLst>
              <a:ext uri="{FF2B5EF4-FFF2-40B4-BE49-F238E27FC236}">
                <a16:creationId xmlns:a16="http://schemas.microsoft.com/office/drawing/2014/main" id="{51A12AF7-1099-2C6E-D2F1-2079826D91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2A69B8-7BFC-EE38-2196-481453E404F6}"/>
              </a:ext>
            </a:extLst>
          </p:cNvPr>
          <p:cNvSpPr>
            <a:spLocks noGrp="1"/>
          </p:cNvSpPr>
          <p:nvPr>
            <p:ph type="sldNum" sz="quarter" idx="12"/>
          </p:nvPr>
        </p:nvSpPr>
        <p:spPr/>
        <p:txBody>
          <a:bodyPr/>
          <a:lstStyle/>
          <a:p>
            <a:fld id="{3037F19B-9000-4A9A-8BA3-FD71E04543B7}" type="slidenum">
              <a:rPr lang="en-IN" smtClean="0"/>
              <a:t>‹#›</a:t>
            </a:fld>
            <a:endParaRPr lang="en-IN"/>
          </a:p>
        </p:txBody>
      </p:sp>
    </p:spTree>
    <p:extLst>
      <p:ext uri="{BB962C8B-B14F-4D97-AF65-F5344CB8AC3E}">
        <p14:creationId xmlns:p14="http://schemas.microsoft.com/office/powerpoint/2010/main" val="1526419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41FA93-A66F-BD0A-7888-2377402C00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C95B67-EA2D-9261-5EBB-F267333866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077B99-CC2A-41D1-E8F5-90C6673B5B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4775B9-BEA3-4E8E-9921-9E63F7A84B36}" type="datetimeFigureOut">
              <a:rPr lang="en-IN" smtClean="0"/>
              <a:t>18-01-2023</a:t>
            </a:fld>
            <a:endParaRPr lang="en-IN"/>
          </a:p>
        </p:txBody>
      </p:sp>
      <p:sp>
        <p:nvSpPr>
          <p:cNvPr id="5" name="Footer Placeholder 4">
            <a:extLst>
              <a:ext uri="{FF2B5EF4-FFF2-40B4-BE49-F238E27FC236}">
                <a16:creationId xmlns:a16="http://schemas.microsoft.com/office/drawing/2014/main" id="{6AEED57B-4E7D-8A70-8EC5-5FA5E9D7D1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BD1D475-93CE-0588-550E-EFD5456BBE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37F19B-9000-4A9A-8BA3-FD71E04543B7}" type="slidenum">
              <a:rPr lang="en-IN" smtClean="0"/>
              <a:t>‹#›</a:t>
            </a:fld>
            <a:endParaRPr lang="en-IN"/>
          </a:p>
        </p:txBody>
      </p:sp>
    </p:spTree>
    <p:extLst>
      <p:ext uri="{BB962C8B-B14F-4D97-AF65-F5344CB8AC3E}">
        <p14:creationId xmlns:p14="http://schemas.microsoft.com/office/powerpoint/2010/main" val="1077493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2.bin"/><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0" y="548830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48" name="Object 47">
                        <a:extLst>
                          <a:ext uri="{FF2B5EF4-FFF2-40B4-BE49-F238E27FC236}">
                            <a16:creationId xmlns:a16="http://schemas.microsoft.com/office/drawing/2014/main" id="{CAD0D7B8-E462-453C-B296-CA0154FA54AE}"/>
                          </a:ext>
                        </a:extLst>
                      </p:cNvPr>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a:spLocks noChangeArrowheads="1"/>
          </p:cNvSpPr>
          <p:nvPr/>
        </p:nvSpPr>
        <p:spPr bwMode="auto">
          <a:xfrm>
            <a:off x="-105855" y="5935627"/>
            <a:ext cx="6432043"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endParaRPr lang="en-US" sz="1600" dirty="0">
              <a:latin typeface="Raleway ExtraBold" pitchFamily="34" charset="-52"/>
            </a:endParaRPr>
          </a:p>
        </p:txBody>
      </p:sp>
      <p:sp>
        <p:nvSpPr>
          <p:cNvPr id="26" name="TextBox 25"/>
          <p:cNvSpPr txBox="1">
            <a:spLocks noChangeArrowheads="1"/>
          </p:cNvSpPr>
          <p:nvPr/>
        </p:nvSpPr>
        <p:spPr bwMode="auto">
          <a:xfrm>
            <a:off x="1665464" y="1133383"/>
            <a:ext cx="8856649" cy="5109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IN" altLang="en-US" sz="3200" b="1" dirty="0">
                <a:latin typeface="Times New Roman" panose="02020603050405020304" pitchFamily="18" charset="0"/>
                <a:ea typeface="Karla" pitchFamily="2" charset="0"/>
                <a:cs typeface="Times New Roman" panose="02020603050405020304" pitchFamily="18" charset="0"/>
                <a:sym typeface="+mn-ea"/>
              </a:rPr>
              <a:t>Apex Institute of Technology</a:t>
            </a:r>
          </a:p>
          <a:p>
            <a:pPr lvl="0" algn="ctr" defTabSz="622300">
              <a:lnSpc>
                <a:spcPct val="90000"/>
              </a:lnSpc>
              <a:spcBef>
                <a:spcPct val="0"/>
              </a:spcBef>
              <a:spcAft>
                <a:spcPct val="35000"/>
              </a:spcAft>
            </a:pPr>
            <a:r>
              <a:rPr lang="en-IN" altLang="en-US" sz="3200" b="1" dirty="0">
                <a:latin typeface="Times New Roman" panose="02020603050405020304" pitchFamily="18" charset="0"/>
                <a:ea typeface="Karla" pitchFamily="2" charset="0"/>
                <a:cs typeface="Times New Roman" panose="02020603050405020304" pitchFamily="18" charset="0"/>
                <a:sym typeface="+mn-ea"/>
              </a:rPr>
              <a:t>Department of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Design and Analysis of Algorithms– (20CSH-282)</a:t>
            </a:r>
          </a:p>
          <a:p>
            <a:pPr algn="ctr" defTabSz="622300">
              <a:lnSpc>
                <a:spcPct val="90000"/>
              </a:lnSpc>
              <a:spcBef>
                <a:spcPct val="0"/>
              </a:spcBef>
              <a:spcAft>
                <a:spcPct val="35000"/>
              </a:spcAft>
            </a:pPr>
            <a:r>
              <a:rPr lang="en-IN" altLang="en-US" sz="3200" dirty="0">
                <a:latin typeface="Times New Roman" panose="02020603050405020304" pitchFamily="18" charset="0"/>
                <a:ea typeface="Calibri" panose="020F0502020204030204" charset="0"/>
                <a:cs typeface="Times New Roman" panose="02020603050405020304" pitchFamily="18" charset="0"/>
                <a:sym typeface="+mn-ea"/>
              </a:rPr>
              <a:t>Prepared By: Mr. Vikas Kumar (E13657)</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1600" dirty="0">
              <a:latin typeface="Raleway ExtraBold" pitchFamily="34" charset="-52"/>
            </a:endParaRPr>
          </a:p>
        </p:txBody>
      </p:sp>
      <p:sp>
        <p:nvSpPr>
          <p:cNvPr id="3" name="Date Placeholder 2">
            <a:extLst>
              <a:ext uri="{FF2B5EF4-FFF2-40B4-BE49-F238E27FC236}">
                <a16:creationId xmlns:a16="http://schemas.microsoft.com/office/drawing/2014/main" id="{86E5656D-4FA8-4F65-AF5C-078625563C9B}"/>
              </a:ext>
            </a:extLst>
          </p:cNvPr>
          <p:cNvSpPr>
            <a:spLocks noGrp="1"/>
          </p:cNvSpPr>
          <p:nvPr>
            <p:ph type="dt" sz="half" idx="10"/>
          </p:nvPr>
        </p:nvSpPr>
        <p:spPr>
          <a:xfrm>
            <a:off x="557783" y="6107670"/>
            <a:ext cx="4009357" cy="365125"/>
          </a:xfrm>
        </p:spPr>
        <p:txBody>
          <a:bodyPr/>
          <a:lstStyle/>
          <a:p>
            <a:fld id="{F31D8481-65DA-4E66-8DEA-9D911E3A7999}" type="datetime1">
              <a:rPr lang="en-US" smtClean="0"/>
              <a:pPr/>
              <a:t>1/18/2023</a:t>
            </a:fld>
            <a:endParaRPr lang="en-US" dirty="0">
              <a:solidFill>
                <a:srgbClr val="C00000"/>
              </a:solidFill>
            </a:endParaRPr>
          </a:p>
        </p:txBody>
      </p:sp>
      <p:sp>
        <p:nvSpPr>
          <p:cNvPr id="4" name="Slide Number Placeholder 3">
            <a:extLst>
              <a:ext uri="{FF2B5EF4-FFF2-40B4-BE49-F238E27FC236}">
                <a16:creationId xmlns:a16="http://schemas.microsoft.com/office/drawing/2014/main" id="{3D8A8779-09FD-4563-BF5C-4B8853BE3D30}"/>
              </a:ext>
            </a:extLst>
          </p:cNvPr>
          <p:cNvSpPr>
            <a:spLocks noGrp="1"/>
          </p:cNvSpPr>
          <p:nvPr>
            <p:ph type="sldNum" sz="quarter" idx="12"/>
          </p:nvPr>
        </p:nvSpPr>
        <p:spPr/>
        <p:txBody>
          <a:bodyPr/>
          <a:lstStyle/>
          <a:p>
            <a:fld id="{BDCDBBEF-AA6C-4BA6-85B2-A17D7F280E38}" type="slidenum">
              <a:rPr lang="en-US" smtClean="0"/>
              <a:pPr/>
              <a:t>1</a:t>
            </a:fld>
            <a:endParaRPr lang="en-US"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txBox="1">
            <a:spLocks noGrp="1"/>
          </p:cNvSpPr>
          <p:nvPr>
            <p:ph idx="1"/>
          </p:nvPr>
        </p:nvSpPr>
        <p:spPr>
          <a:xfrm>
            <a:off x="679450" y="1311275"/>
            <a:ext cx="10515600" cy="2010807"/>
          </a:xfrm>
          <a:prstGeom prst="rect">
            <a:avLst/>
          </a:prstGeom>
          <a:noFill/>
          <a:ln>
            <a:solidFill>
              <a:schemeClr val="tx1"/>
            </a:solidFill>
          </a:ln>
        </p:spPr>
        <p:txBody>
          <a:bodyPr wrap="square" rtlCol="0">
            <a:spAutoFit/>
          </a:bodyPr>
          <a:lstStyle/>
          <a:p>
            <a:pPr lvl="0"/>
            <a:r>
              <a:rPr lang="en-IN" sz="2400" b="1" i="1" dirty="0"/>
              <a:t>Fundamentals of Computer Algorithms</a:t>
            </a:r>
            <a:r>
              <a:rPr lang="en-IN" sz="2400" dirty="0"/>
              <a:t> 2nd Edition (2008) by </a:t>
            </a:r>
            <a:r>
              <a:rPr lang="en-IN" sz="2400" b="1" i="1" dirty="0"/>
              <a:t>Horowitz, </a:t>
            </a:r>
            <a:r>
              <a:rPr lang="en-IN" sz="2400" b="1" i="1" dirty="0" err="1"/>
              <a:t>Sahni</a:t>
            </a:r>
            <a:r>
              <a:rPr lang="en-IN" sz="2400" b="1" i="1" dirty="0"/>
              <a:t> and </a:t>
            </a:r>
            <a:r>
              <a:rPr lang="en-IN" sz="2400" b="1" i="1" dirty="0" err="1"/>
              <a:t>Rajasekaran</a:t>
            </a:r>
            <a:endParaRPr lang="en-US" sz="2400" b="1" i="1" dirty="0"/>
          </a:p>
          <a:p>
            <a:pPr lvl="0"/>
            <a:r>
              <a:rPr lang="en-IN" sz="2400" b="1" i="1" dirty="0"/>
              <a:t>Introduction to Algorithms</a:t>
            </a:r>
            <a:r>
              <a:rPr lang="en-IN" sz="2400" dirty="0"/>
              <a:t> 3rd Edition (2012) by </a:t>
            </a:r>
            <a:r>
              <a:rPr lang="en-IN" sz="2400" b="1" i="1" dirty="0"/>
              <a:t>Thomas H </a:t>
            </a:r>
            <a:r>
              <a:rPr lang="en-IN" sz="2400" b="1" i="1" dirty="0" err="1"/>
              <a:t>Cormen</a:t>
            </a:r>
            <a:r>
              <a:rPr lang="en-IN" sz="2400" b="1" i="1" dirty="0"/>
              <a:t>, Charles E </a:t>
            </a:r>
            <a:r>
              <a:rPr lang="en-IN" sz="2400" b="1" i="1" dirty="0" err="1"/>
              <a:t>Lieserson</a:t>
            </a:r>
            <a:r>
              <a:rPr lang="en-IN" sz="2400" b="1" i="1" dirty="0"/>
              <a:t>, Ronald</a:t>
            </a:r>
            <a:endParaRPr lang="en-US" sz="2400" b="1" i="1" dirty="0"/>
          </a:p>
          <a:p>
            <a:pPr algn="just">
              <a:buNone/>
            </a:pPr>
            <a:endParaRPr lang="en-US" sz="2400" dirty="0">
              <a:latin typeface="Times New Roman" pitchFamily="18" charset="0"/>
              <a:cs typeface="Times New Roman" pitchFamily="18" charset="0"/>
            </a:endParaRPr>
          </a:p>
        </p:txBody>
      </p:sp>
      <p:sp>
        <p:nvSpPr>
          <p:cNvPr id="2" name="Title 1"/>
          <p:cNvSpPr>
            <a:spLocks noGrp="1"/>
          </p:cNvSpPr>
          <p:nvPr>
            <p:ph type="title" idx="4294967295"/>
          </p:nvPr>
        </p:nvSpPr>
        <p:spPr>
          <a:xfrm>
            <a:off x="788276" y="198000"/>
            <a:ext cx="8518525" cy="904875"/>
          </a:xfrm>
          <a:ln>
            <a:solidFill>
              <a:schemeClr val="tx1"/>
            </a:solidFill>
          </a:ln>
        </p:spPr>
        <p:txBody>
          <a:bodyPr/>
          <a:lstStyle/>
          <a:p>
            <a:r>
              <a:rPr lang="en-IN" sz="4400" b="1" dirty="0">
                <a:solidFill>
                  <a:schemeClr val="tx1"/>
                </a:solidFill>
                <a:latin typeface="Times New Roman" pitchFamily="18" charset="0"/>
                <a:cs typeface="Times New Roman" pitchFamily="18" charset="0"/>
              </a:rPr>
              <a:t>References</a:t>
            </a:r>
            <a:endParaRPr lang="en-US" sz="4400"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10</a:t>
            </a:fld>
            <a:endParaRPr lang="en-IN" alt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0"/>
            <a:ext cx="12192000" cy="4686919"/>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b="0" i="0" u="none" strike="noStrike" kern="1200" cap="none" spc="0" normalizeH="0" baseline="0" noProof="0" dirty="0">
                <a:ln>
                  <a:noFill/>
                </a:ln>
                <a:solidFill>
                  <a:prstClr val="white"/>
                </a:solidFill>
                <a:effectLst/>
                <a:uLnTx/>
                <a:uFillTx/>
                <a:latin typeface="Calibri Light" panose="020F0302020204030204"/>
              </a:rPr>
              <a:t> </a:t>
            </a:r>
          </a:p>
        </p:txBody>
      </p:sp>
      <p:cxnSp>
        <p:nvCxnSpPr>
          <p:cNvPr id="18" name="Straight Connector 17"/>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33427"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90527"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1485903" y="2249318"/>
            <a:ext cx="10725148" cy="1230630"/>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a:ln>
                <a:noFill/>
              </a:ln>
              <a:solidFill>
                <a:prstClr val="white"/>
              </a:solidFill>
              <a:effectLst/>
              <a:uLnTx/>
              <a:uFillTx/>
              <a:latin typeface="Calibri Light" panose="020F0302020204030204"/>
            </a:endParaRPr>
          </a:p>
        </p:txBody>
      </p:sp>
      <p:sp>
        <p:nvSpPr>
          <p:cNvPr id="23" name="Diamond 6"/>
          <p:cNvSpPr/>
          <p:nvPr/>
        </p:nvSpPr>
        <p:spPr>
          <a:xfrm>
            <a:off x="2898775"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a:ln>
                <a:noFill/>
              </a:ln>
              <a:solidFill>
                <a:prstClr val="white"/>
              </a:solidFill>
              <a:effectLst/>
              <a:uLnTx/>
              <a:uFillTx/>
              <a:latin typeface="Calibri Light" panose="020F0302020204030204"/>
            </a:endParaRPr>
          </a:p>
        </p:txBody>
      </p:sp>
      <p:sp>
        <p:nvSpPr>
          <p:cNvPr id="3" name="Rectangle 2"/>
          <p:cNvSpPr/>
          <p:nvPr/>
        </p:nvSpPr>
        <p:spPr>
          <a:xfrm>
            <a:off x="4114005" y="5394447"/>
            <a:ext cx="3210366" cy="646331"/>
          </a:xfrm>
          <a:prstGeom prst="rect">
            <a:avLst/>
          </a:prstGeom>
        </p:spPr>
        <p:txBody>
          <a:bodyPr wrap="none">
            <a:spAutoFit/>
          </a:bodyPr>
          <a:lstStyle/>
          <a:p>
            <a:r>
              <a:rPr lang="en-US" dirty="0">
                <a:latin typeface="Casper" panose="02000506000000020004" pitchFamily="2" charset="0"/>
                <a:ea typeface="Segoe UI" panose="020B0502040204020203" pitchFamily="34" charset="0"/>
                <a:cs typeface="Segoe UI" panose="020B0502040204020203" pitchFamily="34" charset="0"/>
              </a:rPr>
              <a:t>For queries</a:t>
            </a:r>
          </a:p>
          <a:p>
            <a:r>
              <a:rPr lang="en-US" dirty="0">
                <a:latin typeface="Casper" panose="02000506000000020004" pitchFamily="2" charset="0"/>
                <a:cs typeface="Segoe UI" panose="020B0502040204020203" pitchFamily="34" charset="0"/>
              </a:rPr>
              <a:t>Email: </a:t>
            </a:r>
            <a:r>
              <a:rPr lang="en-IN">
                <a:latin typeface="Casper" panose="02000506000000020004" pitchFamily="2" charset="0"/>
                <a:cs typeface="Segoe UI" panose="020B0502040204020203" pitchFamily="34" charset="0"/>
              </a:rPr>
              <a:t>vikash.e13657@cumail.in</a:t>
            </a:r>
            <a:endParaRPr lang="en-IN" dirty="0"/>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33" name="Object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 name="Slide Number Placeholder 6"/>
          <p:cNvSpPr>
            <a:spLocks noGrp="1"/>
          </p:cNvSpPr>
          <p:nvPr>
            <p:ph type="sldNum" sz="quarter" idx="4"/>
          </p:nvPr>
        </p:nvSpPr>
        <p:spPr/>
        <p:txBody>
          <a:bodyPr/>
          <a:lstStyle/>
          <a:p>
            <a:fld id="{B83FCF91-FF2B-433B-9D07-B9AC1F3B8F7B}" type="slidenum">
              <a:rPr lang="en-US" smtClean="0"/>
              <a:pPr/>
              <a:t>11</a:t>
            </a:fld>
            <a:endParaRPr lang="en-US" dirty="0"/>
          </a:p>
        </p:txBody>
      </p:sp>
      <p:sp>
        <p:nvSpPr>
          <p:cNvPr id="2" name="Date Placeholder 1">
            <a:extLst>
              <a:ext uri="{FF2B5EF4-FFF2-40B4-BE49-F238E27FC236}">
                <a16:creationId xmlns:a16="http://schemas.microsoft.com/office/drawing/2014/main" id="{2066B978-B190-4C50-9E63-867726A5E099}"/>
              </a:ext>
            </a:extLst>
          </p:cNvPr>
          <p:cNvSpPr>
            <a:spLocks noGrp="1"/>
          </p:cNvSpPr>
          <p:nvPr>
            <p:ph type="dt" sz="half" idx="10"/>
          </p:nvPr>
        </p:nvSpPr>
        <p:spPr/>
        <p:txBody>
          <a:bodyPr/>
          <a:lstStyle/>
          <a:p>
            <a:fld id="{ED50728E-43AE-4451-80F7-B89DA2C4D8B9}" type="datetime1">
              <a:rPr lang="en-US" smtClean="0">
                <a:solidFill>
                  <a:prstClr val="black">
                    <a:tint val="75000"/>
                  </a:prstClr>
                </a:solidFill>
              </a:rPr>
              <a:pPr/>
              <a:t>1/18/2023</a:t>
            </a:fld>
            <a:endParaRPr lang="en-US">
              <a:solidFill>
                <a:prstClr val="black">
                  <a:tint val="75000"/>
                </a:prst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solidFill>
                  <a:schemeClr val="tx1"/>
                </a:solidFill>
                <a:latin typeface="Times New Roman" panose="02020603050405020304" pitchFamily="18" charset="0"/>
                <a:cs typeface="Times New Roman" pitchFamily="18" charset="0"/>
              </a:rPr>
              <a:t>Content</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2</a:t>
            </a:fld>
            <a:endParaRPr lang="en-IN" altLang="en-US"/>
          </a:p>
        </p:txBody>
      </p:sp>
      <p:sp>
        <p:nvSpPr>
          <p:cNvPr id="5" name="TextBox 4">
            <a:extLst>
              <a:ext uri="{FF2B5EF4-FFF2-40B4-BE49-F238E27FC236}">
                <a16:creationId xmlns:a16="http://schemas.microsoft.com/office/drawing/2014/main" id="{CB220CD0-DBA3-4B0F-CC74-DB8245E82C81}"/>
              </a:ext>
            </a:extLst>
          </p:cNvPr>
          <p:cNvSpPr txBox="1"/>
          <p:nvPr/>
        </p:nvSpPr>
        <p:spPr>
          <a:xfrm>
            <a:off x="807720" y="1567934"/>
            <a:ext cx="8813800" cy="1323439"/>
          </a:xfrm>
          <a:prstGeom prst="rect">
            <a:avLst/>
          </a:prstGeom>
          <a:noFill/>
        </p:spPr>
        <p:txBody>
          <a:bodyPr wrap="square">
            <a:spAutoFit/>
          </a:bodyPr>
          <a:lstStyle/>
          <a:p>
            <a:pPr marL="571500" indent="-571500">
              <a:buFont typeface="Wingdings" panose="05000000000000000000" pitchFamily="2" charset="2"/>
              <a:buChar char="v"/>
            </a:pPr>
            <a:r>
              <a:rPr lang="en-IN" sz="4000" dirty="0">
                <a:effectLst/>
                <a:latin typeface="Times New Roman" panose="02020603050405020304" pitchFamily="18" charset="0"/>
                <a:ea typeface="Calibri" panose="020F0502020204030204" pitchFamily="34" charset="0"/>
              </a:rPr>
              <a:t>Algorithms</a:t>
            </a:r>
            <a:r>
              <a:rPr lang="en-IN" sz="4000" spc="280" dirty="0">
                <a:effectLst/>
                <a:latin typeface="Times New Roman" panose="02020603050405020304" pitchFamily="18" charset="0"/>
                <a:ea typeface="Calibri" panose="020F0502020204030204" pitchFamily="34" charset="0"/>
              </a:rPr>
              <a:t> </a:t>
            </a:r>
            <a:r>
              <a:rPr lang="en-IN" sz="4000" dirty="0">
                <a:effectLst/>
                <a:latin typeface="Times New Roman" panose="02020603050405020304" pitchFamily="18" charset="0"/>
                <a:ea typeface="Calibri" panose="020F0502020204030204" pitchFamily="34" charset="0"/>
              </a:rPr>
              <a:t>for</a:t>
            </a:r>
            <a:r>
              <a:rPr lang="en-IN" sz="4000" spc="200" dirty="0">
                <a:effectLst/>
                <a:latin typeface="Times New Roman" panose="02020603050405020304" pitchFamily="18" charset="0"/>
                <a:ea typeface="Calibri" panose="020F0502020204030204" pitchFamily="34" charset="0"/>
              </a:rPr>
              <a:t> </a:t>
            </a:r>
            <a:r>
              <a:rPr lang="en-IN" sz="4000" dirty="0">
                <a:effectLst/>
                <a:latin typeface="Times New Roman" panose="02020603050405020304" pitchFamily="18" charset="0"/>
                <a:ea typeface="Calibri" panose="020F0502020204030204" pitchFamily="34" charset="0"/>
              </a:rPr>
              <a:t>Find</a:t>
            </a:r>
            <a:r>
              <a:rPr lang="en-IN" sz="4000" spc="200" dirty="0">
                <a:effectLst/>
                <a:latin typeface="Times New Roman" panose="02020603050405020304" pitchFamily="18" charset="0"/>
                <a:ea typeface="Calibri" panose="020F0502020204030204" pitchFamily="34" charset="0"/>
              </a:rPr>
              <a:t> </a:t>
            </a:r>
            <a:r>
              <a:rPr lang="en-IN" sz="4000" dirty="0">
                <a:effectLst/>
                <a:latin typeface="Times New Roman" panose="02020603050405020304" pitchFamily="18" charset="0"/>
                <a:ea typeface="Calibri" panose="020F0502020204030204" pitchFamily="34" charset="0"/>
              </a:rPr>
              <a:t>Min</a:t>
            </a:r>
            <a:r>
              <a:rPr lang="en-IN" sz="4000" spc="200" dirty="0">
                <a:effectLst/>
                <a:latin typeface="Times New Roman" panose="02020603050405020304" pitchFamily="18" charset="0"/>
                <a:ea typeface="Calibri" panose="020F0502020204030204" pitchFamily="34" charset="0"/>
              </a:rPr>
              <a:t> </a:t>
            </a:r>
            <a:r>
              <a:rPr lang="en-IN" sz="4000" dirty="0">
                <a:effectLst/>
                <a:latin typeface="Times New Roman" panose="02020603050405020304" pitchFamily="18" charset="0"/>
                <a:ea typeface="Calibri" panose="020F0502020204030204" pitchFamily="34" charset="0"/>
              </a:rPr>
              <a:t>and</a:t>
            </a:r>
            <a:r>
              <a:rPr lang="en-IN" sz="4000" spc="200" dirty="0">
                <a:effectLst/>
                <a:latin typeface="Times New Roman" panose="02020603050405020304" pitchFamily="18" charset="0"/>
                <a:ea typeface="Calibri" panose="020F0502020204030204" pitchFamily="34" charset="0"/>
              </a:rPr>
              <a:t> </a:t>
            </a:r>
            <a:r>
              <a:rPr lang="en-IN" sz="4000" dirty="0">
                <a:effectLst/>
                <a:latin typeface="Times New Roman" panose="02020603050405020304" pitchFamily="18" charset="0"/>
                <a:ea typeface="Calibri" panose="020F0502020204030204" pitchFamily="34" charset="0"/>
              </a:rPr>
              <a:t>Max</a:t>
            </a:r>
          </a:p>
          <a:p>
            <a:pPr marL="571500" indent="-571500">
              <a:buFont typeface="Wingdings" panose="05000000000000000000" pitchFamily="2" charset="2"/>
              <a:buChar char="v"/>
            </a:pPr>
            <a:r>
              <a:rPr lang="en-IN" sz="4000" dirty="0">
                <a:latin typeface="Times New Roman" panose="02020603050405020304" pitchFamily="18" charset="0"/>
                <a:ea typeface="Calibri" panose="020F0502020204030204" pitchFamily="34" charset="0"/>
              </a:rPr>
              <a:t>Example </a:t>
            </a:r>
            <a:endParaRPr lang="en-IN" sz="4000" dirty="0"/>
          </a:p>
        </p:txBody>
      </p:sp>
    </p:spTree>
    <p:extLst>
      <p:ext uri="{BB962C8B-B14F-4D97-AF65-F5344CB8AC3E}">
        <p14:creationId xmlns:p14="http://schemas.microsoft.com/office/powerpoint/2010/main" val="97184352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solidFill>
                  <a:schemeClr val="tx1"/>
                </a:solidFill>
                <a:latin typeface="Times New Roman" panose="02020603050405020304" pitchFamily="18" charset="0"/>
                <a:cs typeface="Times New Roman" pitchFamily="18" charset="0"/>
              </a:rPr>
              <a:t>Max-Min Problem</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3</a:t>
            </a:fld>
            <a:endParaRPr lang="en-IN" altLang="en-US"/>
          </a:p>
        </p:txBody>
      </p:sp>
      <p:sp>
        <p:nvSpPr>
          <p:cNvPr id="5" name="TextBox 4">
            <a:extLst>
              <a:ext uri="{FF2B5EF4-FFF2-40B4-BE49-F238E27FC236}">
                <a16:creationId xmlns:a16="http://schemas.microsoft.com/office/drawing/2014/main" id="{6CCC4814-5C4E-4428-A844-B6D3B85686B7}"/>
              </a:ext>
            </a:extLst>
          </p:cNvPr>
          <p:cNvSpPr txBox="1"/>
          <p:nvPr/>
        </p:nvSpPr>
        <p:spPr>
          <a:xfrm>
            <a:off x="807720" y="1621918"/>
            <a:ext cx="8730418" cy="4401205"/>
          </a:xfrm>
          <a:prstGeom prst="rect">
            <a:avLst/>
          </a:prstGeom>
          <a:noFill/>
        </p:spPr>
        <p:txBody>
          <a:bodyPr wrap="square">
            <a:spAutoFit/>
          </a:bodyPr>
          <a:lstStyle/>
          <a:p>
            <a:pPr marL="285750" indent="-285750" algn="just" fontAlgn="base">
              <a:buFont typeface="Wingdings" panose="05000000000000000000" pitchFamily="2" charset="2"/>
              <a:buChar char="q"/>
            </a:pPr>
            <a:r>
              <a:rPr lang="en-US" sz="2000" b="0" i="0" dirty="0">
                <a:effectLst/>
                <a:latin typeface="Times New Roman" panose="02020603050405020304" pitchFamily="18" charset="0"/>
                <a:cs typeface="Times New Roman" panose="02020603050405020304" pitchFamily="18" charset="0"/>
              </a:rPr>
              <a:t>Max-Min problem is to find a maximum and minimum element from the given array. </a:t>
            </a:r>
          </a:p>
          <a:p>
            <a:pPr algn="just" fontAlgn="base"/>
            <a:endParaRPr lang="en-US" sz="2000" b="0" i="0" dirty="0">
              <a:effectLst/>
              <a:latin typeface="Times New Roman" panose="02020603050405020304" pitchFamily="18" charset="0"/>
              <a:cs typeface="Times New Roman" panose="02020603050405020304" pitchFamily="18" charset="0"/>
            </a:endParaRPr>
          </a:p>
          <a:p>
            <a:pPr marL="285750" indent="-285750" algn="just" fontAlgn="base">
              <a:buFont typeface="Wingdings" panose="05000000000000000000" pitchFamily="2" charset="2"/>
              <a:buChar char="q"/>
            </a:pPr>
            <a:r>
              <a:rPr lang="en-US" sz="2000" b="0" i="0" dirty="0">
                <a:effectLst/>
                <a:latin typeface="Times New Roman" panose="02020603050405020304" pitchFamily="18" charset="0"/>
                <a:cs typeface="Times New Roman" panose="02020603050405020304" pitchFamily="18" charset="0"/>
              </a:rPr>
              <a:t>We can effectively solve it using the divide-and-conquer approach. </a:t>
            </a:r>
          </a:p>
          <a:p>
            <a:pPr algn="just" fontAlgn="base"/>
            <a:endParaRPr lang="en-US" sz="2000" b="0" i="0" dirty="0">
              <a:effectLst/>
              <a:latin typeface="Times New Roman" panose="02020603050405020304" pitchFamily="18" charset="0"/>
              <a:cs typeface="Times New Roman" panose="02020603050405020304" pitchFamily="18" charset="0"/>
            </a:endParaRPr>
          </a:p>
          <a:p>
            <a:pPr marL="285750" indent="-285750" algn="just" fontAlgn="base">
              <a:buFont typeface="Wingdings" panose="05000000000000000000" pitchFamily="2" charset="2"/>
              <a:buChar char="q"/>
            </a:pPr>
            <a:r>
              <a:rPr lang="en-US" sz="2000" b="0" i="0" dirty="0">
                <a:effectLst/>
                <a:latin typeface="Times New Roman" panose="02020603050405020304" pitchFamily="18" charset="0"/>
                <a:cs typeface="Times New Roman" panose="02020603050405020304" pitchFamily="18" charset="0"/>
              </a:rPr>
              <a:t>In the traditional approach, the maximum and minimum elements can be found by comparing each element and updating Max and Min values as and when required. </a:t>
            </a:r>
          </a:p>
          <a:p>
            <a:pPr algn="just" fontAlgn="base"/>
            <a:endParaRPr lang="en-US" sz="2000" b="0" i="0" dirty="0">
              <a:effectLst/>
              <a:latin typeface="Times New Roman" panose="02020603050405020304" pitchFamily="18" charset="0"/>
              <a:cs typeface="Times New Roman" panose="02020603050405020304" pitchFamily="18" charset="0"/>
            </a:endParaRPr>
          </a:p>
          <a:p>
            <a:pPr marL="285750" indent="-285750" algn="just" fontAlgn="base">
              <a:buFont typeface="Wingdings" panose="05000000000000000000" pitchFamily="2" charset="2"/>
              <a:buChar char="q"/>
            </a:pPr>
            <a:r>
              <a:rPr lang="en-US" sz="2000" b="0" i="0" dirty="0">
                <a:effectLst/>
                <a:latin typeface="Times New Roman" panose="02020603050405020304" pitchFamily="18" charset="0"/>
                <a:cs typeface="Times New Roman" panose="02020603050405020304" pitchFamily="18" charset="0"/>
              </a:rPr>
              <a:t>This approach is simple but it does (n – 1) comparisons for finding the max and the same number of comparisons for finding the min. </a:t>
            </a:r>
          </a:p>
          <a:p>
            <a:pPr algn="just" fontAlgn="base"/>
            <a:endParaRPr lang="en-US" sz="2000" b="0" i="0" dirty="0">
              <a:effectLst/>
              <a:latin typeface="Times New Roman" panose="02020603050405020304" pitchFamily="18" charset="0"/>
              <a:cs typeface="Times New Roman" panose="02020603050405020304" pitchFamily="18" charset="0"/>
            </a:endParaRPr>
          </a:p>
          <a:p>
            <a:pPr marL="285750" indent="-285750" algn="just" fontAlgn="base">
              <a:buFont typeface="Wingdings" panose="05000000000000000000" pitchFamily="2" charset="2"/>
              <a:buChar char="q"/>
            </a:pPr>
            <a:r>
              <a:rPr lang="en-US" sz="2000" b="0" i="0" dirty="0">
                <a:effectLst/>
                <a:latin typeface="Times New Roman" panose="02020603050405020304" pitchFamily="18" charset="0"/>
                <a:cs typeface="Times New Roman" panose="02020603050405020304" pitchFamily="18" charset="0"/>
              </a:rPr>
              <a:t>It results in a total of 2(n – 1) comparisons. Using a divide-and-conquer approach, we can reduce the number of comparisons.</a:t>
            </a:r>
          </a:p>
        </p:txBody>
      </p:sp>
    </p:spTree>
    <p:extLst>
      <p:ext uri="{BB962C8B-B14F-4D97-AF65-F5344CB8AC3E}">
        <p14:creationId xmlns:p14="http://schemas.microsoft.com/office/powerpoint/2010/main" val="386731726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solidFill>
                  <a:schemeClr val="tx1"/>
                </a:solidFill>
                <a:latin typeface="Times New Roman" panose="02020603050405020304" pitchFamily="18" charset="0"/>
                <a:cs typeface="Times New Roman" pitchFamily="18" charset="0"/>
              </a:rPr>
              <a:t>Divide and conquer approach for Max. Min problem </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4</a:t>
            </a:fld>
            <a:endParaRPr lang="en-IN" altLang="en-US"/>
          </a:p>
        </p:txBody>
      </p:sp>
      <p:sp>
        <p:nvSpPr>
          <p:cNvPr id="7" name="TextBox 6">
            <a:extLst>
              <a:ext uri="{FF2B5EF4-FFF2-40B4-BE49-F238E27FC236}">
                <a16:creationId xmlns:a16="http://schemas.microsoft.com/office/drawing/2014/main" id="{999065F4-3716-E3A4-6B43-F20DCCE5155F}"/>
              </a:ext>
            </a:extLst>
          </p:cNvPr>
          <p:cNvSpPr txBox="1"/>
          <p:nvPr/>
        </p:nvSpPr>
        <p:spPr>
          <a:xfrm>
            <a:off x="690880" y="1328341"/>
            <a:ext cx="11176000" cy="4893647"/>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Divide and conquer approach for Max. Min problem works in </a:t>
            </a:r>
            <a:r>
              <a:rPr lang="en-US" sz="2400" b="1" dirty="0">
                <a:latin typeface="Times New Roman" panose="02020603050405020304" pitchFamily="18" charset="0"/>
                <a:cs typeface="Times New Roman" panose="02020603050405020304" pitchFamily="18" charset="0"/>
              </a:rPr>
              <a:t>three stages.</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If a1 is the only element in the array, a1 is the maximum and minimum.</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If the array contains only two elements a1 and a2, then the single comparison between the two elements can decide the minimum and maximum of them.</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If there are more than two elements, the algorithm divides the array from the middle and creates two subproblems. Both subproblems are treated as an independent problems and the same recursive process is applied to them. </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division continues until the subproblem size becomes one or two.</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After solving two subproblems, their minimum and maximum numbers are compared to build the solution to the large problem. This process continues in a bottom-up fashion to build the solution to a parent problem.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313771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solidFill>
                  <a:schemeClr val="tx1"/>
                </a:solidFill>
                <a:latin typeface="Times New Roman" panose="02020603050405020304" pitchFamily="18" charset="0"/>
                <a:cs typeface="Times New Roman" pitchFamily="18" charset="0"/>
              </a:rPr>
              <a:t>Algorithm for Max-Min Problem</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5</a:t>
            </a:fld>
            <a:endParaRPr lang="en-IN" altLang="en-US"/>
          </a:p>
        </p:txBody>
      </p:sp>
      <p:pic>
        <p:nvPicPr>
          <p:cNvPr id="5" name="Picture 4">
            <a:extLst>
              <a:ext uri="{FF2B5EF4-FFF2-40B4-BE49-F238E27FC236}">
                <a16:creationId xmlns:a16="http://schemas.microsoft.com/office/drawing/2014/main" id="{92E14B36-DCBA-41E4-05B3-F9BA72869E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20" y="1039813"/>
            <a:ext cx="8730417" cy="5818187"/>
          </a:xfrm>
          <a:prstGeom prst="rect">
            <a:avLst/>
          </a:prstGeom>
        </p:spPr>
      </p:pic>
    </p:spTree>
    <p:extLst>
      <p:ext uri="{BB962C8B-B14F-4D97-AF65-F5344CB8AC3E}">
        <p14:creationId xmlns:p14="http://schemas.microsoft.com/office/powerpoint/2010/main" val="207204126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solidFill>
                  <a:schemeClr val="tx1"/>
                </a:solidFill>
                <a:latin typeface="Times New Roman" panose="02020603050405020304" pitchFamily="18" charset="0"/>
                <a:cs typeface="Times New Roman" pitchFamily="18" charset="0"/>
              </a:rPr>
              <a:t>Algorithm Analysis</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6</a:t>
            </a:fld>
            <a:endParaRPr lang="en-IN" altLang="en-US"/>
          </a:p>
        </p:txBody>
      </p:sp>
      <p:sp>
        <p:nvSpPr>
          <p:cNvPr id="7" name="TextBox 6">
            <a:extLst>
              <a:ext uri="{FF2B5EF4-FFF2-40B4-BE49-F238E27FC236}">
                <a16:creationId xmlns:a16="http://schemas.microsoft.com/office/drawing/2014/main" id="{E5D51BF7-360C-1FD8-D682-D2EEE4A11530}"/>
              </a:ext>
            </a:extLst>
          </p:cNvPr>
          <p:cNvSpPr txBox="1"/>
          <p:nvPr/>
        </p:nvSpPr>
        <p:spPr>
          <a:xfrm>
            <a:off x="807720" y="1166843"/>
            <a:ext cx="10541000" cy="563231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conventional algorithm takes 2(n – 1) comparisons </a:t>
            </a:r>
            <a:r>
              <a:rPr lang="en-US" dirty="0">
                <a:latin typeface="Times New Roman" panose="02020603050405020304" pitchFamily="18" charset="0"/>
                <a:cs typeface="Times New Roman" panose="02020603050405020304" pitchFamily="18" charset="0"/>
              </a:rPr>
              <a:t>in worst, best, and average cases.</a:t>
            </a:r>
          </a:p>
          <a:p>
            <a:pPr algn="just"/>
            <a:r>
              <a:rPr lang="en-US" dirty="0" err="1">
                <a:latin typeface="Times New Roman" panose="02020603050405020304" pitchFamily="18" charset="0"/>
                <a:cs typeface="Times New Roman" panose="02020603050405020304" pitchFamily="18" charset="0"/>
              </a:rPr>
              <a:t>Find_maxmin</a:t>
            </a:r>
            <a:r>
              <a:rPr lang="en-US" dirty="0">
                <a:latin typeface="Times New Roman" panose="02020603050405020304" pitchFamily="18" charset="0"/>
                <a:cs typeface="Times New Roman" panose="02020603050405020304" pitchFamily="18" charset="0"/>
              </a:rPr>
              <a:t> does two comparisons to determine the minimum and maximum element and creates two problems of size n/2, so the recurrence can be formulated as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T(n) = 0, if n = 1</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T(n) = 1, if n = 2</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T(n) = 2T(n/2) + 2, if n &gt; 2</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Let us solve this equation using an interactive approach.</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T(n) = 2T(n/2) + 2 … (1)</a:t>
            </a:r>
          </a:p>
          <a:p>
            <a:pPr algn="just"/>
            <a:r>
              <a:rPr lang="en-IN" dirty="0">
                <a:latin typeface="Times New Roman" panose="02020603050405020304" pitchFamily="18" charset="0"/>
                <a:cs typeface="Times New Roman" panose="02020603050405020304" pitchFamily="18" charset="0"/>
              </a:rPr>
              <a:t>By substituting n by (n / 2) in Equation (1)</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T(n/2) = 2T(n/4) + 2</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T(n) = 2(2T(n/4) + 2) + 2 </a:t>
            </a: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  4T(n/4) + 4 + 2 … (2)</a:t>
            </a:r>
          </a:p>
        </p:txBody>
      </p:sp>
    </p:spTree>
    <p:extLst>
      <p:ext uri="{BB962C8B-B14F-4D97-AF65-F5344CB8AC3E}">
        <p14:creationId xmlns:p14="http://schemas.microsoft.com/office/powerpoint/2010/main" val="63102224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solidFill>
                  <a:schemeClr val="tx1"/>
                </a:solidFill>
                <a:latin typeface="Times New Roman" panose="02020603050405020304" pitchFamily="18" charset="0"/>
                <a:cs typeface="Times New Roman" pitchFamily="18" charset="0"/>
              </a:rPr>
              <a:t>Algorithm Analysis</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7</a:t>
            </a:fld>
            <a:endParaRPr lang="en-IN" altLang="en-US"/>
          </a:p>
        </p:txBody>
      </p:sp>
      <p:sp>
        <p:nvSpPr>
          <p:cNvPr id="7" name="TextBox 6">
            <a:extLst>
              <a:ext uri="{FF2B5EF4-FFF2-40B4-BE49-F238E27FC236}">
                <a16:creationId xmlns:a16="http://schemas.microsoft.com/office/drawing/2014/main" id="{52BB7A86-ACEA-43EE-0A1D-108B6A633CA8}"/>
              </a:ext>
            </a:extLst>
          </p:cNvPr>
          <p:cNvSpPr txBox="1"/>
          <p:nvPr/>
        </p:nvSpPr>
        <p:spPr>
          <a:xfrm>
            <a:off x="807720" y="1452940"/>
            <a:ext cx="8730418" cy="4985980"/>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By substituting n by n/4 in Equation (1),</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T(n/4) = 2T(n/8) + 2</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Substitute it in Equation (1),</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T(n) = 4[2T(n/8) + 2] + 4 + 2</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8T(n/8) + 8 + 4 + 2</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2</a:t>
            </a:r>
            <a:r>
              <a:rPr lang="en-IN" baseline="30000" dirty="0">
                <a:latin typeface="Times New Roman" panose="02020603050405020304" pitchFamily="18" charset="0"/>
                <a:cs typeface="Times New Roman" panose="02020603050405020304" pitchFamily="18" charset="0"/>
              </a:rPr>
              <a:t>3</a:t>
            </a:r>
            <a:r>
              <a:rPr lang="en-IN" dirty="0">
                <a:latin typeface="Times New Roman" panose="02020603050405020304" pitchFamily="18" charset="0"/>
                <a:cs typeface="Times New Roman" panose="02020603050405020304" pitchFamily="18" charset="0"/>
              </a:rPr>
              <a:t> T(n/23) + 2</a:t>
            </a:r>
            <a:r>
              <a:rPr lang="en-IN" baseline="30000" dirty="0">
                <a:latin typeface="Times New Roman" panose="02020603050405020304" pitchFamily="18" charset="0"/>
                <a:cs typeface="Times New Roman" panose="02020603050405020304" pitchFamily="18" charset="0"/>
              </a:rPr>
              <a:t>3</a:t>
            </a:r>
            <a:r>
              <a:rPr lang="en-IN" dirty="0">
                <a:latin typeface="Times New Roman" panose="02020603050405020304" pitchFamily="18" charset="0"/>
                <a:cs typeface="Times New Roman" panose="02020603050405020304" pitchFamily="18" charset="0"/>
              </a:rPr>
              <a:t> + 2</a:t>
            </a:r>
            <a:r>
              <a:rPr lang="en-IN" baseline="30000" dirty="0">
                <a:latin typeface="Times New Roman" panose="02020603050405020304" pitchFamily="18" charset="0"/>
                <a:cs typeface="Times New Roman" panose="02020603050405020304" pitchFamily="18" charset="0"/>
              </a:rPr>
              <a:t>2</a:t>
            </a:r>
            <a:r>
              <a:rPr lang="en-IN" dirty="0">
                <a:latin typeface="Times New Roman" panose="02020603050405020304" pitchFamily="18" charset="0"/>
                <a:cs typeface="Times New Roman" panose="02020603050405020304" pitchFamily="18" charset="0"/>
              </a:rPr>
              <a:t> + 2</a:t>
            </a:r>
            <a:r>
              <a:rPr lang="en-IN" baseline="30000" dirty="0">
                <a:latin typeface="Times New Roman" panose="02020603050405020304" pitchFamily="18" charset="0"/>
                <a:cs typeface="Times New Roman" panose="02020603050405020304" pitchFamily="18" charset="0"/>
              </a:rPr>
              <a:t>1</a:t>
            </a:r>
          </a:p>
          <a:p>
            <a:endParaRPr lang="en-IN" baseline="30000" dirty="0">
              <a:latin typeface="Times New Roman" panose="02020603050405020304" pitchFamily="18" charset="0"/>
              <a:cs typeface="Times New Roman" panose="02020603050405020304" pitchFamily="18" charset="0"/>
            </a:endParaRPr>
          </a:p>
          <a:p>
            <a:endParaRPr lang="en-IN" baseline="30000" dirty="0">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US" sz="3600" baseline="30000" dirty="0">
                <a:latin typeface="Times New Roman" panose="02020603050405020304" pitchFamily="18" charset="0"/>
                <a:cs typeface="Times New Roman" panose="02020603050405020304" pitchFamily="18" charset="0"/>
              </a:rPr>
              <a:t>Compared to the Naïve method, in the divide and conquer approach, the number of comparisons is less. However, using the asymptotic notation both of the approaches are represented by </a:t>
            </a:r>
            <a:r>
              <a:rPr lang="en-US" sz="3600" b="1" baseline="30000" dirty="0">
                <a:latin typeface="Times New Roman" panose="02020603050405020304" pitchFamily="18" charset="0"/>
                <a:cs typeface="Times New Roman" panose="02020603050405020304" pitchFamily="18" charset="0"/>
              </a:rPr>
              <a:t>O(n).</a:t>
            </a:r>
            <a:endParaRPr lang="en-IN" sz="3600" b="1" baseline="30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950845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US" sz="2800" b="1" dirty="0">
                <a:solidFill>
                  <a:schemeClr val="tx1"/>
                </a:solidFill>
                <a:latin typeface="Times New Roman" panose="02020603050405020304" pitchFamily="18" charset="0"/>
                <a:cs typeface="Times New Roman" pitchFamily="18" charset="0"/>
              </a:rPr>
              <a:t>Algorithm Analysis</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8</a:t>
            </a:fld>
            <a:endParaRPr lang="en-IN" altLang="en-US"/>
          </a:p>
        </p:txBody>
      </p:sp>
      <p:pic>
        <p:nvPicPr>
          <p:cNvPr id="5" name="Picture 4">
            <a:extLst>
              <a:ext uri="{FF2B5EF4-FFF2-40B4-BE49-F238E27FC236}">
                <a16:creationId xmlns:a16="http://schemas.microsoft.com/office/drawing/2014/main" id="{F9F70AC4-0AF7-8A80-C51B-C8314A00D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20" y="1300479"/>
            <a:ext cx="9537492" cy="5150803"/>
          </a:xfrm>
          <a:prstGeom prst="rect">
            <a:avLst/>
          </a:prstGeom>
        </p:spPr>
      </p:pic>
    </p:spTree>
    <p:extLst>
      <p:ext uri="{BB962C8B-B14F-4D97-AF65-F5344CB8AC3E}">
        <p14:creationId xmlns:p14="http://schemas.microsoft.com/office/powerpoint/2010/main" val="391460102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kumimoji="0" lang="en-IN" sz="2800" b="1" i="0" u="sng"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TASKS END OF LECTURE LEARNING (TELL):</a:t>
            </a:r>
            <a:endParaRPr lang="en-US" sz="2800" b="1" dirty="0">
              <a:solidFill>
                <a:schemeClr val="tx1"/>
              </a:solidFill>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9</a:t>
            </a:fld>
            <a:endParaRPr lang="en-IN" altLang="en-US"/>
          </a:p>
        </p:txBody>
      </p:sp>
      <p:sp>
        <p:nvSpPr>
          <p:cNvPr id="7" name="TextBox 6">
            <a:extLst>
              <a:ext uri="{FF2B5EF4-FFF2-40B4-BE49-F238E27FC236}">
                <a16:creationId xmlns:a16="http://schemas.microsoft.com/office/drawing/2014/main" id="{EA3675F7-1CE2-1AA8-CF9A-CD48B6F87FA5}"/>
              </a:ext>
            </a:extLst>
          </p:cNvPr>
          <p:cNvSpPr txBox="1"/>
          <p:nvPr/>
        </p:nvSpPr>
        <p:spPr>
          <a:xfrm>
            <a:off x="807719" y="1343342"/>
            <a:ext cx="10550091" cy="6001643"/>
          </a:xfrm>
          <a:prstGeom prst="rect">
            <a:avLst/>
          </a:prstGeom>
          <a:noFill/>
        </p:spPr>
        <p:txBody>
          <a:bodyPr wrap="square">
            <a:spAutoFit/>
          </a:bodyPr>
          <a:lstStyle/>
          <a:p>
            <a:pPr algn="just"/>
            <a:r>
              <a:rPr lang="en-US" sz="2400" b="1" u="sng" dirty="0">
                <a:latin typeface="Times New Roman" panose="02020603050405020304" pitchFamily="18" charset="0"/>
                <a:cs typeface="Times New Roman" panose="02020603050405020304" pitchFamily="18" charset="0"/>
              </a:rPr>
              <a:t>Task 1: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Find max and min from the sequence &lt;33, 11, 44, 55, 66, 22&gt; using the divide and conquer approach.</a:t>
            </a:r>
          </a:p>
          <a:p>
            <a:pPr algn="just"/>
            <a:endParaRPr lang="en-US" sz="2400" dirty="0">
              <a:latin typeface="Times New Roman" panose="02020603050405020304" pitchFamily="18" charset="0"/>
              <a:cs typeface="Times New Roman" panose="02020603050405020304" pitchFamily="18" charset="0"/>
            </a:endParaRPr>
          </a:p>
          <a:p>
            <a:pPr algn="just"/>
            <a:r>
              <a:rPr lang="en-US" sz="2400" b="1" u="sng" dirty="0">
                <a:latin typeface="Times New Roman" panose="02020603050405020304" pitchFamily="18" charset="0"/>
                <a:cs typeface="Times New Roman" panose="02020603050405020304" pitchFamily="18" charset="0"/>
              </a:rPr>
              <a:t>Task 2:</a:t>
            </a:r>
          </a:p>
          <a:p>
            <a:pPr algn="just"/>
            <a:endParaRPr lang="en-US" sz="2400" b="1" u="sng"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How do we modify the above solutions when input values are repeated?</a:t>
            </a:r>
          </a:p>
          <a:p>
            <a:pPr algn="just"/>
            <a:endParaRPr lang="en-US" sz="2400" u="sng" dirty="0">
              <a:latin typeface="Times New Roman" panose="02020603050405020304" pitchFamily="18" charset="0"/>
              <a:cs typeface="Times New Roman" panose="02020603050405020304" pitchFamily="18" charset="0"/>
            </a:endParaRPr>
          </a:p>
          <a:p>
            <a:pPr algn="just"/>
            <a:r>
              <a:rPr lang="en-US" sz="2400" b="1" u="sng" dirty="0">
                <a:latin typeface="Times New Roman" panose="02020603050405020304" pitchFamily="18" charset="0"/>
                <a:cs typeface="Times New Roman" panose="02020603050405020304" pitchFamily="18" charset="0"/>
              </a:rPr>
              <a:t>Task 3:</a:t>
            </a:r>
          </a:p>
          <a:p>
            <a:pPr algn="just"/>
            <a:endParaRPr lang="en-US" sz="2400" b="1" u="sng"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Why is space complexity O(</a:t>
            </a:r>
            <a:r>
              <a:rPr lang="en-US" sz="2400" dirty="0" err="1">
                <a:latin typeface="Times New Roman" panose="02020603050405020304" pitchFamily="18" charset="0"/>
                <a:cs typeface="Times New Roman" panose="02020603050405020304" pitchFamily="18" charset="0"/>
              </a:rPr>
              <a:t>logn</a:t>
            </a:r>
            <a:r>
              <a:rPr lang="en-US" sz="2400" dirty="0">
                <a:latin typeface="Times New Roman" panose="02020603050405020304" pitchFamily="18" charset="0"/>
                <a:cs typeface="Times New Roman" panose="02020603050405020304" pitchFamily="18" charset="0"/>
              </a:rPr>
              <a:t>) in the divide and conquer approach? Why are there two base cases? What would be the time complexity if we remove the base cases with array size 2?</a:t>
            </a:r>
          </a:p>
          <a:p>
            <a:pPr algn="just"/>
            <a:endParaRPr lang="en-US" sz="2400" u="sng" dirty="0">
              <a:latin typeface="Times New Roman" panose="02020603050405020304" pitchFamily="18" charset="0"/>
              <a:cs typeface="Times New Roman" panose="02020603050405020304" pitchFamily="18" charset="0"/>
            </a:endParaRPr>
          </a:p>
          <a:p>
            <a:pPr algn="just"/>
            <a:endParaRPr lang="en-IN"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3063351"/>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788</Words>
  <Application>Microsoft Office PowerPoint</Application>
  <PresentationFormat>Widescreen</PresentationFormat>
  <Paragraphs>109</Paragraphs>
  <Slides>11</Slides>
  <Notes>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20" baseType="lpstr">
      <vt:lpstr>Arial</vt:lpstr>
      <vt:lpstr>Calibri</vt:lpstr>
      <vt:lpstr>Calibri Light</vt:lpstr>
      <vt:lpstr>Casper</vt:lpstr>
      <vt:lpstr>Raleway ExtraBold</vt:lpstr>
      <vt:lpstr>Times New Roman</vt:lpstr>
      <vt:lpstr>Wingdings</vt:lpstr>
      <vt:lpstr>Office Theme</vt:lpstr>
      <vt:lpstr>CorelDRAW</vt:lpstr>
      <vt:lpstr>PowerPoint Presentation</vt:lpstr>
      <vt:lpstr>Content</vt:lpstr>
      <vt:lpstr>Max-Min Problem</vt:lpstr>
      <vt:lpstr>Divide and conquer approach for Max. Min problem </vt:lpstr>
      <vt:lpstr>Algorithm for Max-Min Problem</vt:lpstr>
      <vt:lpstr>Algorithm Analysis</vt:lpstr>
      <vt:lpstr>Algorithm Analysis</vt:lpstr>
      <vt:lpstr>Algorithm Analysis</vt:lpstr>
      <vt:lpstr>TASKS END OF LECTURE LEARNING (TELL):</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kumar sangwan</dc:creator>
  <cp:lastModifiedBy>vikas kumar sangwan</cp:lastModifiedBy>
  <cp:revision>1</cp:revision>
  <dcterms:created xsi:type="dcterms:W3CDTF">2023-01-18T17:42:28Z</dcterms:created>
  <dcterms:modified xsi:type="dcterms:W3CDTF">2023-01-18T18:21:35Z</dcterms:modified>
</cp:coreProperties>
</file>