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7" r:id="rId2"/>
    <p:sldId id="390" r:id="rId3"/>
    <p:sldId id="416" r:id="rId4"/>
    <p:sldId id="417" r:id="rId5"/>
    <p:sldId id="418" r:id="rId6"/>
    <p:sldId id="419" r:id="rId7"/>
    <p:sldId id="420" r:id="rId8"/>
    <p:sldId id="421" r:id="rId9"/>
    <p:sldId id="422" r:id="rId10"/>
    <p:sldId id="423" r:id="rId11"/>
    <p:sldId id="424" r:id="rId12"/>
    <p:sldId id="425" r:id="rId13"/>
    <p:sldId id="426" r:id="rId14"/>
    <p:sldId id="427" r:id="rId15"/>
    <p:sldId id="375" r:id="rId16"/>
    <p:sldId id="3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06D676-E56E-4D4F-B1B6-E27A6BCD1985}" v="62" dt="2023-01-19T07:44:29.85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as kumar sangwan" userId="a3467a985051c07d" providerId="LiveId" clId="{A506D676-E56E-4D4F-B1B6-E27A6BCD1985}"/>
    <pc:docChg chg="undo redo custSel addSld delSld modSld">
      <pc:chgData name="vikas kumar sangwan" userId="a3467a985051c07d" providerId="LiveId" clId="{A506D676-E56E-4D4F-B1B6-E27A6BCD1985}" dt="2023-01-19T07:45:05.643" v="339" actId="20577"/>
      <pc:docMkLst>
        <pc:docMk/>
      </pc:docMkLst>
      <pc:sldChg chg="add">
        <pc:chgData name="vikas kumar sangwan" userId="a3467a985051c07d" providerId="LiveId" clId="{A506D676-E56E-4D4F-B1B6-E27A6BCD1985}" dt="2023-01-19T07:44:08.930" v="266"/>
        <pc:sldMkLst>
          <pc:docMk/>
          <pc:sldMk cId="456502190" sldId="277"/>
        </pc:sldMkLst>
      </pc:sldChg>
      <pc:sldChg chg="add">
        <pc:chgData name="vikas kumar sangwan" userId="a3467a985051c07d" providerId="LiveId" clId="{A506D676-E56E-4D4F-B1B6-E27A6BCD1985}" dt="2023-01-19T07:44:29.857" v="269"/>
        <pc:sldMkLst>
          <pc:docMk/>
          <pc:sldMk cId="0" sldId="364"/>
        </pc:sldMkLst>
      </pc:sldChg>
      <pc:sldChg chg="add">
        <pc:chgData name="vikas kumar sangwan" userId="a3467a985051c07d" providerId="LiveId" clId="{A506D676-E56E-4D4F-B1B6-E27A6BCD1985}" dt="2023-01-19T07:44:29.857" v="269"/>
        <pc:sldMkLst>
          <pc:docMk/>
          <pc:sldMk cId="0" sldId="375"/>
        </pc:sldMkLst>
      </pc:sldChg>
      <pc:sldChg chg="modSp add mod">
        <pc:chgData name="vikas kumar sangwan" userId="a3467a985051c07d" providerId="LiveId" clId="{A506D676-E56E-4D4F-B1B6-E27A6BCD1985}" dt="2023-01-19T07:45:05.643" v="339" actId="20577"/>
        <pc:sldMkLst>
          <pc:docMk/>
          <pc:sldMk cId="216782139" sldId="390"/>
        </pc:sldMkLst>
        <pc:graphicFrameChg chg="modGraphic">
          <ac:chgData name="vikas kumar sangwan" userId="a3467a985051c07d" providerId="LiveId" clId="{A506D676-E56E-4D4F-B1B6-E27A6BCD1985}" dt="2023-01-19T07:45:05.643" v="339" actId="20577"/>
          <ac:graphicFrameMkLst>
            <pc:docMk/>
            <pc:sldMk cId="216782139" sldId="390"/>
            <ac:graphicFrameMk id="3" creationId="{286AE49D-C45E-517F-61F5-F08FC49E541E}"/>
          </ac:graphicFrameMkLst>
        </pc:graphicFrameChg>
      </pc:sldChg>
      <pc:sldChg chg="addSp delSp modSp add mod">
        <pc:chgData name="vikas kumar sangwan" userId="a3467a985051c07d" providerId="LiveId" clId="{A506D676-E56E-4D4F-B1B6-E27A6BCD1985}" dt="2023-01-19T07:32:21.783" v="32" actId="14100"/>
        <pc:sldMkLst>
          <pc:docMk/>
          <pc:sldMk cId="1908539883" sldId="417"/>
        </pc:sldMkLst>
        <pc:spChg chg="add del mod">
          <ac:chgData name="vikas kumar sangwan" userId="a3467a985051c07d" providerId="LiveId" clId="{A506D676-E56E-4D4F-B1B6-E27A6BCD1985}" dt="2023-01-19T07:31:51.483" v="18"/>
          <ac:spMkLst>
            <pc:docMk/>
            <pc:sldMk cId="1908539883" sldId="417"/>
            <ac:spMk id="3" creationId="{92BE0B34-2CEF-EFC9-0B21-4680A6A70E30}"/>
          </ac:spMkLst>
        </pc:spChg>
        <pc:spChg chg="del">
          <ac:chgData name="vikas kumar sangwan" userId="a3467a985051c07d" providerId="LiveId" clId="{A506D676-E56E-4D4F-B1B6-E27A6BCD1985}" dt="2023-01-19T07:31:18.531" v="2" actId="478"/>
          <ac:spMkLst>
            <pc:docMk/>
            <pc:sldMk cId="1908539883" sldId="417"/>
            <ac:spMk id="5" creationId="{7B1EEC17-9D31-8BEC-12AD-1E0FE26B0F7F}"/>
          </ac:spMkLst>
        </pc:spChg>
        <pc:spChg chg="add del mod">
          <ac:chgData name="vikas kumar sangwan" userId="a3467a985051c07d" providerId="LiveId" clId="{A506D676-E56E-4D4F-B1B6-E27A6BCD1985}" dt="2023-01-19T07:31:51.483" v="18"/>
          <ac:spMkLst>
            <pc:docMk/>
            <pc:sldMk cId="1908539883" sldId="417"/>
            <ac:spMk id="7" creationId="{AB338AFC-77D6-A9E5-33EC-A25D89E3EBFA}"/>
          </ac:spMkLst>
        </pc:spChg>
        <pc:spChg chg="add del mod">
          <ac:chgData name="vikas kumar sangwan" userId="a3467a985051c07d" providerId="LiveId" clId="{A506D676-E56E-4D4F-B1B6-E27A6BCD1985}" dt="2023-01-19T07:31:51.483" v="18"/>
          <ac:spMkLst>
            <pc:docMk/>
            <pc:sldMk cId="1908539883" sldId="417"/>
            <ac:spMk id="9" creationId="{DEAE26DB-4E23-5F30-9E89-B4459542EBA4}"/>
          </ac:spMkLst>
        </pc:spChg>
        <pc:spChg chg="mod">
          <ac:chgData name="vikas kumar sangwan" userId="a3467a985051c07d" providerId="LiveId" clId="{A506D676-E56E-4D4F-B1B6-E27A6BCD1985}" dt="2023-01-19T07:31:41.845" v="13"/>
          <ac:spMkLst>
            <pc:docMk/>
            <pc:sldMk cId="1908539883" sldId="417"/>
            <ac:spMk id="11" creationId="{97ADD3CB-1D4D-1F48-2E6E-49CC9BB07483}"/>
          </ac:spMkLst>
        </pc:spChg>
        <pc:spChg chg="mod">
          <ac:chgData name="vikas kumar sangwan" userId="a3467a985051c07d" providerId="LiveId" clId="{A506D676-E56E-4D4F-B1B6-E27A6BCD1985}" dt="2023-01-19T07:31:41.845" v="13"/>
          <ac:spMkLst>
            <pc:docMk/>
            <pc:sldMk cId="1908539883" sldId="417"/>
            <ac:spMk id="12" creationId="{1D4D0CEE-E3A6-9999-8C84-CBF85A8AB96B}"/>
          </ac:spMkLst>
        </pc:spChg>
        <pc:spChg chg="mod">
          <ac:chgData name="vikas kumar sangwan" userId="a3467a985051c07d" providerId="LiveId" clId="{A506D676-E56E-4D4F-B1B6-E27A6BCD1985}" dt="2023-01-19T07:31:41.845" v="13"/>
          <ac:spMkLst>
            <pc:docMk/>
            <pc:sldMk cId="1908539883" sldId="417"/>
            <ac:spMk id="13" creationId="{96CB44A6-08FC-8797-EFDB-A3C58DD67B2F}"/>
          </ac:spMkLst>
        </pc:spChg>
        <pc:spChg chg="add del mod">
          <ac:chgData name="vikas kumar sangwan" userId="a3467a985051c07d" providerId="LiveId" clId="{A506D676-E56E-4D4F-B1B6-E27A6BCD1985}" dt="2023-01-19T07:31:51.483" v="18"/>
          <ac:spMkLst>
            <pc:docMk/>
            <pc:sldMk cId="1908539883" sldId="417"/>
            <ac:spMk id="14" creationId="{765DB9D2-5F18-D82B-0682-220B74652AF9}"/>
          </ac:spMkLst>
        </pc:spChg>
        <pc:spChg chg="mod">
          <ac:chgData name="vikas kumar sangwan" userId="a3467a985051c07d" providerId="LiveId" clId="{A506D676-E56E-4D4F-B1B6-E27A6BCD1985}" dt="2023-01-19T07:31:41.845" v="13"/>
          <ac:spMkLst>
            <pc:docMk/>
            <pc:sldMk cId="1908539883" sldId="417"/>
            <ac:spMk id="16" creationId="{5AF30A91-DFEE-5929-ED08-D85129F73CCB}"/>
          </ac:spMkLst>
        </pc:spChg>
        <pc:spChg chg="mod">
          <ac:chgData name="vikas kumar sangwan" userId="a3467a985051c07d" providerId="LiveId" clId="{A506D676-E56E-4D4F-B1B6-E27A6BCD1985}" dt="2023-01-19T07:31:41.845" v="13"/>
          <ac:spMkLst>
            <pc:docMk/>
            <pc:sldMk cId="1908539883" sldId="417"/>
            <ac:spMk id="17" creationId="{93351364-78AF-E501-C941-55A5FA091105}"/>
          </ac:spMkLst>
        </pc:spChg>
        <pc:spChg chg="mod">
          <ac:chgData name="vikas kumar sangwan" userId="a3467a985051c07d" providerId="LiveId" clId="{A506D676-E56E-4D4F-B1B6-E27A6BCD1985}" dt="2023-01-19T07:31:41.845" v="13"/>
          <ac:spMkLst>
            <pc:docMk/>
            <pc:sldMk cId="1908539883" sldId="417"/>
            <ac:spMk id="18" creationId="{C8BACFE6-0DF7-D65B-3FD3-8FFAF0847996}"/>
          </ac:spMkLst>
        </pc:spChg>
        <pc:spChg chg="add del mod">
          <ac:chgData name="vikas kumar sangwan" userId="a3467a985051c07d" providerId="LiveId" clId="{A506D676-E56E-4D4F-B1B6-E27A6BCD1985}" dt="2023-01-19T07:31:51.483" v="18"/>
          <ac:spMkLst>
            <pc:docMk/>
            <pc:sldMk cId="1908539883" sldId="417"/>
            <ac:spMk id="19" creationId="{C0E2702E-7A76-30DF-9601-38CCC48A3CF8}"/>
          </ac:spMkLst>
        </pc:spChg>
        <pc:spChg chg="mod">
          <ac:chgData name="vikas kumar sangwan" userId="a3467a985051c07d" providerId="LiveId" clId="{A506D676-E56E-4D4F-B1B6-E27A6BCD1985}" dt="2023-01-19T07:31:41.845" v="13"/>
          <ac:spMkLst>
            <pc:docMk/>
            <pc:sldMk cId="1908539883" sldId="417"/>
            <ac:spMk id="21" creationId="{2479A673-ABBC-8B4E-9127-7470C367FA53}"/>
          </ac:spMkLst>
        </pc:spChg>
        <pc:spChg chg="mod">
          <ac:chgData name="vikas kumar sangwan" userId="a3467a985051c07d" providerId="LiveId" clId="{A506D676-E56E-4D4F-B1B6-E27A6BCD1985}" dt="2023-01-19T07:31:41.845" v="13"/>
          <ac:spMkLst>
            <pc:docMk/>
            <pc:sldMk cId="1908539883" sldId="417"/>
            <ac:spMk id="22" creationId="{BF678633-AD0B-3EB8-A101-41B72145FD86}"/>
          </ac:spMkLst>
        </pc:spChg>
        <pc:spChg chg="mod">
          <ac:chgData name="vikas kumar sangwan" userId="a3467a985051c07d" providerId="LiveId" clId="{A506D676-E56E-4D4F-B1B6-E27A6BCD1985}" dt="2023-01-19T07:31:41.845" v="13"/>
          <ac:spMkLst>
            <pc:docMk/>
            <pc:sldMk cId="1908539883" sldId="417"/>
            <ac:spMk id="23" creationId="{16E468C8-865C-D082-D78D-FFFDF8AE8A41}"/>
          </ac:spMkLst>
        </pc:spChg>
        <pc:spChg chg="add del mod">
          <ac:chgData name="vikas kumar sangwan" userId="a3467a985051c07d" providerId="LiveId" clId="{A506D676-E56E-4D4F-B1B6-E27A6BCD1985}" dt="2023-01-19T07:31:51.483" v="18"/>
          <ac:spMkLst>
            <pc:docMk/>
            <pc:sldMk cId="1908539883" sldId="417"/>
            <ac:spMk id="24" creationId="{36ED7654-F2C1-B702-BCD2-A45369BF0570}"/>
          </ac:spMkLst>
        </pc:spChg>
        <pc:spChg chg="mod">
          <ac:chgData name="vikas kumar sangwan" userId="a3467a985051c07d" providerId="LiveId" clId="{A506D676-E56E-4D4F-B1B6-E27A6BCD1985}" dt="2023-01-19T07:31:41.845" v="13"/>
          <ac:spMkLst>
            <pc:docMk/>
            <pc:sldMk cId="1908539883" sldId="417"/>
            <ac:spMk id="26" creationId="{1CEA5D53-AED4-4FD5-D190-5330F21C13C6}"/>
          </ac:spMkLst>
        </pc:spChg>
        <pc:spChg chg="mod">
          <ac:chgData name="vikas kumar sangwan" userId="a3467a985051c07d" providerId="LiveId" clId="{A506D676-E56E-4D4F-B1B6-E27A6BCD1985}" dt="2023-01-19T07:31:41.845" v="13"/>
          <ac:spMkLst>
            <pc:docMk/>
            <pc:sldMk cId="1908539883" sldId="417"/>
            <ac:spMk id="27" creationId="{0819B312-6A65-604B-17D2-028D201C6E21}"/>
          </ac:spMkLst>
        </pc:spChg>
        <pc:spChg chg="mod">
          <ac:chgData name="vikas kumar sangwan" userId="a3467a985051c07d" providerId="LiveId" clId="{A506D676-E56E-4D4F-B1B6-E27A6BCD1985}" dt="2023-01-19T07:31:41.845" v="13"/>
          <ac:spMkLst>
            <pc:docMk/>
            <pc:sldMk cId="1908539883" sldId="417"/>
            <ac:spMk id="28" creationId="{5EFC7FE6-D01F-A9A1-DC5D-82B701AC02DE}"/>
          </ac:spMkLst>
        </pc:spChg>
        <pc:spChg chg="mod">
          <ac:chgData name="vikas kumar sangwan" userId="a3467a985051c07d" providerId="LiveId" clId="{A506D676-E56E-4D4F-B1B6-E27A6BCD1985}" dt="2023-01-19T07:31:41.845" v="13"/>
          <ac:spMkLst>
            <pc:docMk/>
            <pc:sldMk cId="1908539883" sldId="417"/>
            <ac:spMk id="30" creationId="{388535AC-DCF4-67BD-1E3D-5EA52192798E}"/>
          </ac:spMkLst>
        </pc:spChg>
        <pc:spChg chg="mod">
          <ac:chgData name="vikas kumar sangwan" userId="a3467a985051c07d" providerId="LiveId" clId="{A506D676-E56E-4D4F-B1B6-E27A6BCD1985}" dt="2023-01-19T07:31:41.845" v="13"/>
          <ac:spMkLst>
            <pc:docMk/>
            <pc:sldMk cId="1908539883" sldId="417"/>
            <ac:spMk id="31" creationId="{3A1117E7-BACB-BC33-1D1C-C54BB6301B47}"/>
          </ac:spMkLst>
        </pc:spChg>
        <pc:spChg chg="mod">
          <ac:chgData name="vikas kumar sangwan" userId="a3467a985051c07d" providerId="LiveId" clId="{A506D676-E56E-4D4F-B1B6-E27A6BCD1985}" dt="2023-01-19T07:31:41.845" v="13"/>
          <ac:spMkLst>
            <pc:docMk/>
            <pc:sldMk cId="1908539883" sldId="417"/>
            <ac:spMk id="33" creationId="{6C9E75E9-4924-B7BF-2957-FED89F988BC9}"/>
          </ac:spMkLst>
        </pc:spChg>
        <pc:spChg chg="mod">
          <ac:chgData name="vikas kumar sangwan" userId="a3467a985051c07d" providerId="LiveId" clId="{A506D676-E56E-4D4F-B1B6-E27A6BCD1985}" dt="2023-01-19T07:31:41.845" v="13"/>
          <ac:spMkLst>
            <pc:docMk/>
            <pc:sldMk cId="1908539883" sldId="417"/>
            <ac:spMk id="34" creationId="{70031396-90EB-91ED-A9E1-99752E4ECD0C}"/>
          </ac:spMkLst>
        </pc:spChg>
        <pc:spChg chg="mod">
          <ac:chgData name="vikas kumar sangwan" userId="a3467a985051c07d" providerId="LiveId" clId="{A506D676-E56E-4D4F-B1B6-E27A6BCD1985}" dt="2023-01-19T07:31:41.845" v="13"/>
          <ac:spMkLst>
            <pc:docMk/>
            <pc:sldMk cId="1908539883" sldId="417"/>
            <ac:spMk id="35" creationId="{29288D7A-A64D-4915-E94B-AEDF4F093792}"/>
          </ac:spMkLst>
        </pc:spChg>
        <pc:spChg chg="mod">
          <ac:chgData name="vikas kumar sangwan" userId="a3467a985051c07d" providerId="LiveId" clId="{A506D676-E56E-4D4F-B1B6-E27A6BCD1985}" dt="2023-01-19T07:31:41.845" v="13"/>
          <ac:spMkLst>
            <pc:docMk/>
            <pc:sldMk cId="1908539883" sldId="417"/>
            <ac:spMk id="37" creationId="{471DEEFF-7C92-8828-3CEE-6128089A1FAB}"/>
          </ac:spMkLst>
        </pc:spChg>
        <pc:spChg chg="mod">
          <ac:chgData name="vikas kumar sangwan" userId="a3467a985051c07d" providerId="LiveId" clId="{A506D676-E56E-4D4F-B1B6-E27A6BCD1985}" dt="2023-01-19T07:31:41.845" v="13"/>
          <ac:spMkLst>
            <pc:docMk/>
            <pc:sldMk cId="1908539883" sldId="417"/>
            <ac:spMk id="38" creationId="{78BDEC4A-335C-9E34-447D-8FB17E3322B6}"/>
          </ac:spMkLst>
        </pc:spChg>
        <pc:spChg chg="mod">
          <ac:chgData name="vikas kumar sangwan" userId="a3467a985051c07d" providerId="LiveId" clId="{A506D676-E56E-4D4F-B1B6-E27A6BCD1985}" dt="2023-01-19T07:31:41.845" v="13"/>
          <ac:spMkLst>
            <pc:docMk/>
            <pc:sldMk cId="1908539883" sldId="417"/>
            <ac:spMk id="39" creationId="{37ED1E98-C1E1-8543-3C21-EC5FE3B8F0A9}"/>
          </ac:spMkLst>
        </pc:spChg>
        <pc:spChg chg="add del mod">
          <ac:chgData name="vikas kumar sangwan" userId="a3467a985051c07d" providerId="LiveId" clId="{A506D676-E56E-4D4F-B1B6-E27A6BCD1985}" dt="2023-01-19T07:31:51.483" v="18"/>
          <ac:spMkLst>
            <pc:docMk/>
            <pc:sldMk cId="1908539883" sldId="417"/>
            <ac:spMk id="40" creationId="{4DB6E8F1-7168-F379-009A-94D8BA2CBB75}"/>
          </ac:spMkLst>
        </pc:spChg>
        <pc:spChg chg="add del mod">
          <ac:chgData name="vikas kumar sangwan" userId="a3467a985051c07d" providerId="LiveId" clId="{A506D676-E56E-4D4F-B1B6-E27A6BCD1985}" dt="2023-01-19T07:31:54.755" v="20"/>
          <ac:spMkLst>
            <pc:docMk/>
            <pc:sldMk cId="1908539883" sldId="417"/>
            <ac:spMk id="41" creationId="{B802A75A-874A-26DB-C3E5-42A4068F7216}"/>
          </ac:spMkLst>
        </pc:spChg>
        <pc:spChg chg="add del mod">
          <ac:chgData name="vikas kumar sangwan" userId="a3467a985051c07d" providerId="LiveId" clId="{A506D676-E56E-4D4F-B1B6-E27A6BCD1985}" dt="2023-01-19T07:31:54.755" v="20"/>
          <ac:spMkLst>
            <pc:docMk/>
            <pc:sldMk cId="1908539883" sldId="417"/>
            <ac:spMk id="43" creationId="{C8BB8F03-2F66-3CA0-EF96-CA161A35FC3B}"/>
          </ac:spMkLst>
        </pc:spChg>
        <pc:spChg chg="add del mod">
          <ac:chgData name="vikas kumar sangwan" userId="a3467a985051c07d" providerId="LiveId" clId="{A506D676-E56E-4D4F-B1B6-E27A6BCD1985}" dt="2023-01-19T07:31:54.755" v="20"/>
          <ac:spMkLst>
            <pc:docMk/>
            <pc:sldMk cId="1908539883" sldId="417"/>
            <ac:spMk id="45" creationId="{38AC411A-986D-117D-FCCD-1DED94735D4A}"/>
          </ac:spMkLst>
        </pc:spChg>
        <pc:spChg chg="mod">
          <ac:chgData name="vikas kumar sangwan" userId="a3467a985051c07d" providerId="LiveId" clId="{A506D676-E56E-4D4F-B1B6-E27A6BCD1985}" dt="2023-01-19T07:31:51.502" v="19"/>
          <ac:spMkLst>
            <pc:docMk/>
            <pc:sldMk cId="1908539883" sldId="417"/>
            <ac:spMk id="47" creationId="{B2791AE4-8537-F849-E623-CFD50716FA40}"/>
          </ac:spMkLst>
        </pc:spChg>
        <pc:spChg chg="mod">
          <ac:chgData name="vikas kumar sangwan" userId="a3467a985051c07d" providerId="LiveId" clId="{A506D676-E56E-4D4F-B1B6-E27A6BCD1985}" dt="2023-01-19T07:31:51.502" v="19"/>
          <ac:spMkLst>
            <pc:docMk/>
            <pc:sldMk cId="1908539883" sldId="417"/>
            <ac:spMk id="48" creationId="{B01E85CA-ADD4-EFE6-D3B6-641827C81F18}"/>
          </ac:spMkLst>
        </pc:spChg>
        <pc:spChg chg="mod">
          <ac:chgData name="vikas kumar sangwan" userId="a3467a985051c07d" providerId="LiveId" clId="{A506D676-E56E-4D4F-B1B6-E27A6BCD1985}" dt="2023-01-19T07:31:51.502" v="19"/>
          <ac:spMkLst>
            <pc:docMk/>
            <pc:sldMk cId="1908539883" sldId="417"/>
            <ac:spMk id="49" creationId="{DA55E4F3-99C9-676B-9157-B6E33B543DA1}"/>
          </ac:spMkLst>
        </pc:spChg>
        <pc:spChg chg="add del mod">
          <ac:chgData name="vikas kumar sangwan" userId="a3467a985051c07d" providerId="LiveId" clId="{A506D676-E56E-4D4F-B1B6-E27A6BCD1985}" dt="2023-01-19T07:31:54.755" v="20"/>
          <ac:spMkLst>
            <pc:docMk/>
            <pc:sldMk cId="1908539883" sldId="417"/>
            <ac:spMk id="50" creationId="{EC1E5E8C-9874-636C-D5BD-31A691A32B9B}"/>
          </ac:spMkLst>
        </pc:spChg>
        <pc:spChg chg="mod">
          <ac:chgData name="vikas kumar sangwan" userId="a3467a985051c07d" providerId="LiveId" clId="{A506D676-E56E-4D4F-B1B6-E27A6BCD1985}" dt="2023-01-19T07:31:51.502" v="19"/>
          <ac:spMkLst>
            <pc:docMk/>
            <pc:sldMk cId="1908539883" sldId="417"/>
            <ac:spMk id="52" creationId="{56B37B7D-8952-70D6-A6FA-D045A3F4C195}"/>
          </ac:spMkLst>
        </pc:spChg>
        <pc:spChg chg="mod">
          <ac:chgData name="vikas kumar sangwan" userId="a3467a985051c07d" providerId="LiveId" clId="{A506D676-E56E-4D4F-B1B6-E27A6BCD1985}" dt="2023-01-19T07:31:51.502" v="19"/>
          <ac:spMkLst>
            <pc:docMk/>
            <pc:sldMk cId="1908539883" sldId="417"/>
            <ac:spMk id="53" creationId="{B453FD47-B9F2-5029-04E0-90F269D37BEA}"/>
          </ac:spMkLst>
        </pc:spChg>
        <pc:spChg chg="mod">
          <ac:chgData name="vikas kumar sangwan" userId="a3467a985051c07d" providerId="LiveId" clId="{A506D676-E56E-4D4F-B1B6-E27A6BCD1985}" dt="2023-01-19T07:31:51.502" v="19"/>
          <ac:spMkLst>
            <pc:docMk/>
            <pc:sldMk cId="1908539883" sldId="417"/>
            <ac:spMk id="54" creationId="{E0BD47AD-91FF-ED15-F903-53C0CE95379C}"/>
          </ac:spMkLst>
        </pc:spChg>
        <pc:spChg chg="add del mod">
          <ac:chgData name="vikas kumar sangwan" userId="a3467a985051c07d" providerId="LiveId" clId="{A506D676-E56E-4D4F-B1B6-E27A6BCD1985}" dt="2023-01-19T07:31:54.755" v="20"/>
          <ac:spMkLst>
            <pc:docMk/>
            <pc:sldMk cId="1908539883" sldId="417"/>
            <ac:spMk id="55" creationId="{21D59818-6A9D-D839-CE6F-B4566BCC76BE}"/>
          </ac:spMkLst>
        </pc:spChg>
        <pc:spChg chg="mod">
          <ac:chgData name="vikas kumar sangwan" userId="a3467a985051c07d" providerId="LiveId" clId="{A506D676-E56E-4D4F-B1B6-E27A6BCD1985}" dt="2023-01-19T07:31:51.502" v="19"/>
          <ac:spMkLst>
            <pc:docMk/>
            <pc:sldMk cId="1908539883" sldId="417"/>
            <ac:spMk id="57" creationId="{BE5CE4F7-6190-820E-15A5-B2EC0C4D1092}"/>
          </ac:spMkLst>
        </pc:spChg>
        <pc:spChg chg="mod">
          <ac:chgData name="vikas kumar sangwan" userId="a3467a985051c07d" providerId="LiveId" clId="{A506D676-E56E-4D4F-B1B6-E27A6BCD1985}" dt="2023-01-19T07:31:51.502" v="19"/>
          <ac:spMkLst>
            <pc:docMk/>
            <pc:sldMk cId="1908539883" sldId="417"/>
            <ac:spMk id="58" creationId="{55E45F62-7EA5-BD7B-2560-04BE5254224D}"/>
          </ac:spMkLst>
        </pc:spChg>
        <pc:spChg chg="mod">
          <ac:chgData name="vikas kumar sangwan" userId="a3467a985051c07d" providerId="LiveId" clId="{A506D676-E56E-4D4F-B1B6-E27A6BCD1985}" dt="2023-01-19T07:31:51.502" v="19"/>
          <ac:spMkLst>
            <pc:docMk/>
            <pc:sldMk cId="1908539883" sldId="417"/>
            <ac:spMk id="59" creationId="{90B78612-4E60-F335-2883-8348BEA735D3}"/>
          </ac:spMkLst>
        </pc:spChg>
        <pc:spChg chg="add del mod">
          <ac:chgData name="vikas kumar sangwan" userId="a3467a985051c07d" providerId="LiveId" clId="{A506D676-E56E-4D4F-B1B6-E27A6BCD1985}" dt="2023-01-19T07:31:54.755" v="20"/>
          <ac:spMkLst>
            <pc:docMk/>
            <pc:sldMk cId="1908539883" sldId="417"/>
            <ac:spMk id="60" creationId="{970C0DEA-F10D-0335-B9FF-79E631203EFE}"/>
          </ac:spMkLst>
        </pc:spChg>
        <pc:spChg chg="mod">
          <ac:chgData name="vikas kumar sangwan" userId="a3467a985051c07d" providerId="LiveId" clId="{A506D676-E56E-4D4F-B1B6-E27A6BCD1985}" dt="2023-01-19T07:31:51.502" v="19"/>
          <ac:spMkLst>
            <pc:docMk/>
            <pc:sldMk cId="1908539883" sldId="417"/>
            <ac:spMk id="62" creationId="{76F5A7CB-3F60-D006-224E-3E13BAAC6C4E}"/>
          </ac:spMkLst>
        </pc:spChg>
        <pc:spChg chg="mod">
          <ac:chgData name="vikas kumar sangwan" userId="a3467a985051c07d" providerId="LiveId" clId="{A506D676-E56E-4D4F-B1B6-E27A6BCD1985}" dt="2023-01-19T07:31:51.502" v="19"/>
          <ac:spMkLst>
            <pc:docMk/>
            <pc:sldMk cId="1908539883" sldId="417"/>
            <ac:spMk id="63" creationId="{2FAE4F36-8B03-01C1-5B14-8E35543401D8}"/>
          </ac:spMkLst>
        </pc:spChg>
        <pc:spChg chg="mod">
          <ac:chgData name="vikas kumar sangwan" userId="a3467a985051c07d" providerId="LiveId" clId="{A506D676-E56E-4D4F-B1B6-E27A6BCD1985}" dt="2023-01-19T07:31:51.502" v="19"/>
          <ac:spMkLst>
            <pc:docMk/>
            <pc:sldMk cId="1908539883" sldId="417"/>
            <ac:spMk id="64" creationId="{9EBB4A6A-B7A0-CF55-7662-D8263F812F0E}"/>
          </ac:spMkLst>
        </pc:spChg>
        <pc:spChg chg="mod">
          <ac:chgData name="vikas kumar sangwan" userId="a3467a985051c07d" providerId="LiveId" clId="{A506D676-E56E-4D4F-B1B6-E27A6BCD1985}" dt="2023-01-19T07:31:51.502" v="19"/>
          <ac:spMkLst>
            <pc:docMk/>
            <pc:sldMk cId="1908539883" sldId="417"/>
            <ac:spMk id="66" creationId="{502E43F0-D16E-11AB-6825-C39032441E97}"/>
          </ac:spMkLst>
        </pc:spChg>
        <pc:spChg chg="mod">
          <ac:chgData name="vikas kumar sangwan" userId="a3467a985051c07d" providerId="LiveId" clId="{A506D676-E56E-4D4F-B1B6-E27A6BCD1985}" dt="2023-01-19T07:31:51.502" v="19"/>
          <ac:spMkLst>
            <pc:docMk/>
            <pc:sldMk cId="1908539883" sldId="417"/>
            <ac:spMk id="67" creationId="{497D3F66-C22B-D1AA-CAAC-860C3284BB4A}"/>
          </ac:spMkLst>
        </pc:spChg>
        <pc:spChg chg="mod">
          <ac:chgData name="vikas kumar sangwan" userId="a3467a985051c07d" providerId="LiveId" clId="{A506D676-E56E-4D4F-B1B6-E27A6BCD1985}" dt="2023-01-19T07:31:51.502" v="19"/>
          <ac:spMkLst>
            <pc:docMk/>
            <pc:sldMk cId="1908539883" sldId="417"/>
            <ac:spMk id="69" creationId="{7C2DA1E5-7AA9-7ABC-C1AA-D2CF96DCD77E}"/>
          </ac:spMkLst>
        </pc:spChg>
        <pc:spChg chg="mod">
          <ac:chgData name="vikas kumar sangwan" userId="a3467a985051c07d" providerId="LiveId" clId="{A506D676-E56E-4D4F-B1B6-E27A6BCD1985}" dt="2023-01-19T07:31:51.502" v="19"/>
          <ac:spMkLst>
            <pc:docMk/>
            <pc:sldMk cId="1908539883" sldId="417"/>
            <ac:spMk id="70" creationId="{D5021ACC-9294-5659-355C-BD992A3183BF}"/>
          </ac:spMkLst>
        </pc:spChg>
        <pc:spChg chg="mod">
          <ac:chgData name="vikas kumar sangwan" userId="a3467a985051c07d" providerId="LiveId" clId="{A506D676-E56E-4D4F-B1B6-E27A6BCD1985}" dt="2023-01-19T07:31:51.502" v="19"/>
          <ac:spMkLst>
            <pc:docMk/>
            <pc:sldMk cId="1908539883" sldId="417"/>
            <ac:spMk id="71" creationId="{0A3D7C49-8B8B-8741-3F75-9246132809E2}"/>
          </ac:spMkLst>
        </pc:spChg>
        <pc:spChg chg="mod">
          <ac:chgData name="vikas kumar sangwan" userId="a3467a985051c07d" providerId="LiveId" clId="{A506D676-E56E-4D4F-B1B6-E27A6BCD1985}" dt="2023-01-19T07:31:51.502" v="19"/>
          <ac:spMkLst>
            <pc:docMk/>
            <pc:sldMk cId="1908539883" sldId="417"/>
            <ac:spMk id="73" creationId="{1F409DF2-A1BF-5D03-F6C2-3C48483D2F20}"/>
          </ac:spMkLst>
        </pc:spChg>
        <pc:spChg chg="mod">
          <ac:chgData name="vikas kumar sangwan" userId="a3467a985051c07d" providerId="LiveId" clId="{A506D676-E56E-4D4F-B1B6-E27A6BCD1985}" dt="2023-01-19T07:31:51.502" v="19"/>
          <ac:spMkLst>
            <pc:docMk/>
            <pc:sldMk cId="1908539883" sldId="417"/>
            <ac:spMk id="74" creationId="{B4B5472B-5135-FBDC-2100-A50F73A4A823}"/>
          </ac:spMkLst>
        </pc:spChg>
        <pc:spChg chg="mod">
          <ac:chgData name="vikas kumar sangwan" userId="a3467a985051c07d" providerId="LiveId" clId="{A506D676-E56E-4D4F-B1B6-E27A6BCD1985}" dt="2023-01-19T07:31:51.502" v="19"/>
          <ac:spMkLst>
            <pc:docMk/>
            <pc:sldMk cId="1908539883" sldId="417"/>
            <ac:spMk id="75" creationId="{E7B9BC53-7099-C347-05C2-36DB173DDF91}"/>
          </ac:spMkLst>
        </pc:spChg>
        <pc:spChg chg="add del mod">
          <ac:chgData name="vikas kumar sangwan" userId="a3467a985051c07d" providerId="LiveId" clId="{A506D676-E56E-4D4F-B1B6-E27A6BCD1985}" dt="2023-01-19T07:31:54.755" v="20"/>
          <ac:spMkLst>
            <pc:docMk/>
            <pc:sldMk cId="1908539883" sldId="417"/>
            <ac:spMk id="76" creationId="{76DD2431-8A7F-BBCC-785B-F5D6AD080F8B}"/>
          </ac:spMkLst>
        </pc:spChg>
        <pc:spChg chg="add del mod">
          <ac:chgData name="vikas kumar sangwan" userId="a3467a985051c07d" providerId="LiveId" clId="{A506D676-E56E-4D4F-B1B6-E27A6BCD1985}" dt="2023-01-19T07:32:01.016" v="24"/>
          <ac:spMkLst>
            <pc:docMk/>
            <pc:sldMk cId="1908539883" sldId="417"/>
            <ac:spMk id="77" creationId="{B45C83BF-B093-D7DA-B822-5FC88C019C95}"/>
          </ac:spMkLst>
        </pc:spChg>
        <pc:spChg chg="add del mod">
          <ac:chgData name="vikas kumar sangwan" userId="a3467a985051c07d" providerId="LiveId" clId="{A506D676-E56E-4D4F-B1B6-E27A6BCD1985}" dt="2023-01-19T07:32:01.016" v="24"/>
          <ac:spMkLst>
            <pc:docMk/>
            <pc:sldMk cId="1908539883" sldId="417"/>
            <ac:spMk id="79" creationId="{2B5EE2A0-4989-F7CC-5778-D96C679B7913}"/>
          </ac:spMkLst>
        </pc:spChg>
        <pc:spChg chg="add del mod">
          <ac:chgData name="vikas kumar sangwan" userId="a3467a985051c07d" providerId="LiveId" clId="{A506D676-E56E-4D4F-B1B6-E27A6BCD1985}" dt="2023-01-19T07:32:01.016" v="24"/>
          <ac:spMkLst>
            <pc:docMk/>
            <pc:sldMk cId="1908539883" sldId="417"/>
            <ac:spMk id="81" creationId="{754F5550-5AD9-33DD-5377-4D2D5E7ED8CF}"/>
          </ac:spMkLst>
        </pc:spChg>
        <pc:spChg chg="mod">
          <ac:chgData name="vikas kumar sangwan" userId="a3467a985051c07d" providerId="LiveId" clId="{A506D676-E56E-4D4F-B1B6-E27A6BCD1985}" dt="2023-01-19T07:31:55.928" v="21"/>
          <ac:spMkLst>
            <pc:docMk/>
            <pc:sldMk cId="1908539883" sldId="417"/>
            <ac:spMk id="83" creationId="{0BA8D9AE-8824-BAE3-B905-66805FCCBFC3}"/>
          </ac:spMkLst>
        </pc:spChg>
        <pc:spChg chg="mod">
          <ac:chgData name="vikas kumar sangwan" userId="a3467a985051c07d" providerId="LiveId" clId="{A506D676-E56E-4D4F-B1B6-E27A6BCD1985}" dt="2023-01-19T07:31:55.928" v="21"/>
          <ac:spMkLst>
            <pc:docMk/>
            <pc:sldMk cId="1908539883" sldId="417"/>
            <ac:spMk id="84" creationId="{681C0718-E7CB-4939-88E0-68E26C67251B}"/>
          </ac:spMkLst>
        </pc:spChg>
        <pc:spChg chg="mod">
          <ac:chgData name="vikas kumar sangwan" userId="a3467a985051c07d" providerId="LiveId" clId="{A506D676-E56E-4D4F-B1B6-E27A6BCD1985}" dt="2023-01-19T07:31:55.928" v="21"/>
          <ac:spMkLst>
            <pc:docMk/>
            <pc:sldMk cId="1908539883" sldId="417"/>
            <ac:spMk id="85" creationId="{EC9958F0-9631-584E-450F-BDCA30C6CAA0}"/>
          </ac:spMkLst>
        </pc:spChg>
        <pc:spChg chg="add del mod">
          <ac:chgData name="vikas kumar sangwan" userId="a3467a985051c07d" providerId="LiveId" clId="{A506D676-E56E-4D4F-B1B6-E27A6BCD1985}" dt="2023-01-19T07:32:01.016" v="24"/>
          <ac:spMkLst>
            <pc:docMk/>
            <pc:sldMk cId="1908539883" sldId="417"/>
            <ac:spMk id="86" creationId="{6BCFD12C-8342-C31C-5D76-D970B65EF06C}"/>
          </ac:spMkLst>
        </pc:spChg>
        <pc:spChg chg="mod">
          <ac:chgData name="vikas kumar sangwan" userId="a3467a985051c07d" providerId="LiveId" clId="{A506D676-E56E-4D4F-B1B6-E27A6BCD1985}" dt="2023-01-19T07:31:55.928" v="21"/>
          <ac:spMkLst>
            <pc:docMk/>
            <pc:sldMk cId="1908539883" sldId="417"/>
            <ac:spMk id="88" creationId="{1A0A11E5-7891-1A77-E8C4-4D834A1480D5}"/>
          </ac:spMkLst>
        </pc:spChg>
        <pc:spChg chg="mod">
          <ac:chgData name="vikas kumar sangwan" userId="a3467a985051c07d" providerId="LiveId" clId="{A506D676-E56E-4D4F-B1B6-E27A6BCD1985}" dt="2023-01-19T07:31:55.928" v="21"/>
          <ac:spMkLst>
            <pc:docMk/>
            <pc:sldMk cId="1908539883" sldId="417"/>
            <ac:spMk id="89" creationId="{7303EA82-84E9-60DA-22BB-DE335CE564D5}"/>
          </ac:spMkLst>
        </pc:spChg>
        <pc:spChg chg="mod">
          <ac:chgData name="vikas kumar sangwan" userId="a3467a985051c07d" providerId="LiveId" clId="{A506D676-E56E-4D4F-B1B6-E27A6BCD1985}" dt="2023-01-19T07:31:55.928" v="21"/>
          <ac:spMkLst>
            <pc:docMk/>
            <pc:sldMk cId="1908539883" sldId="417"/>
            <ac:spMk id="90" creationId="{68B41CD5-0E56-F0D4-2B5B-BDC6F2C662EA}"/>
          </ac:spMkLst>
        </pc:spChg>
        <pc:spChg chg="add del mod">
          <ac:chgData name="vikas kumar sangwan" userId="a3467a985051c07d" providerId="LiveId" clId="{A506D676-E56E-4D4F-B1B6-E27A6BCD1985}" dt="2023-01-19T07:32:01.016" v="24"/>
          <ac:spMkLst>
            <pc:docMk/>
            <pc:sldMk cId="1908539883" sldId="417"/>
            <ac:spMk id="91" creationId="{7726D0D6-BD70-AF9E-CE3E-820126C54378}"/>
          </ac:spMkLst>
        </pc:spChg>
        <pc:spChg chg="mod">
          <ac:chgData name="vikas kumar sangwan" userId="a3467a985051c07d" providerId="LiveId" clId="{A506D676-E56E-4D4F-B1B6-E27A6BCD1985}" dt="2023-01-19T07:31:55.928" v="21"/>
          <ac:spMkLst>
            <pc:docMk/>
            <pc:sldMk cId="1908539883" sldId="417"/>
            <ac:spMk id="93" creationId="{3F8E2AB7-EBBF-0904-9363-EC0DB27C1CF3}"/>
          </ac:spMkLst>
        </pc:spChg>
        <pc:spChg chg="mod">
          <ac:chgData name="vikas kumar sangwan" userId="a3467a985051c07d" providerId="LiveId" clId="{A506D676-E56E-4D4F-B1B6-E27A6BCD1985}" dt="2023-01-19T07:31:55.928" v="21"/>
          <ac:spMkLst>
            <pc:docMk/>
            <pc:sldMk cId="1908539883" sldId="417"/>
            <ac:spMk id="94" creationId="{F80C2525-7CE3-B028-76E0-3FE724FAA8E1}"/>
          </ac:spMkLst>
        </pc:spChg>
        <pc:spChg chg="mod">
          <ac:chgData name="vikas kumar sangwan" userId="a3467a985051c07d" providerId="LiveId" clId="{A506D676-E56E-4D4F-B1B6-E27A6BCD1985}" dt="2023-01-19T07:31:55.928" v="21"/>
          <ac:spMkLst>
            <pc:docMk/>
            <pc:sldMk cId="1908539883" sldId="417"/>
            <ac:spMk id="95" creationId="{2A2305B4-805A-CBA5-15CA-6979515AA170}"/>
          </ac:spMkLst>
        </pc:spChg>
        <pc:spChg chg="add del mod">
          <ac:chgData name="vikas kumar sangwan" userId="a3467a985051c07d" providerId="LiveId" clId="{A506D676-E56E-4D4F-B1B6-E27A6BCD1985}" dt="2023-01-19T07:32:01.016" v="24"/>
          <ac:spMkLst>
            <pc:docMk/>
            <pc:sldMk cId="1908539883" sldId="417"/>
            <ac:spMk id="96" creationId="{C1D357BC-9D33-1C70-FA39-16286360CE7A}"/>
          </ac:spMkLst>
        </pc:spChg>
        <pc:spChg chg="mod">
          <ac:chgData name="vikas kumar sangwan" userId="a3467a985051c07d" providerId="LiveId" clId="{A506D676-E56E-4D4F-B1B6-E27A6BCD1985}" dt="2023-01-19T07:31:55.928" v="21"/>
          <ac:spMkLst>
            <pc:docMk/>
            <pc:sldMk cId="1908539883" sldId="417"/>
            <ac:spMk id="98" creationId="{EA82F2D5-D462-0295-3AFE-D5A1E315992B}"/>
          </ac:spMkLst>
        </pc:spChg>
        <pc:spChg chg="mod">
          <ac:chgData name="vikas kumar sangwan" userId="a3467a985051c07d" providerId="LiveId" clId="{A506D676-E56E-4D4F-B1B6-E27A6BCD1985}" dt="2023-01-19T07:31:55.928" v="21"/>
          <ac:spMkLst>
            <pc:docMk/>
            <pc:sldMk cId="1908539883" sldId="417"/>
            <ac:spMk id="99" creationId="{BA587CB2-2ECA-1688-7C5E-A4FD0C4067AA}"/>
          </ac:spMkLst>
        </pc:spChg>
        <pc:spChg chg="mod">
          <ac:chgData name="vikas kumar sangwan" userId="a3467a985051c07d" providerId="LiveId" clId="{A506D676-E56E-4D4F-B1B6-E27A6BCD1985}" dt="2023-01-19T07:31:55.928" v="21"/>
          <ac:spMkLst>
            <pc:docMk/>
            <pc:sldMk cId="1908539883" sldId="417"/>
            <ac:spMk id="100" creationId="{C3578E48-D483-312D-4142-898351B1A8DF}"/>
          </ac:spMkLst>
        </pc:spChg>
        <pc:spChg chg="mod">
          <ac:chgData name="vikas kumar sangwan" userId="a3467a985051c07d" providerId="LiveId" clId="{A506D676-E56E-4D4F-B1B6-E27A6BCD1985}" dt="2023-01-19T07:31:55.928" v="21"/>
          <ac:spMkLst>
            <pc:docMk/>
            <pc:sldMk cId="1908539883" sldId="417"/>
            <ac:spMk id="102" creationId="{E235B1A2-00E9-E53C-9675-4A66772B2F95}"/>
          </ac:spMkLst>
        </pc:spChg>
        <pc:spChg chg="mod">
          <ac:chgData name="vikas kumar sangwan" userId="a3467a985051c07d" providerId="LiveId" clId="{A506D676-E56E-4D4F-B1B6-E27A6BCD1985}" dt="2023-01-19T07:31:55.928" v="21"/>
          <ac:spMkLst>
            <pc:docMk/>
            <pc:sldMk cId="1908539883" sldId="417"/>
            <ac:spMk id="103" creationId="{613A8F15-813A-7A9F-AFDD-2528AA4A3C19}"/>
          </ac:spMkLst>
        </pc:spChg>
        <pc:spChg chg="mod">
          <ac:chgData name="vikas kumar sangwan" userId="a3467a985051c07d" providerId="LiveId" clId="{A506D676-E56E-4D4F-B1B6-E27A6BCD1985}" dt="2023-01-19T07:31:55.928" v="21"/>
          <ac:spMkLst>
            <pc:docMk/>
            <pc:sldMk cId="1908539883" sldId="417"/>
            <ac:spMk id="105" creationId="{02929F46-3927-0FD7-D044-AB10E75ABEBC}"/>
          </ac:spMkLst>
        </pc:spChg>
        <pc:spChg chg="mod">
          <ac:chgData name="vikas kumar sangwan" userId="a3467a985051c07d" providerId="LiveId" clId="{A506D676-E56E-4D4F-B1B6-E27A6BCD1985}" dt="2023-01-19T07:31:55.928" v="21"/>
          <ac:spMkLst>
            <pc:docMk/>
            <pc:sldMk cId="1908539883" sldId="417"/>
            <ac:spMk id="106" creationId="{C99ECB07-29D5-0B6B-97F3-03A123CF0B30}"/>
          </ac:spMkLst>
        </pc:spChg>
        <pc:spChg chg="mod">
          <ac:chgData name="vikas kumar sangwan" userId="a3467a985051c07d" providerId="LiveId" clId="{A506D676-E56E-4D4F-B1B6-E27A6BCD1985}" dt="2023-01-19T07:31:55.928" v="21"/>
          <ac:spMkLst>
            <pc:docMk/>
            <pc:sldMk cId="1908539883" sldId="417"/>
            <ac:spMk id="107" creationId="{78E0EEF1-037D-AE0E-4947-9811909464F2}"/>
          </ac:spMkLst>
        </pc:spChg>
        <pc:spChg chg="mod">
          <ac:chgData name="vikas kumar sangwan" userId="a3467a985051c07d" providerId="LiveId" clId="{A506D676-E56E-4D4F-B1B6-E27A6BCD1985}" dt="2023-01-19T07:31:55.928" v="21"/>
          <ac:spMkLst>
            <pc:docMk/>
            <pc:sldMk cId="1908539883" sldId="417"/>
            <ac:spMk id="109" creationId="{34441062-CBAF-DCED-2AE7-1FCFF78AF152}"/>
          </ac:spMkLst>
        </pc:spChg>
        <pc:spChg chg="mod">
          <ac:chgData name="vikas kumar sangwan" userId="a3467a985051c07d" providerId="LiveId" clId="{A506D676-E56E-4D4F-B1B6-E27A6BCD1985}" dt="2023-01-19T07:31:55.928" v="21"/>
          <ac:spMkLst>
            <pc:docMk/>
            <pc:sldMk cId="1908539883" sldId="417"/>
            <ac:spMk id="110" creationId="{2F30578D-541D-B2AB-289E-90173CD27E36}"/>
          </ac:spMkLst>
        </pc:spChg>
        <pc:spChg chg="mod">
          <ac:chgData name="vikas kumar sangwan" userId="a3467a985051c07d" providerId="LiveId" clId="{A506D676-E56E-4D4F-B1B6-E27A6BCD1985}" dt="2023-01-19T07:31:55.928" v="21"/>
          <ac:spMkLst>
            <pc:docMk/>
            <pc:sldMk cId="1908539883" sldId="417"/>
            <ac:spMk id="111" creationId="{100233B4-C246-D7A0-17E1-C174B2E7CD49}"/>
          </ac:spMkLst>
        </pc:spChg>
        <pc:spChg chg="add del mod">
          <ac:chgData name="vikas kumar sangwan" userId="a3467a985051c07d" providerId="LiveId" clId="{A506D676-E56E-4D4F-B1B6-E27A6BCD1985}" dt="2023-01-19T07:32:01.016" v="24"/>
          <ac:spMkLst>
            <pc:docMk/>
            <pc:sldMk cId="1908539883" sldId="417"/>
            <ac:spMk id="112" creationId="{CFECA5A0-8B7B-55E9-02EF-836281266855}"/>
          </ac:spMkLst>
        </pc:spChg>
        <pc:spChg chg="add del mod">
          <ac:chgData name="vikas kumar sangwan" userId="a3467a985051c07d" providerId="LiveId" clId="{A506D676-E56E-4D4F-B1B6-E27A6BCD1985}" dt="2023-01-19T07:32:12.561" v="28"/>
          <ac:spMkLst>
            <pc:docMk/>
            <pc:sldMk cId="1908539883" sldId="417"/>
            <ac:spMk id="113" creationId="{526A4530-8B40-D251-4DB2-F7692A4F6309}"/>
          </ac:spMkLst>
        </pc:spChg>
        <pc:spChg chg="add del mod">
          <ac:chgData name="vikas kumar sangwan" userId="a3467a985051c07d" providerId="LiveId" clId="{A506D676-E56E-4D4F-B1B6-E27A6BCD1985}" dt="2023-01-19T07:32:12.561" v="28"/>
          <ac:spMkLst>
            <pc:docMk/>
            <pc:sldMk cId="1908539883" sldId="417"/>
            <ac:spMk id="115" creationId="{E5DA5F8F-EBA9-088E-9BD9-F6901EC0B455}"/>
          </ac:spMkLst>
        </pc:spChg>
        <pc:spChg chg="add del mod">
          <ac:chgData name="vikas kumar sangwan" userId="a3467a985051c07d" providerId="LiveId" clId="{A506D676-E56E-4D4F-B1B6-E27A6BCD1985}" dt="2023-01-19T07:32:12.561" v="28"/>
          <ac:spMkLst>
            <pc:docMk/>
            <pc:sldMk cId="1908539883" sldId="417"/>
            <ac:spMk id="117" creationId="{C1E352AB-6B1E-B1C2-B20D-9100D59B4B6A}"/>
          </ac:spMkLst>
        </pc:spChg>
        <pc:spChg chg="mod">
          <ac:chgData name="vikas kumar sangwan" userId="a3467a985051c07d" providerId="LiveId" clId="{A506D676-E56E-4D4F-B1B6-E27A6BCD1985}" dt="2023-01-19T07:32:01.069" v="25"/>
          <ac:spMkLst>
            <pc:docMk/>
            <pc:sldMk cId="1908539883" sldId="417"/>
            <ac:spMk id="119" creationId="{77C6D830-C193-984A-9607-F16E54845BF3}"/>
          </ac:spMkLst>
        </pc:spChg>
        <pc:spChg chg="mod">
          <ac:chgData name="vikas kumar sangwan" userId="a3467a985051c07d" providerId="LiveId" clId="{A506D676-E56E-4D4F-B1B6-E27A6BCD1985}" dt="2023-01-19T07:32:01.069" v="25"/>
          <ac:spMkLst>
            <pc:docMk/>
            <pc:sldMk cId="1908539883" sldId="417"/>
            <ac:spMk id="120" creationId="{B6F56E5C-94B4-21DE-D8F7-F7C6A1F2EACC}"/>
          </ac:spMkLst>
        </pc:spChg>
        <pc:spChg chg="mod">
          <ac:chgData name="vikas kumar sangwan" userId="a3467a985051c07d" providerId="LiveId" clId="{A506D676-E56E-4D4F-B1B6-E27A6BCD1985}" dt="2023-01-19T07:32:01.069" v="25"/>
          <ac:spMkLst>
            <pc:docMk/>
            <pc:sldMk cId="1908539883" sldId="417"/>
            <ac:spMk id="121" creationId="{9864ACB4-2264-8806-5102-1D544D6F3071}"/>
          </ac:spMkLst>
        </pc:spChg>
        <pc:spChg chg="add del mod">
          <ac:chgData name="vikas kumar sangwan" userId="a3467a985051c07d" providerId="LiveId" clId="{A506D676-E56E-4D4F-B1B6-E27A6BCD1985}" dt="2023-01-19T07:32:12.561" v="28"/>
          <ac:spMkLst>
            <pc:docMk/>
            <pc:sldMk cId="1908539883" sldId="417"/>
            <ac:spMk id="122" creationId="{9451DB70-B8E7-444D-EBBA-7DAB45F16691}"/>
          </ac:spMkLst>
        </pc:spChg>
        <pc:spChg chg="mod">
          <ac:chgData name="vikas kumar sangwan" userId="a3467a985051c07d" providerId="LiveId" clId="{A506D676-E56E-4D4F-B1B6-E27A6BCD1985}" dt="2023-01-19T07:32:01.069" v="25"/>
          <ac:spMkLst>
            <pc:docMk/>
            <pc:sldMk cId="1908539883" sldId="417"/>
            <ac:spMk id="124" creationId="{3FD18793-D6B9-70CF-A532-312D90049C61}"/>
          </ac:spMkLst>
        </pc:spChg>
        <pc:spChg chg="mod">
          <ac:chgData name="vikas kumar sangwan" userId="a3467a985051c07d" providerId="LiveId" clId="{A506D676-E56E-4D4F-B1B6-E27A6BCD1985}" dt="2023-01-19T07:32:01.069" v="25"/>
          <ac:spMkLst>
            <pc:docMk/>
            <pc:sldMk cId="1908539883" sldId="417"/>
            <ac:spMk id="125" creationId="{56689DAB-AB7C-B96E-CB3B-E9245E5BAD13}"/>
          </ac:spMkLst>
        </pc:spChg>
        <pc:spChg chg="mod">
          <ac:chgData name="vikas kumar sangwan" userId="a3467a985051c07d" providerId="LiveId" clId="{A506D676-E56E-4D4F-B1B6-E27A6BCD1985}" dt="2023-01-19T07:32:01.069" v="25"/>
          <ac:spMkLst>
            <pc:docMk/>
            <pc:sldMk cId="1908539883" sldId="417"/>
            <ac:spMk id="126" creationId="{998246B3-D3EF-930A-C16E-48B95532A67B}"/>
          </ac:spMkLst>
        </pc:spChg>
        <pc:spChg chg="add del mod">
          <ac:chgData name="vikas kumar sangwan" userId="a3467a985051c07d" providerId="LiveId" clId="{A506D676-E56E-4D4F-B1B6-E27A6BCD1985}" dt="2023-01-19T07:32:12.561" v="28"/>
          <ac:spMkLst>
            <pc:docMk/>
            <pc:sldMk cId="1908539883" sldId="417"/>
            <ac:spMk id="127" creationId="{3145B537-6595-3F3C-D412-98AB3C60ECA5}"/>
          </ac:spMkLst>
        </pc:spChg>
        <pc:spChg chg="mod">
          <ac:chgData name="vikas kumar sangwan" userId="a3467a985051c07d" providerId="LiveId" clId="{A506D676-E56E-4D4F-B1B6-E27A6BCD1985}" dt="2023-01-19T07:32:01.069" v="25"/>
          <ac:spMkLst>
            <pc:docMk/>
            <pc:sldMk cId="1908539883" sldId="417"/>
            <ac:spMk id="129" creationId="{C8D01562-3C6A-7F21-0B11-B79936F194CD}"/>
          </ac:spMkLst>
        </pc:spChg>
        <pc:spChg chg="mod">
          <ac:chgData name="vikas kumar sangwan" userId="a3467a985051c07d" providerId="LiveId" clId="{A506D676-E56E-4D4F-B1B6-E27A6BCD1985}" dt="2023-01-19T07:32:01.069" v="25"/>
          <ac:spMkLst>
            <pc:docMk/>
            <pc:sldMk cId="1908539883" sldId="417"/>
            <ac:spMk id="130" creationId="{C32FCB0D-7955-A4A0-ECE3-AD4FD8A54067}"/>
          </ac:spMkLst>
        </pc:spChg>
        <pc:spChg chg="mod">
          <ac:chgData name="vikas kumar sangwan" userId="a3467a985051c07d" providerId="LiveId" clId="{A506D676-E56E-4D4F-B1B6-E27A6BCD1985}" dt="2023-01-19T07:32:01.069" v="25"/>
          <ac:spMkLst>
            <pc:docMk/>
            <pc:sldMk cId="1908539883" sldId="417"/>
            <ac:spMk id="131" creationId="{F083FEB2-3D7E-CE67-44DF-E36D9FCE59CB}"/>
          </ac:spMkLst>
        </pc:spChg>
        <pc:spChg chg="add del mod">
          <ac:chgData name="vikas kumar sangwan" userId="a3467a985051c07d" providerId="LiveId" clId="{A506D676-E56E-4D4F-B1B6-E27A6BCD1985}" dt="2023-01-19T07:32:12.561" v="28"/>
          <ac:spMkLst>
            <pc:docMk/>
            <pc:sldMk cId="1908539883" sldId="417"/>
            <ac:spMk id="132" creationId="{BE9EF440-64ED-212E-ED56-E67441000D1A}"/>
          </ac:spMkLst>
        </pc:spChg>
        <pc:spChg chg="mod">
          <ac:chgData name="vikas kumar sangwan" userId="a3467a985051c07d" providerId="LiveId" clId="{A506D676-E56E-4D4F-B1B6-E27A6BCD1985}" dt="2023-01-19T07:32:01.069" v="25"/>
          <ac:spMkLst>
            <pc:docMk/>
            <pc:sldMk cId="1908539883" sldId="417"/>
            <ac:spMk id="134" creationId="{4D030388-65A0-C5B0-2A86-3CAF9EBB63FF}"/>
          </ac:spMkLst>
        </pc:spChg>
        <pc:spChg chg="mod">
          <ac:chgData name="vikas kumar sangwan" userId="a3467a985051c07d" providerId="LiveId" clId="{A506D676-E56E-4D4F-B1B6-E27A6BCD1985}" dt="2023-01-19T07:32:01.069" v="25"/>
          <ac:spMkLst>
            <pc:docMk/>
            <pc:sldMk cId="1908539883" sldId="417"/>
            <ac:spMk id="135" creationId="{7A9F2A26-0B99-C612-9940-D096EAD7C18A}"/>
          </ac:spMkLst>
        </pc:spChg>
        <pc:spChg chg="mod">
          <ac:chgData name="vikas kumar sangwan" userId="a3467a985051c07d" providerId="LiveId" clId="{A506D676-E56E-4D4F-B1B6-E27A6BCD1985}" dt="2023-01-19T07:32:01.069" v="25"/>
          <ac:spMkLst>
            <pc:docMk/>
            <pc:sldMk cId="1908539883" sldId="417"/>
            <ac:spMk id="136" creationId="{7BBB8244-3DC1-9BF3-2863-877474E4A09F}"/>
          </ac:spMkLst>
        </pc:spChg>
        <pc:spChg chg="mod">
          <ac:chgData name="vikas kumar sangwan" userId="a3467a985051c07d" providerId="LiveId" clId="{A506D676-E56E-4D4F-B1B6-E27A6BCD1985}" dt="2023-01-19T07:32:01.069" v="25"/>
          <ac:spMkLst>
            <pc:docMk/>
            <pc:sldMk cId="1908539883" sldId="417"/>
            <ac:spMk id="138" creationId="{B6F1A5B0-2CB7-12EA-3B60-B36A7F237E4D}"/>
          </ac:spMkLst>
        </pc:spChg>
        <pc:spChg chg="mod">
          <ac:chgData name="vikas kumar sangwan" userId="a3467a985051c07d" providerId="LiveId" clId="{A506D676-E56E-4D4F-B1B6-E27A6BCD1985}" dt="2023-01-19T07:32:01.069" v="25"/>
          <ac:spMkLst>
            <pc:docMk/>
            <pc:sldMk cId="1908539883" sldId="417"/>
            <ac:spMk id="139" creationId="{93E50D89-FC11-4C86-8D45-6B4A5EC4BD04}"/>
          </ac:spMkLst>
        </pc:spChg>
        <pc:spChg chg="mod">
          <ac:chgData name="vikas kumar sangwan" userId="a3467a985051c07d" providerId="LiveId" clId="{A506D676-E56E-4D4F-B1B6-E27A6BCD1985}" dt="2023-01-19T07:32:01.069" v="25"/>
          <ac:spMkLst>
            <pc:docMk/>
            <pc:sldMk cId="1908539883" sldId="417"/>
            <ac:spMk id="141" creationId="{1977B9CA-D02E-691B-7A79-704B869FBABA}"/>
          </ac:spMkLst>
        </pc:spChg>
        <pc:spChg chg="mod">
          <ac:chgData name="vikas kumar sangwan" userId="a3467a985051c07d" providerId="LiveId" clId="{A506D676-E56E-4D4F-B1B6-E27A6BCD1985}" dt="2023-01-19T07:32:01.069" v="25"/>
          <ac:spMkLst>
            <pc:docMk/>
            <pc:sldMk cId="1908539883" sldId="417"/>
            <ac:spMk id="142" creationId="{613034F3-D037-3737-1CF7-0D43A796A1A2}"/>
          </ac:spMkLst>
        </pc:spChg>
        <pc:spChg chg="mod">
          <ac:chgData name="vikas kumar sangwan" userId="a3467a985051c07d" providerId="LiveId" clId="{A506D676-E56E-4D4F-B1B6-E27A6BCD1985}" dt="2023-01-19T07:32:01.069" v="25"/>
          <ac:spMkLst>
            <pc:docMk/>
            <pc:sldMk cId="1908539883" sldId="417"/>
            <ac:spMk id="143" creationId="{44DEE59E-7E77-4FD9-824D-A0E96EFB1675}"/>
          </ac:spMkLst>
        </pc:spChg>
        <pc:spChg chg="mod">
          <ac:chgData name="vikas kumar sangwan" userId="a3467a985051c07d" providerId="LiveId" clId="{A506D676-E56E-4D4F-B1B6-E27A6BCD1985}" dt="2023-01-19T07:32:01.069" v="25"/>
          <ac:spMkLst>
            <pc:docMk/>
            <pc:sldMk cId="1908539883" sldId="417"/>
            <ac:spMk id="145" creationId="{8217623E-CBF2-7765-02F0-9EF979B66DBC}"/>
          </ac:spMkLst>
        </pc:spChg>
        <pc:spChg chg="mod">
          <ac:chgData name="vikas kumar sangwan" userId="a3467a985051c07d" providerId="LiveId" clId="{A506D676-E56E-4D4F-B1B6-E27A6BCD1985}" dt="2023-01-19T07:32:01.069" v="25"/>
          <ac:spMkLst>
            <pc:docMk/>
            <pc:sldMk cId="1908539883" sldId="417"/>
            <ac:spMk id="146" creationId="{16A71CC1-8521-033D-1972-BA7A7533BEB9}"/>
          </ac:spMkLst>
        </pc:spChg>
        <pc:spChg chg="mod">
          <ac:chgData name="vikas kumar sangwan" userId="a3467a985051c07d" providerId="LiveId" clId="{A506D676-E56E-4D4F-B1B6-E27A6BCD1985}" dt="2023-01-19T07:32:01.069" v="25"/>
          <ac:spMkLst>
            <pc:docMk/>
            <pc:sldMk cId="1908539883" sldId="417"/>
            <ac:spMk id="147" creationId="{21ADB896-538F-42FC-B98B-D740F1AC684F}"/>
          </ac:spMkLst>
        </pc:spChg>
        <pc:spChg chg="add del mod">
          <ac:chgData name="vikas kumar sangwan" userId="a3467a985051c07d" providerId="LiveId" clId="{A506D676-E56E-4D4F-B1B6-E27A6BCD1985}" dt="2023-01-19T07:32:12.561" v="28"/>
          <ac:spMkLst>
            <pc:docMk/>
            <pc:sldMk cId="1908539883" sldId="417"/>
            <ac:spMk id="148" creationId="{8F9CC5D9-78D0-A711-CB16-0312D05FCFE6}"/>
          </ac:spMkLst>
        </pc:spChg>
        <pc:spChg chg="add del mod">
          <ac:chgData name="vikas kumar sangwan" userId="a3467a985051c07d" providerId="LiveId" clId="{A506D676-E56E-4D4F-B1B6-E27A6BCD1985}" dt="2023-01-19T07:32:16.834" v="30"/>
          <ac:spMkLst>
            <pc:docMk/>
            <pc:sldMk cId="1908539883" sldId="417"/>
            <ac:spMk id="149" creationId="{E51DAA8D-F36C-BF7F-B47D-E7C5ADA52932}"/>
          </ac:spMkLst>
        </pc:spChg>
        <pc:spChg chg="add del mod">
          <ac:chgData name="vikas kumar sangwan" userId="a3467a985051c07d" providerId="LiveId" clId="{A506D676-E56E-4D4F-B1B6-E27A6BCD1985}" dt="2023-01-19T07:32:16.834" v="30"/>
          <ac:spMkLst>
            <pc:docMk/>
            <pc:sldMk cId="1908539883" sldId="417"/>
            <ac:spMk id="151" creationId="{ECE0752A-A9D4-D6A4-AB29-421FD78E26C8}"/>
          </ac:spMkLst>
        </pc:spChg>
        <pc:spChg chg="add del mod">
          <ac:chgData name="vikas kumar sangwan" userId="a3467a985051c07d" providerId="LiveId" clId="{A506D676-E56E-4D4F-B1B6-E27A6BCD1985}" dt="2023-01-19T07:32:16.834" v="30"/>
          <ac:spMkLst>
            <pc:docMk/>
            <pc:sldMk cId="1908539883" sldId="417"/>
            <ac:spMk id="153" creationId="{C364C447-42D4-CE9E-6D7C-2F1559F0B264}"/>
          </ac:spMkLst>
        </pc:spChg>
        <pc:spChg chg="mod">
          <ac:chgData name="vikas kumar sangwan" userId="a3467a985051c07d" providerId="LiveId" clId="{A506D676-E56E-4D4F-B1B6-E27A6BCD1985}" dt="2023-01-19T07:32:13.747" v="29"/>
          <ac:spMkLst>
            <pc:docMk/>
            <pc:sldMk cId="1908539883" sldId="417"/>
            <ac:spMk id="155" creationId="{7BFAF82F-AD42-2F4F-0F07-ED0D889FB2DE}"/>
          </ac:spMkLst>
        </pc:spChg>
        <pc:spChg chg="mod">
          <ac:chgData name="vikas kumar sangwan" userId="a3467a985051c07d" providerId="LiveId" clId="{A506D676-E56E-4D4F-B1B6-E27A6BCD1985}" dt="2023-01-19T07:32:13.747" v="29"/>
          <ac:spMkLst>
            <pc:docMk/>
            <pc:sldMk cId="1908539883" sldId="417"/>
            <ac:spMk id="156" creationId="{FB90CDE6-4158-79F1-21E5-B65E7D17AD51}"/>
          </ac:spMkLst>
        </pc:spChg>
        <pc:spChg chg="mod">
          <ac:chgData name="vikas kumar sangwan" userId="a3467a985051c07d" providerId="LiveId" clId="{A506D676-E56E-4D4F-B1B6-E27A6BCD1985}" dt="2023-01-19T07:32:13.747" v="29"/>
          <ac:spMkLst>
            <pc:docMk/>
            <pc:sldMk cId="1908539883" sldId="417"/>
            <ac:spMk id="157" creationId="{F9AD0720-9628-CD7C-7763-70B215EC8699}"/>
          </ac:spMkLst>
        </pc:spChg>
        <pc:spChg chg="add del mod">
          <ac:chgData name="vikas kumar sangwan" userId="a3467a985051c07d" providerId="LiveId" clId="{A506D676-E56E-4D4F-B1B6-E27A6BCD1985}" dt="2023-01-19T07:32:16.834" v="30"/>
          <ac:spMkLst>
            <pc:docMk/>
            <pc:sldMk cId="1908539883" sldId="417"/>
            <ac:spMk id="158" creationId="{96561A55-E9EF-7987-03CA-A48C66EBB88A}"/>
          </ac:spMkLst>
        </pc:spChg>
        <pc:spChg chg="mod">
          <ac:chgData name="vikas kumar sangwan" userId="a3467a985051c07d" providerId="LiveId" clId="{A506D676-E56E-4D4F-B1B6-E27A6BCD1985}" dt="2023-01-19T07:32:13.747" v="29"/>
          <ac:spMkLst>
            <pc:docMk/>
            <pc:sldMk cId="1908539883" sldId="417"/>
            <ac:spMk id="160" creationId="{5EB16343-5E8F-C412-4255-56B81D1AAF20}"/>
          </ac:spMkLst>
        </pc:spChg>
        <pc:spChg chg="mod">
          <ac:chgData name="vikas kumar sangwan" userId="a3467a985051c07d" providerId="LiveId" clId="{A506D676-E56E-4D4F-B1B6-E27A6BCD1985}" dt="2023-01-19T07:32:13.747" v="29"/>
          <ac:spMkLst>
            <pc:docMk/>
            <pc:sldMk cId="1908539883" sldId="417"/>
            <ac:spMk id="161" creationId="{825F6B2F-9E92-B534-BB08-35C8F3C5DC90}"/>
          </ac:spMkLst>
        </pc:spChg>
        <pc:spChg chg="mod">
          <ac:chgData name="vikas kumar sangwan" userId="a3467a985051c07d" providerId="LiveId" clId="{A506D676-E56E-4D4F-B1B6-E27A6BCD1985}" dt="2023-01-19T07:32:13.747" v="29"/>
          <ac:spMkLst>
            <pc:docMk/>
            <pc:sldMk cId="1908539883" sldId="417"/>
            <ac:spMk id="162" creationId="{92466F78-A4AC-76CF-3D27-614ED89A0447}"/>
          </ac:spMkLst>
        </pc:spChg>
        <pc:spChg chg="add del mod">
          <ac:chgData name="vikas kumar sangwan" userId="a3467a985051c07d" providerId="LiveId" clId="{A506D676-E56E-4D4F-B1B6-E27A6BCD1985}" dt="2023-01-19T07:32:16.834" v="30"/>
          <ac:spMkLst>
            <pc:docMk/>
            <pc:sldMk cId="1908539883" sldId="417"/>
            <ac:spMk id="163" creationId="{94F311B0-2663-057A-67DB-DA49ADF43478}"/>
          </ac:spMkLst>
        </pc:spChg>
        <pc:spChg chg="mod">
          <ac:chgData name="vikas kumar sangwan" userId="a3467a985051c07d" providerId="LiveId" clId="{A506D676-E56E-4D4F-B1B6-E27A6BCD1985}" dt="2023-01-19T07:32:13.747" v="29"/>
          <ac:spMkLst>
            <pc:docMk/>
            <pc:sldMk cId="1908539883" sldId="417"/>
            <ac:spMk id="165" creationId="{A8A8AAAF-43A1-3528-E5E4-D985645C2A2E}"/>
          </ac:spMkLst>
        </pc:spChg>
        <pc:spChg chg="mod">
          <ac:chgData name="vikas kumar sangwan" userId="a3467a985051c07d" providerId="LiveId" clId="{A506D676-E56E-4D4F-B1B6-E27A6BCD1985}" dt="2023-01-19T07:32:13.747" v="29"/>
          <ac:spMkLst>
            <pc:docMk/>
            <pc:sldMk cId="1908539883" sldId="417"/>
            <ac:spMk id="166" creationId="{F3A88889-94C8-B73C-95E6-834E01F4D546}"/>
          </ac:spMkLst>
        </pc:spChg>
        <pc:spChg chg="mod">
          <ac:chgData name="vikas kumar sangwan" userId="a3467a985051c07d" providerId="LiveId" clId="{A506D676-E56E-4D4F-B1B6-E27A6BCD1985}" dt="2023-01-19T07:32:13.747" v="29"/>
          <ac:spMkLst>
            <pc:docMk/>
            <pc:sldMk cId="1908539883" sldId="417"/>
            <ac:spMk id="167" creationId="{D16E92D0-A252-EF1D-C0C1-2B66C78C04B5}"/>
          </ac:spMkLst>
        </pc:spChg>
        <pc:spChg chg="add del mod">
          <ac:chgData name="vikas kumar sangwan" userId="a3467a985051c07d" providerId="LiveId" clId="{A506D676-E56E-4D4F-B1B6-E27A6BCD1985}" dt="2023-01-19T07:32:16.834" v="30"/>
          <ac:spMkLst>
            <pc:docMk/>
            <pc:sldMk cId="1908539883" sldId="417"/>
            <ac:spMk id="168" creationId="{E78816CF-1746-3507-3130-F520B91F19EF}"/>
          </ac:spMkLst>
        </pc:spChg>
        <pc:spChg chg="mod">
          <ac:chgData name="vikas kumar sangwan" userId="a3467a985051c07d" providerId="LiveId" clId="{A506D676-E56E-4D4F-B1B6-E27A6BCD1985}" dt="2023-01-19T07:32:13.747" v="29"/>
          <ac:spMkLst>
            <pc:docMk/>
            <pc:sldMk cId="1908539883" sldId="417"/>
            <ac:spMk id="170" creationId="{79F81150-D996-FD2A-E8CF-6AEB9BC734B4}"/>
          </ac:spMkLst>
        </pc:spChg>
        <pc:spChg chg="mod">
          <ac:chgData name="vikas kumar sangwan" userId="a3467a985051c07d" providerId="LiveId" clId="{A506D676-E56E-4D4F-B1B6-E27A6BCD1985}" dt="2023-01-19T07:32:13.747" v="29"/>
          <ac:spMkLst>
            <pc:docMk/>
            <pc:sldMk cId="1908539883" sldId="417"/>
            <ac:spMk id="171" creationId="{A2CA2285-3589-B597-FEF2-5D479421302D}"/>
          </ac:spMkLst>
        </pc:spChg>
        <pc:spChg chg="mod">
          <ac:chgData name="vikas kumar sangwan" userId="a3467a985051c07d" providerId="LiveId" clId="{A506D676-E56E-4D4F-B1B6-E27A6BCD1985}" dt="2023-01-19T07:32:13.747" v="29"/>
          <ac:spMkLst>
            <pc:docMk/>
            <pc:sldMk cId="1908539883" sldId="417"/>
            <ac:spMk id="172" creationId="{D65398E0-FC0B-303E-DAA7-314F3D153C9E}"/>
          </ac:spMkLst>
        </pc:spChg>
        <pc:spChg chg="mod">
          <ac:chgData name="vikas kumar sangwan" userId="a3467a985051c07d" providerId="LiveId" clId="{A506D676-E56E-4D4F-B1B6-E27A6BCD1985}" dt="2023-01-19T07:32:13.747" v="29"/>
          <ac:spMkLst>
            <pc:docMk/>
            <pc:sldMk cId="1908539883" sldId="417"/>
            <ac:spMk id="174" creationId="{2FBD6509-0C82-0A24-7E7D-5A97F9F86C2A}"/>
          </ac:spMkLst>
        </pc:spChg>
        <pc:spChg chg="mod">
          <ac:chgData name="vikas kumar sangwan" userId="a3467a985051c07d" providerId="LiveId" clId="{A506D676-E56E-4D4F-B1B6-E27A6BCD1985}" dt="2023-01-19T07:32:13.747" v="29"/>
          <ac:spMkLst>
            <pc:docMk/>
            <pc:sldMk cId="1908539883" sldId="417"/>
            <ac:spMk id="175" creationId="{859E9E3A-5951-A435-A75F-EC0BDE4589C4}"/>
          </ac:spMkLst>
        </pc:spChg>
        <pc:spChg chg="mod">
          <ac:chgData name="vikas kumar sangwan" userId="a3467a985051c07d" providerId="LiveId" clId="{A506D676-E56E-4D4F-B1B6-E27A6BCD1985}" dt="2023-01-19T07:32:13.747" v="29"/>
          <ac:spMkLst>
            <pc:docMk/>
            <pc:sldMk cId="1908539883" sldId="417"/>
            <ac:spMk id="177" creationId="{ACF4EF7D-4AF4-47FB-A57D-C132A6D13CA3}"/>
          </ac:spMkLst>
        </pc:spChg>
        <pc:spChg chg="mod">
          <ac:chgData name="vikas kumar sangwan" userId="a3467a985051c07d" providerId="LiveId" clId="{A506D676-E56E-4D4F-B1B6-E27A6BCD1985}" dt="2023-01-19T07:32:13.747" v="29"/>
          <ac:spMkLst>
            <pc:docMk/>
            <pc:sldMk cId="1908539883" sldId="417"/>
            <ac:spMk id="178" creationId="{CDC9E521-B874-97A5-9EDC-98B1BB4BB303}"/>
          </ac:spMkLst>
        </pc:spChg>
        <pc:spChg chg="mod">
          <ac:chgData name="vikas kumar sangwan" userId="a3467a985051c07d" providerId="LiveId" clId="{A506D676-E56E-4D4F-B1B6-E27A6BCD1985}" dt="2023-01-19T07:32:13.747" v="29"/>
          <ac:spMkLst>
            <pc:docMk/>
            <pc:sldMk cId="1908539883" sldId="417"/>
            <ac:spMk id="179" creationId="{47115820-75E0-B052-7184-5F28639A4FF2}"/>
          </ac:spMkLst>
        </pc:spChg>
        <pc:spChg chg="mod">
          <ac:chgData name="vikas kumar sangwan" userId="a3467a985051c07d" providerId="LiveId" clId="{A506D676-E56E-4D4F-B1B6-E27A6BCD1985}" dt="2023-01-19T07:32:13.747" v="29"/>
          <ac:spMkLst>
            <pc:docMk/>
            <pc:sldMk cId="1908539883" sldId="417"/>
            <ac:spMk id="181" creationId="{E59E5F5C-F976-1C85-A3AC-F0B5935D0922}"/>
          </ac:spMkLst>
        </pc:spChg>
        <pc:spChg chg="mod">
          <ac:chgData name="vikas kumar sangwan" userId="a3467a985051c07d" providerId="LiveId" clId="{A506D676-E56E-4D4F-B1B6-E27A6BCD1985}" dt="2023-01-19T07:32:13.747" v="29"/>
          <ac:spMkLst>
            <pc:docMk/>
            <pc:sldMk cId="1908539883" sldId="417"/>
            <ac:spMk id="182" creationId="{B7F64493-1487-7205-4D3F-8B9F5280695C}"/>
          </ac:spMkLst>
        </pc:spChg>
        <pc:spChg chg="mod">
          <ac:chgData name="vikas kumar sangwan" userId="a3467a985051c07d" providerId="LiveId" clId="{A506D676-E56E-4D4F-B1B6-E27A6BCD1985}" dt="2023-01-19T07:32:13.747" v="29"/>
          <ac:spMkLst>
            <pc:docMk/>
            <pc:sldMk cId="1908539883" sldId="417"/>
            <ac:spMk id="183" creationId="{EC5D0F55-BF2B-64B8-5273-EF6F9997E17C}"/>
          </ac:spMkLst>
        </pc:spChg>
        <pc:spChg chg="add del mod">
          <ac:chgData name="vikas kumar sangwan" userId="a3467a985051c07d" providerId="LiveId" clId="{A506D676-E56E-4D4F-B1B6-E27A6BCD1985}" dt="2023-01-19T07:32:16.834" v="30"/>
          <ac:spMkLst>
            <pc:docMk/>
            <pc:sldMk cId="1908539883" sldId="417"/>
            <ac:spMk id="184" creationId="{664255E1-E9F9-354A-8F26-B00E52FD57EA}"/>
          </ac:spMkLst>
        </pc:spChg>
        <pc:grpChg chg="add del mod">
          <ac:chgData name="vikas kumar sangwan" userId="a3467a985051c07d" providerId="LiveId" clId="{A506D676-E56E-4D4F-B1B6-E27A6BCD1985}" dt="2023-01-19T07:31:51.483" v="18"/>
          <ac:grpSpMkLst>
            <pc:docMk/>
            <pc:sldMk cId="1908539883" sldId="417"/>
            <ac:grpSpMk id="10" creationId="{C372CA59-CD9C-6F53-4758-190B316678C3}"/>
          </ac:grpSpMkLst>
        </pc:grpChg>
        <pc:grpChg chg="add del mod">
          <ac:chgData name="vikas kumar sangwan" userId="a3467a985051c07d" providerId="LiveId" clId="{A506D676-E56E-4D4F-B1B6-E27A6BCD1985}" dt="2023-01-19T07:31:51.483" v="18"/>
          <ac:grpSpMkLst>
            <pc:docMk/>
            <pc:sldMk cId="1908539883" sldId="417"/>
            <ac:grpSpMk id="15" creationId="{83634B67-ADD0-3EF8-C3F0-22BED02B9651}"/>
          </ac:grpSpMkLst>
        </pc:grpChg>
        <pc:grpChg chg="add del mod">
          <ac:chgData name="vikas kumar sangwan" userId="a3467a985051c07d" providerId="LiveId" clId="{A506D676-E56E-4D4F-B1B6-E27A6BCD1985}" dt="2023-01-19T07:31:51.483" v="18"/>
          <ac:grpSpMkLst>
            <pc:docMk/>
            <pc:sldMk cId="1908539883" sldId="417"/>
            <ac:grpSpMk id="20" creationId="{9271B0D9-A625-5C8D-F2E4-9B9DB5F08DAB}"/>
          </ac:grpSpMkLst>
        </pc:grpChg>
        <pc:grpChg chg="add del mod">
          <ac:chgData name="vikas kumar sangwan" userId="a3467a985051c07d" providerId="LiveId" clId="{A506D676-E56E-4D4F-B1B6-E27A6BCD1985}" dt="2023-01-19T07:31:51.483" v="18"/>
          <ac:grpSpMkLst>
            <pc:docMk/>
            <pc:sldMk cId="1908539883" sldId="417"/>
            <ac:grpSpMk id="25" creationId="{83FA73ED-FFD3-89F4-70F5-B4F76971CC0C}"/>
          </ac:grpSpMkLst>
        </pc:grpChg>
        <pc:grpChg chg="add del mod">
          <ac:chgData name="vikas kumar sangwan" userId="a3467a985051c07d" providerId="LiveId" clId="{A506D676-E56E-4D4F-B1B6-E27A6BCD1985}" dt="2023-01-19T07:31:51.483" v="18"/>
          <ac:grpSpMkLst>
            <pc:docMk/>
            <pc:sldMk cId="1908539883" sldId="417"/>
            <ac:grpSpMk id="29" creationId="{42286ED4-D400-F241-AC85-D8210890C049}"/>
          </ac:grpSpMkLst>
        </pc:grpChg>
        <pc:grpChg chg="add del mod">
          <ac:chgData name="vikas kumar sangwan" userId="a3467a985051c07d" providerId="LiveId" clId="{A506D676-E56E-4D4F-B1B6-E27A6BCD1985}" dt="2023-01-19T07:31:51.483" v="18"/>
          <ac:grpSpMkLst>
            <pc:docMk/>
            <pc:sldMk cId="1908539883" sldId="417"/>
            <ac:grpSpMk id="32" creationId="{D2713444-8077-EC4A-664F-ABDE6A3B7A10}"/>
          </ac:grpSpMkLst>
        </pc:grpChg>
        <pc:grpChg chg="add del mod">
          <ac:chgData name="vikas kumar sangwan" userId="a3467a985051c07d" providerId="LiveId" clId="{A506D676-E56E-4D4F-B1B6-E27A6BCD1985}" dt="2023-01-19T07:31:51.483" v="18"/>
          <ac:grpSpMkLst>
            <pc:docMk/>
            <pc:sldMk cId="1908539883" sldId="417"/>
            <ac:grpSpMk id="36" creationId="{614B9ED6-D8C8-4DE2-98E9-C0AAF45A927E}"/>
          </ac:grpSpMkLst>
        </pc:grpChg>
        <pc:grpChg chg="add del mod">
          <ac:chgData name="vikas kumar sangwan" userId="a3467a985051c07d" providerId="LiveId" clId="{A506D676-E56E-4D4F-B1B6-E27A6BCD1985}" dt="2023-01-19T07:31:54.755" v="20"/>
          <ac:grpSpMkLst>
            <pc:docMk/>
            <pc:sldMk cId="1908539883" sldId="417"/>
            <ac:grpSpMk id="46" creationId="{F84086E2-B62E-E667-BF30-B2709BD68C2E}"/>
          </ac:grpSpMkLst>
        </pc:grpChg>
        <pc:grpChg chg="add del mod">
          <ac:chgData name="vikas kumar sangwan" userId="a3467a985051c07d" providerId="LiveId" clId="{A506D676-E56E-4D4F-B1B6-E27A6BCD1985}" dt="2023-01-19T07:31:54.755" v="20"/>
          <ac:grpSpMkLst>
            <pc:docMk/>
            <pc:sldMk cId="1908539883" sldId="417"/>
            <ac:grpSpMk id="51" creationId="{D513C348-1CE4-442F-04BB-136846A8A9F8}"/>
          </ac:grpSpMkLst>
        </pc:grpChg>
        <pc:grpChg chg="add del mod">
          <ac:chgData name="vikas kumar sangwan" userId="a3467a985051c07d" providerId="LiveId" clId="{A506D676-E56E-4D4F-B1B6-E27A6BCD1985}" dt="2023-01-19T07:31:54.755" v="20"/>
          <ac:grpSpMkLst>
            <pc:docMk/>
            <pc:sldMk cId="1908539883" sldId="417"/>
            <ac:grpSpMk id="56" creationId="{CE39507D-A6F2-3A8A-1783-BCDD433F4C32}"/>
          </ac:grpSpMkLst>
        </pc:grpChg>
        <pc:grpChg chg="add del mod">
          <ac:chgData name="vikas kumar sangwan" userId="a3467a985051c07d" providerId="LiveId" clId="{A506D676-E56E-4D4F-B1B6-E27A6BCD1985}" dt="2023-01-19T07:31:54.755" v="20"/>
          <ac:grpSpMkLst>
            <pc:docMk/>
            <pc:sldMk cId="1908539883" sldId="417"/>
            <ac:grpSpMk id="61" creationId="{62EFAABC-BB2A-2BE9-CCEB-5624FBBA316E}"/>
          </ac:grpSpMkLst>
        </pc:grpChg>
        <pc:grpChg chg="add del mod">
          <ac:chgData name="vikas kumar sangwan" userId="a3467a985051c07d" providerId="LiveId" clId="{A506D676-E56E-4D4F-B1B6-E27A6BCD1985}" dt="2023-01-19T07:31:54.755" v="20"/>
          <ac:grpSpMkLst>
            <pc:docMk/>
            <pc:sldMk cId="1908539883" sldId="417"/>
            <ac:grpSpMk id="65" creationId="{E33FD769-AD90-13E6-7CEC-9756A1B5CF52}"/>
          </ac:grpSpMkLst>
        </pc:grpChg>
        <pc:grpChg chg="add del mod">
          <ac:chgData name="vikas kumar sangwan" userId="a3467a985051c07d" providerId="LiveId" clId="{A506D676-E56E-4D4F-B1B6-E27A6BCD1985}" dt="2023-01-19T07:31:54.755" v="20"/>
          <ac:grpSpMkLst>
            <pc:docMk/>
            <pc:sldMk cId="1908539883" sldId="417"/>
            <ac:grpSpMk id="68" creationId="{8F80EEAF-907D-893B-55EE-B0ADEC5E4C61}"/>
          </ac:grpSpMkLst>
        </pc:grpChg>
        <pc:grpChg chg="add del mod">
          <ac:chgData name="vikas kumar sangwan" userId="a3467a985051c07d" providerId="LiveId" clId="{A506D676-E56E-4D4F-B1B6-E27A6BCD1985}" dt="2023-01-19T07:31:54.755" v="20"/>
          <ac:grpSpMkLst>
            <pc:docMk/>
            <pc:sldMk cId="1908539883" sldId="417"/>
            <ac:grpSpMk id="72" creationId="{0C69D8F3-E94C-2CE5-BF9B-EC6D9CB1683B}"/>
          </ac:grpSpMkLst>
        </pc:grpChg>
        <pc:grpChg chg="add del mod">
          <ac:chgData name="vikas kumar sangwan" userId="a3467a985051c07d" providerId="LiveId" clId="{A506D676-E56E-4D4F-B1B6-E27A6BCD1985}" dt="2023-01-19T07:32:01.016" v="24"/>
          <ac:grpSpMkLst>
            <pc:docMk/>
            <pc:sldMk cId="1908539883" sldId="417"/>
            <ac:grpSpMk id="82" creationId="{4C23E7AD-F4A9-3DF1-7FDF-352E9B163BA3}"/>
          </ac:grpSpMkLst>
        </pc:grpChg>
        <pc:grpChg chg="add del mod">
          <ac:chgData name="vikas kumar sangwan" userId="a3467a985051c07d" providerId="LiveId" clId="{A506D676-E56E-4D4F-B1B6-E27A6BCD1985}" dt="2023-01-19T07:32:01.016" v="24"/>
          <ac:grpSpMkLst>
            <pc:docMk/>
            <pc:sldMk cId="1908539883" sldId="417"/>
            <ac:grpSpMk id="87" creationId="{E242B7E3-8E3F-681F-6DF8-4CD2B5F9D3B5}"/>
          </ac:grpSpMkLst>
        </pc:grpChg>
        <pc:grpChg chg="add del mod">
          <ac:chgData name="vikas kumar sangwan" userId="a3467a985051c07d" providerId="LiveId" clId="{A506D676-E56E-4D4F-B1B6-E27A6BCD1985}" dt="2023-01-19T07:32:01.016" v="24"/>
          <ac:grpSpMkLst>
            <pc:docMk/>
            <pc:sldMk cId="1908539883" sldId="417"/>
            <ac:grpSpMk id="92" creationId="{285B50A7-7009-2FDF-8FE9-FCEDF3497289}"/>
          </ac:grpSpMkLst>
        </pc:grpChg>
        <pc:grpChg chg="add del mod">
          <ac:chgData name="vikas kumar sangwan" userId="a3467a985051c07d" providerId="LiveId" clId="{A506D676-E56E-4D4F-B1B6-E27A6BCD1985}" dt="2023-01-19T07:32:01.016" v="24"/>
          <ac:grpSpMkLst>
            <pc:docMk/>
            <pc:sldMk cId="1908539883" sldId="417"/>
            <ac:grpSpMk id="97" creationId="{2C865843-2AA8-470D-A855-42BB5AF60FF4}"/>
          </ac:grpSpMkLst>
        </pc:grpChg>
        <pc:grpChg chg="add del mod">
          <ac:chgData name="vikas kumar sangwan" userId="a3467a985051c07d" providerId="LiveId" clId="{A506D676-E56E-4D4F-B1B6-E27A6BCD1985}" dt="2023-01-19T07:32:01.016" v="24"/>
          <ac:grpSpMkLst>
            <pc:docMk/>
            <pc:sldMk cId="1908539883" sldId="417"/>
            <ac:grpSpMk id="101" creationId="{153E7F7D-FABA-8165-4A6B-FD63F669F9CB}"/>
          </ac:grpSpMkLst>
        </pc:grpChg>
        <pc:grpChg chg="add del mod">
          <ac:chgData name="vikas kumar sangwan" userId="a3467a985051c07d" providerId="LiveId" clId="{A506D676-E56E-4D4F-B1B6-E27A6BCD1985}" dt="2023-01-19T07:32:01.016" v="24"/>
          <ac:grpSpMkLst>
            <pc:docMk/>
            <pc:sldMk cId="1908539883" sldId="417"/>
            <ac:grpSpMk id="104" creationId="{EA57A7B2-3E24-8131-40A5-EC7B45D83121}"/>
          </ac:grpSpMkLst>
        </pc:grpChg>
        <pc:grpChg chg="add del mod">
          <ac:chgData name="vikas kumar sangwan" userId="a3467a985051c07d" providerId="LiveId" clId="{A506D676-E56E-4D4F-B1B6-E27A6BCD1985}" dt="2023-01-19T07:32:01.016" v="24"/>
          <ac:grpSpMkLst>
            <pc:docMk/>
            <pc:sldMk cId="1908539883" sldId="417"/>
            <ac:grpSpMk id="108" creationId="{526DD210-747C-CA30-8C55-FF3D82DB5B45}"/>
          </ac:grpSpMkLst>
        </pc:grpChg>
        <pc:grpChg chg="add del mod">
          <ac:chgData name="vikas kumar sangwan" userId="a3467a985051c07d" providerId="LiveId" clId="{A506D676-E56E-4D4F-B1B6-E27A6BCD1985}" dt="2023-01-19T07:32:12.561" v="28"/>
          <ac:grpSpMkLst>
            <pc:docMk/>
            <pc:sldMk cId="1908539883" sldId="417"/>
            <ac:grpSpMk id="118" creationId="{40773C3F-D4D9-9135-15EF-F6E403577102}"/>
          </ac:grpSpMkLst>
        </pc:grpChg>
        <pc:grpChg chg="add del mod">
          <ac:chgData name="vikas kumar sangwan" userId="a3467a985051c07d" providerId="LiveId" clId="{A506D676-E56E-4D4F-B1B6-E27A6BCD1985}" dt="2023-01-19T07:32:12.561" v="28"/>
          <ac:grpSpMkLst>
            <pc:docMk/>
            <pc:sldMk cId="1908539883" sldId="417"/>
            <ac:grpSpMk id="123" creationId="{A2D3B1D7-D125-AE5C-013F-99AB3A69C665}"/>
          </ac:grpSpMkLst>
        </pc:grpChg>
        <pc:grpChg chg="add del mod">
          <ac:chgData name="vikas kumar sangwan" userId="a3467a985051c07d" providerId="LiveId" clId="{A506D676-E56E-4D4F-B1B6-E27A6BCD1985}" dt="2023-01-19T07:32:12.561" v="28"/>
          <ac:grpSpMkLst>
            <pc:docMk/>
            <pc:sldMk cId="1908539883" sldId="417"/>
            <ac:grpSpMk id="128" creationId="{FD9C6E85-0631-0A33-C3A0-89D7A583B385}"/>
          </ac:grpSpMkLst>
        </pc:grpChg>
        <pc:grpChg chg="add del mod">
          <ac:chgData name="vikas kumar sangwan" userId="a3467a985051c07d" providerId="LiveId" clId="{A506D676-E56E-4D4F-B1B6-E27A6BCD1985}" dt="2023-01-19T07:32:12.561" v="28"/>
          <ac:grpSpMkLst>
            <pc:docMk/>
            <pc:sldMk cId="1908539883" sldId="417"/>
            <ac:grpSpMk id="133" creationId="{F3332AC3-46AF-4FAF-52BE-05B805CDF84C}"/>
          </ac:grpSpMkLst>
        </pc:grpChg>
        <pc:grpChg chg="add del mod">
          <ac:chgData name="vikas kumar sangwan" userId="a3467a985051c07d" providerId="LiveId" clId="{A506D676-E56E-4D4F-B1B6-E27A6BCD1985}" dt="2023-01-19T07:32:12.561" v="28"/>
          <ac:grpSpMkLst>
            <pc:docMk/>
            <pc:sldMk cId="1908539883" sldId="417"/>
            <ac:grpSpMk id="137" creationId="{D18ED161-ADBA-1E75-0CED-1196250FA7EE}"/>
          </ac:grpSpMkLst>
        </pc:grpChg>
        <pc:grpChg chg="add del mod">
          <ac:chgData name="vikas kumar sangwan" userId="a3467a985051c07d" providerId="LiveId" clId="{A506D676-E56E-4D4F-B1B6-E27A6BCD1985}" dt="2023-01-19T07:32:12.561" v="28"/>
          <ac:grpSpMkLst>
            <pc:docMk/>
            <pc:sldMk cId="1908539883" sldId="417"/>
            <ac:grpSpMk id="140" creationId="{4499DDB1-5386-6E9E-1A17-B0AF7998157F}"/>
          </ac:grpSpMkLst>
        </pc:grpChg>
        <pc:grpChg chg="add del mod">
          <ac:chgData name="vikas kumar sangwan" userId="a3467a985051c07d" providerId="LiveId" clId="{A506D676-E56E-4D4F-B1B6-E27A6BCD1985}" dt="2023-01-19T07:32:12.561" v="28"/>
          <ac:grpSpMkLst>
            <pc:docMk/>
            <pc:sldMk cId="1908539883" sldId="417"/>
            <ac:grpSpMk id="144" creationId="{4CAAF5E1-2CBA-DC60-5692-3E3D7808A321}"/>
          </ac:grpSpMkLst>
        </pc:grpChg>
        <pc:grpChg chg="add del mod">
          <ac:chgData name="vikas kumar sangwan" userId="a3467a985051c07d" providerId="LiveId" clId="{A506D676-E56E-4D4F-B1B6-E27A6BCD1985}" dt="2023-01-19T07:32:16.834" v="30"/>
          <ac:grpSpMkLst>
            <pc:docMk/>
            <pc:sldMk cId="1908539883" sldId="417"/>
            <ac:grpSpMk id="154" creationId="{6CDD62A8-6399-5CD6-5F23-1EEB5E8A04B0}"/>
          </ac:grpSpMkLst>
        </pc:grpChg>
        <pc:grpChg chg="add del mod">
          <ac:chgData name="vikas kumar sangwan" userId="a3467a985051c07d" providerId="LiveId" clId="{A506D676-E56E-4D4F-B1B6-E27A6BCD1985}" dt="2023-01-19T07:32:16.834" v="30"/>
          <ac:grpSpMkLst>
            <pc:docMk/>
            <pc:sldMk cId="1908539883" sldId="417"/>
            <ac:grpSpMk id="159" creationId="{721C869A-5A5C-AB0A-A9E5-DDB2C0BB2C51}"/>
          </ac:grpSpMkLst>
        </pc:grpChg>
        <pc:grpChg chg="add del mod">
          <ac:chgData name="vikas kumar sangwan" userId="a3467a985051c07d" providerId="LiveId" clId="{A506D676-E56E-4D4F-B1B6-E27A6BCD1985}" dt="2023-01-19T07:32:16.834" v="30"/>
          <ac:grpSpMkLst>
            <pc:docMk/>
            <pc:sldMk cId="1908539883" sldId="417"/>
            <ac:grpSpMk id="164" creationId="{5B5E1171-7BD5-AC49-4922-E1E4B7358D46}"/>
          </ac:grpSpMkLst>
        </pc:grpChg>
        <pc:grpChg chg="add del mod">
          <ac:chgData name="vikas kumar sangwan" userId="a3467a985051c07d" providerId="LiveId" clId="{A506D676-E56E-4D4F-B1B6-E27A6BCD1985}" dt="2023-01-19T07:32:16.834" v="30"/>
          <ac:grpSpMkLst>
            <pc:docMk/>
            <pc:sldMk cId="1908539883" sldId="417"/>
            <ac:grpSpMk id="169" creationId="{AA011F7E-CC36-B499-CFF1-B96FFFA5CFB8}"/>
          </ac:grpSpMkLst>
        </pc:grpChg>
        <pc:grpChg chg="add del mod">
          <ac:chgData name="vikas kumar sangwan" userId="a3467a985051c07d" providerId="LiveId" clId="{A506D676-E56E-4D4F-B1B6-E27A6BCD1985}" dt="2023-01-19T07:32:16.834" v="30"/>
          <ac:grpSpMkLst>
            <pc:docMk/>
            <pc:sldMk cId="1908539883" sldId="417"/>
            <ac:grpSpMk id="173" creationId="{F60F5B1C-C3FA-5273-85AC-C4FFBE672AB3}"/>
          </ac:grpSpMkLst>
        </pc:grpChg>
        <pc:grpChg chg="add del mod">
          <ac:chgData name="vikas kumar sangwan" userId="a3467a985051c07d" providerId="LiveId" clId="{A506D676-E56E-4D4F-B1B6-E27A6BCD1985}" dt="2023-01-19T07:32:16.834" v="30"/>
          <ac:grpSpMkLst>
            <pc:docMk/>
            <pc:sldMk cId="1908539883" sldId="417"/>
            <ac:grpSpMk id="176" creationId="{5367D47D-2C8C-2EB3-4842-FB36137CEB6B}"/>
          </ac:grpSpMkLst>
        </pc:grpChg>
        <pc:grpChg chg="add del mod">
          <ac:chgData name="vikas kumar sangwan" userId="a3467a985051c07d" providerId="LiveId" clId="{A506D676-E56E-4D4F-B1B6-E27A6BCD1985}" dt="2023-01-19T07:32:16.834" v="30"/>
          <ac:grpSpMkLst>
            <pc:docMk/>
            <pc:sldMk cId="1908539883" sldId="417"/>
            <ac:grpSpMk id="180" creationId="{A0EBB509-2464-A72C-9F53-035E19A2378E}"/>
          </ac:grpSpMkLst>
        </pc:grpChg>
        <pc:graphicFrameChg chg="add del mod">
          <ac:chgData name="vikas kumar sangwan" userId="a3467a985051c07d" providerId="LiveId" clId="{A506D676-E56E-4D4F-B1B6-E27A6BCD1985}" dt="2023-01-19T07:31:51.483" v="18"/>
          <ac:graphicFrameMkLst>
            <pc:docMk/>
            <pc:sldMk cId="1908539883" sldId="417"/>
            <ac:graphicFrameMk id="8" creationId="{099433E0-8E84-1E27-61E4-C3FB8DAA70B3}"/>
          </ac:graphicFrameMkLst>
        </pc:graphicFrameChg>
        <pc:graphicFrameChg chg="add del mod">
          <ac:chgData name="vikas kumar sangwan" userId="a3467a985051c07d" providerId="LiveId" clId="{A506D676-E56E-4D4F-B1B6-E27A6BCD1985}" dt="2023-01-19T07:31:54.755" v="20"/>
          <ac:graphicFrameMkLst>
            <pc:docMk/>
            <pc:sldMk cId="1908539883" sldId="417"/>
            <ac:graphicFrameMk id="44" creationId="{C0BA2188-6769-9559-1CDE-E71207A24E21}"/>
          </ac:graphicFrameMkLst>
        </pc:graphicFrameChg>
        <pc:graphicFrameChg chg="add del mod">
          <ac:chgData name="vikas kumar sangwan" userId="a3467a985051c07d" providerId="LiveId" clId="{A506D676-E56E-4D4F-B1B6-E27A6BCD1985}" dt="2023-01-19T07:32:01.016" v="24"/>
          <ac:graphicFrameMkLst>
            <pc:docMk/>
            <pc:sldMk cId="1908539883" sldId="417"/>
            <ac:graphicFrameMk id="80" creationId="{4200C0A1-18B5-7759-A3D8-15C41BE281F4}"/>
          </ac:graphicFrameMkLst>
        </pc:graphicFrameChg>
        <pc:graphicFrameChg chg="add del mod">
          <ac:chgData name="vikas kumar sangwan" userId="a3467a985051c07d" providerId="LiveId" clId="{A506D676-E56E-4D4F-B1B6-E27A6BCD1985}" dt="2023-01-19T07:32:12.561" v="28"/>
          <ac:graphicFrameMkLst>
            <pc:docMk/>
            <pc:sldMk cId="1908539883" sldId="417"/>
            <ac:graphicFrameMk id="116" creationId="{9DCF1484-990A-7A7D-84AE-66059115F675}"/>
          </ac:graphicFrameMkLst>
        </pc:graphicFrameChg>
        <pc:graphicFrameChg chg="add del mod">
          <ac:chgData name="vikas kumar sangwan" userId="a3467a985051c07d" providerId="LiveId" clId="{A506D676-E56E-4D4F-B1B6-E27A6BCD1985}" dt="2023-01-19T07:32:16.834" v="30"/>
          <ac:graphicFrameMkLst>
            <pc:docMk/>
            <pc:sldMk cId="1908539883" sldId="417"/>
            <ac:graphicFrameMk id="152" creationId="{36AA97B2-BAF7-4E4E-4CB6-B7CADB2C9A3F}"/>
          </ac:graphicFrameMkLst>
        </pc:graphicFrameChg>
        <pc:picChg chg="add del mod">
          <ac:chgData name="vikas kumar sangwan" userId="a3467a985051c07d" providerId="LiveId" clId="{A506D676-E56E-4D4F-B1B6-E27A6BCD1985}" dt="2023-01-19T07:31:51.483" v="18"/>
          <ac:picMkLst>
            <pc:docMk/>
            <pc:sldMk cId="1908539883" sldId="417"/>
            <ac:picMk id="6" creationId="{A372A601-7F5F-4E4B-0A71-1BEA60BD62A7}"/>
          </ac:picMkLst>
        </pc:picChg>
        <pc:picChg chg="add del mod">
          <ac:chgData name="vikas kumar sangwan" userId="a3467a985051c07d" providerId="LiveId" clId="{A506D676-E56E-4D4F-B1B6-E27A6BCD1985}" dt="2023-01-19T07:31:54.755" v="20"/>
          <ac:picMkLst>
            <pc:docMk/>
            <pc:sldMk cId="1908539883" sldId="417"/>
            <ac:picMk id="42" creationId="{C903581C-E3FA-B56C-4310-0841FF89DEDC}"/>
          </ac:picMkLst>
        </pc:picChg>
        <pc:picChg chg="add del mod">
          <ac:chgData name="vikas kumar sangwan" userId="a3467a985051c07d" providerId="LiveId" clId="{A506D676-E56E-4D4F-B1B6-E27A6BCD1985}" dt="2023-01-19T07:32:01.016" v="24"/>
          <ac:picMkLst>
            <pc:docMk/>
            <pc:sldMk cId="1908539883" sldId="417"/>
            <ac:picMk id="78" creationId="{62A56AEF-E0F8-18BC-A06D-48EB48743834}"/>
          </ac:picMkLst>
        </pc:picChg>
        <pc:picChg chg="add del mod">
          <ac:chgData name="vikas kumar sangwan" userId="a3467a985051c07d" providerId="LiveId" clId="{A506D676-E56E-4D4F-B1B6-E27A6BCD1985}" dt="2023-01-19T07:32:12.561" v="28"/>
          <ac:picMkLst>
            <pc:docMk/>
            <pc:sldMk cId="1908539883" sldId="417"/>
            <ac:picMk id="114" creationId="{304D7D5B-4A70-4237-0C19-433F57882F46}"/>
          </ac:picMkLst>
        </pc:picChg>
        <pc:picChg chg="add del mod">
          <ac:chgData name="vikas kumar sangwan" userId="a3467a985051c07d" providerId="LiveId" clId="{A506D676-E56E-4D4F-B1B6-E27A6BCD1985}" dt="2023-01-19T07:32:16.834" v="30"/>
          <ac:picMkLst>
            <pc:docMk/>
            <pc:sldMk cId="1908539883" sldId="417"/>
            <ac:picMk id="150" creationId="{EFE23085-7B64-DC47-01C7-8AB6ED81E0E1}"/>
          </ac:picMkLst>
        </pc:picChg>
        <pc:picChg chg="add mod">
          <ac:chgData name="vikas kumar sangwan" userId="a3467a985051c07d" providerId="LiveId" clId="{A506D676-E56E-4D4F-B1B6-E27A6BCD1985}" dt="2023-01-19T07:32:21.783" v="32" actId="14100"/>
          <ac:picMkLst>
            <pc:docMk/>
            <pc:sldMk cId="1908539883" sldId="417"/>
            <ac:picMk id="185" creationId="{EC48AE68-28A2-6978-FE91-D88C5F344289}"/>
          </ac:picMkLst>
        </pc:picChg>
      </pc:sldChg>
      <pc:sldChg chg="addSp delSp modSp add mod">
        <pc:chgData name="vikas kumar sangwan" userId="a3467a985051c07d" providerId="LiveId" clId="{A506D676-E56E-4D4F-B1B6-E27A6BCD1985}" dt="2023-01-19T07:33:03.128" v="46" actId="14100"/>
        <pc:sldMkLst>
          <pc:docMk/>
          <pc:sldMk cId="4135124312" sldId="418"/>
        </pc:sldMkLst>
        <pc:spChg chg="mod">
          <ac:chgData name="vikas kumar sangwan" userId="a3467a985051c07d" providerId="LiveId" clId="{A506D676-E56E-4D4F-B1B6-E27A6BCD1985}" dt="2023-01-19T07:32:41.491" v="39" actId="20577"/>
          <ac:spMkLst>
            <pc:docMk/>
            <pc:sldMk cId="4135124312" sldId="418"/>
            <ac:spMk id="2" creationId="{00000000-0000-0000-0000-000000000000}"/>
          </ac:spMkLst>
        </pc:spChg>
        <pc:spChg chg="del">
          <ac:chgData name="vikas kumar sangwan" userId="a3467a985051c07d" providerId="LiveId" clId="{A506D676-E56E-4D4F-B1B6-E27A6BCD1985}" dt="2023-01-19T07:31:22.037" v="3" actId="478"/>
          <ac:spMkLst>
            <pc:docMk/>
            <pc:sldMk cId="4135124312" sldId="418"/>
            <ac:spMk id="5" creationId="{7B1EEC17-9D31-8BEC-12AD-1E0FE26B0F7F}"/>
          </ac:spMkLst>
        </pc:spChg>
        <pc:spChg chg="add mod">
          <ac:chgData name="vikas kumar sangwan" userId="a3467a985051c07d" providerId="LiveId" clId="{A506D676-E56E-4D4F-B1B6-E27A6BCD1985}" dt="2023-01-19T07:33:03.128" v="46" actId="14100"/>
          <ac:spMkLst>
            <pc:docMk/>
            <pc:sldMk cId="4135124312" sldId="418"/>
            <ac:spMk id="6" creationId="{AD2999BB-659C-D94F-BD40-F56B8A008689}"/>
          </ac:spMkLst>
        </pc:spChg>
      </pc:sldChg>
      <pc:sldChg chg="addSp modSp add mod">
        <pc:chgData name="vikas kumar sangwan" userId="a3467a985051c07d" providerId="LiveId" clId="{A506D676-E56E-4D4F-B1B6-E27A6BCD1985}" dt="2023-01-19T07:35:36.844" v="96" actId="20577"/>
        <pc:sldMkLst>
          <pc:docMk/>
          <pc:sldMk cId="440131945" sldId="419"/>
        </pc:sldMkLst>
        <pc:spChg chg="mod">
          <ac:chgData name="vikas kumar sangwan" userId="a3467a985051c07d" providerId="LiveId" clId="{A506D676-E56E-4D4F-B1B6-E27A6BCD1985}" dt="2023-01-19T07:35:36.844" v="96" actId="20577"/>
          <ac:spMkLst>
            <pc:docMk/>
            <pc:sldMk cId="440131945" sldId="419"/>
            <ac:spMk id="2" creationId="{00000000-0000-0000-0000-000000000000}"/>
          </ac:spMkLst>
        </pc:spChg>
        <pc:spChg chg="add mod">
          <ac:chgData name="vikas kumar sangwan" userId="a3467a985051c07d" providerId="LiveId" clId="{A506D676-E56E-4D4F-B1B6-E27A6BCD1985}" dt="2023-01-19T07:35:22.958" v="85" actId="20577"/>
          <ac:spMkLst>
            <pc:docMk/>
            <pc:sldMk cId="440131945" sldId="419"/>
            <ac:spMk id="5" creationId="{CC2773DC-B396-D83A-DF69-B24F21A3FB04}"/>
          </ac:spMkLst>
        </pc:spChg>
      </pc:sldChg>
      <pc:sldChg chg="addSp modSp add mod">
        <pc:chgData name="vikas kumar sangwan" userId="a3467a985051c07d" providerId="LiveId" clId="{A506D676-E56E-4D4F-B1B6-E27A6BCD1985}" dt="2023-01-19T07:37:18.281" v="131" actId="20577"/>
        <pc:sldMkLst>
          <pc:docMk/>
          <pc:sldMk cId="1678234769" sldId="420"/>
        </pc:sldMkLst>
        <pc:spChg chg="mod">
          <ac:chgData name="vikas kumar sangwan" userId="a3467a985051c07d" providerId="LiveId" clId="{A506D676-E56E-4D4F-B1B6-E27A6BCD1985}" dt="2023-01-19T07:37:18.281" v="131" actId="20577"/>
          <ac:spMkLst>
            <pc:docMk/>
            <pc:sldMk cId="1678234769" sldId="420"/>
            <ac:spMk id="2" creationId="{00000000-0000-0000-0000-000000000000}"/>
          </ac:spMkLst>
        </pc:spChg>
        <pc:spChg chg="add mod">
          <ac:chgData name="vikas kumar sangwan" userId="a3467a985051c07d" providerId="LiveId" clId="{A506D676-E56E-4D4F-B1B6-E27A6BCD1985}" dt="2023-01-19T07:37:00.230" v="123" actId="1076"/>
          <ac:spMkLst>
            <pc:docMk/>
            <pc:sldMk cId="1678234769" sldId="420"/>
            <ac:spMk id="5" creationId="{1E1BC6C2-F434-4849-A8CF-BB447C474EAC}"/>
          </ac:spMkLst>
        </pc:spChg>
      </pc:sldChg>
      <pc:sldChg chg="addSp modSp add mod">
        <pc:chgData name="vikas kumar sangwan" userId="a3467a985051c07d" providerId="LiveId" clId="{A506D676-E56E-4D4F-B1B6-E27A6BCD1985}" dt="2023-01-19T07:38:46.884" v="172" actId="20577"/>
        <pc:sldMkLst>
          <pc:docMk/>
          <pc:sldMk cId="1444973586" sldId="421"/>
        </pc:sldMkLst>
        <pc:spChg chg="mod">
          <ac:chgData name="vikas kumar sangwan" userId="a3467a985051c07d" providerId="LiveId" clId="{A506D676-E56E-4D4F-B1B6-E27A6BCD1985}" dt="2023-01-19T07:38:46.884" v="172" actId="20577"/>
          <ac:spMkLst>
            <pc:docMk/>
            <pc:sldMk cId="1444973586" sldId="421"/>
            <ac:spMk id="2" creationId="{00000000-0000-0000-0000-000000000000}"/>
          </ac:spMkLst>
        </pc:spChg>
        <pc:spChg chg="add mod">
          <ac:chgData name="vikas kumar sangwan" userId="a3467a985051c07d" providerId="LiveId" clId="{A506D676-E56E-4D4F-B1B6-E27A6BCD1985}" dt="2023-01-19T07:38:27.008" v="157" actId="20577"/>
          <ac:spMkLst>
            <pc:docMk/>
            <pc:sldMk cId="1444973586" sldId="421"/>
            <ac:spMk id="5" creationId="{2762A5E8-A5A8-5BDE-8BD4-93EBDC011A84}"/>
          </ac:spMkLst>
        </pc:spChg>
      </pc:sldChg>
      <pc:sldChg chg="addSp modSp add mod">
        <pc:chgData name="vikas kumar sangwan" userId="a3467a985051c07d" providerId="LiveId" clId="{A506D676-E56E-4D4F-B1B6-E27A6BCD1985}" dt="2023-01-19T07:39:22.491" v="185" actId="2711"/>
        <pc:sldMkLst>
          <pc:docMk/>
          <pc:sldMk cId="928943850" sldId="422"/>
        </pc:sldMkLst>
        <pc:spChg chg="add mod">
          <ac:chgData name="vikas kumar sangwan" userId="a3467a985051c07d" providerId="LiveId" clId="{A506D676-E56E-4D4F-B1B6-E27A6BCD1985}" dt="2023-01-19T07:39:22.491" v="185" actId="2711"/>
          <ac:spMkLst>
            <pc:docMk/>
            <pc:sldMk cId="928943850" sldId="422"/>
            <ac:spMk id="5" creationId="{36024B6A-B552-8EFA-3A4C-5DBEF2CEDBC7}"/>
          </ac:spMkLst>
        </pc:spChg>
      </pc:sldChg>
      <pc:sldChg chg="addSp delSp modSp add mod">
        <pc:chgData name="vikas kumar sangwan" userId="a3467a985051c07d" providerId="LiveId" clId="{A506D676-E56E-4D4F-B1B6-E27A6BCD1985}" dt="2023-01-19T07:40:19.394" v="218" actId="20577"/>
        <pc:sldMkLst>
          <pc:docMk/>
          <pc:sldMk cId="513710008" sldId="423"/>
        </pc:sldMkLst>
        <pc:spChg chg="add del">
          <ac:chgData name="vikas kumar sangwan" userId="a3467a985051c07d" providerId="LiveId" clId="{A506D676-E56E-4D4F-B1B6-E27A6BCD1985}" dt="2023-01-19T07:39:47.005" v="205" actId="22"/>
          <ac:spMkLst>
            <pc:docMk/>
            <pc:sldMk cId="513710008" sldId="423"/>
            <ac:spMk id="5" creationId="{BEDE44DF-6410-67A7-71FE-B0839FD3A746}"/>
          </ac:spMkLst>
        </pc:spChg>
        <pc:spChg chg="add mod">
          <ac:chgData name="vikas kumar sangwan" userId="a3467a985051c07d" providerId="LiveId" clId="{A506D676-E56E-4D4F-B1B6-E27A6BCD1985}" dt="2023-01-19T07:40:19.394" v="218" actId="20577"/>
          <ac:spMkLst>
            <pc:docMk/>
            <pc:sldMk cId="513710008" sldId="423"/>
            <ac:spMk id="7" creationId="{40E14001-9757-78F4-9B60-5348CEE6DA40}"/>
          </ac:spMkLst>
        </pc:spChg>
      </pc:sldChg>
      <pc:sldChg chg="addSp delSp modSp add mod">
        <pc:chgData name="vikas kumar sangwan" userId="a3467a985051c07d" providerId="LiveId" clId="{A506D676-E56E-4D4F-B1B6-E27A6BCD1985}" dt="2023-01-19T07:40:52.036" v="224" actId="14100"/>
        <pc:sldMkLst>
          <pc:docMk/>
          <pc:sldMk cId="3718384971" sldId="424"/>
        </pc:sldMkLst>
        <pc:spChg chg="add del mod">
          <ac:chgData name="vikas kumar sangwan" userId="a3467a985051c07d" providerId="LiveId" clId="{A506D676-E56E-4D4F-B1B6-E27A6BCD1985}" dt="2023-01-19T07:40:48.870" v="222"/>
          <ac:spMkLst>
            <pc:docMk/>
            <pc:sldMk cId="3718384971" sldId="424"/>
            <ac:spMk id="3" creationId="{0AEC02B0-CC6B-8271-3E47-300F8AEEF0EA}"/>
          </ac:spMkLst>
        </pc:spChg>
        <pc:spChg chg="mod">
          <ac:chgData name="vikas kumar sangwan" userId="a3467a985051c07d" providerId="LiveId" clId="{A506D676-E56E-4D4F-B1B6-E27A6BCD1985}" dt="2023-01-19T07:40:45.613" v="219"/>
          <ac:spMkLst>
            <pc:docMk/>
            <pc:sldMk cId="3718384971" sldId="424"/>
            <ac:spMk id="7" creationId="{5FFBC359-DCDA-3894-E06F-AA8407B0225A}"/>
          </ac:spMkLst>
        </pc:spChg>
        <pc:spChg chg="mod">
          <ac:chgData name="vikas kumar sangwan" userId="a3467a985051c07d" providerId="LiveId" clId="{A506D676-E56E-4D4F-B1B6-E27A6BCD1985}" dt="2023-01-19T07:40:45.613" v="219"/>
          <ac:spMkLst>
            <pc:docMk/>
            <pc:sldMk cId="3718384971" sldId="424"/>
            <ac:spMk id="8" creationId="{3C0D9E8A-411C-FB07-6D6E-ABF7DAA19621}"/>
          </ac:spMkLst>
        </pc:spChg>
        <pc:spChg chg="mod">
          <ac:chgData name="vikas kumar sangwan" userId="a3467a985051c07d" providerId="LiveId" clId="{A506D676-E56E-4D4F-B1B6-E27A6BCD1985}" dt="2023-01-19T07:40:45.613" v="219"/>
          <ac:spMkLst>
            <pc:docMk/>
            <pc:sldMk cId="3718384971" sldId="424"/>
            <ac:spMk id="9" creationId="{A2EA7753-F5D3-DF2A-64F7-CC1174FEC83B}"/>
          </ac:spMkLst>
        </pc:spChg>
        <pc:spChg chg="mod">
          <ac:chgData name="vikas kumar sangwan" userId="a3467a985051c07d" providerId="LiveId" clId="{A506D676-E56E-4D4F-B1B6-E27A6BCD1985}" dt="2023-01-19T07:40:45.613" v="219"/>
          <ac:spMkLst>
            <pc:docMk/>
            <pc:sldMk cId="3718384971" sldId="424"/>
            <ac:spMk id="10" creationId="{EBABD438-D5F7-F7F2-3CEF-36E548BFD3D6}"/>
          </ac:spMkLst>
        </pc:spChg>
        <pc:spChg chg="mod">
          <ac:chgData name="vikas kumar sangwan" userId="a3467a985051c07d" providerId="LiveId" clId="{A506D676-E56E-4D4F-B1B6-E27A6BCD1985}" dt="2023-01-19T07:40:45.613" v="219"/>
          <ac:spMkLst>
            <pc:docMk/>
            <pc:sldMk cId="3718384971" sldId="424"/>
            <ac:spMk id="11" creationId="{98D77397-EF87-F6B9-D9F4-30C4DAB2E992}"/>
          </ac:spMkLst>
        </pc:spChg>
        <pc:spChg chg="mod">
          <ac:chgData name="vikas kumar sangwan" userId="a3467a985051c07d" providerId="LiveId" clId="{A506D676-E56E-4D4F-B1B6-E27A6BCD1985}" dt="2023-01-19T07:40:45.613" v="219"/>
          <ac:spMkLst>
            <pc:docMk/>
            <pc:sldMk cId="3718384971" sldId="424"/>
            <ac:spMk id="12" creationId="{1A2F5DEE-847D-0A4B-49AC-7C0685457D03}"/>
          </ac:spMkLst>
        </pc:spChg>
        <pc:spChg chg="mod">
          <ac:chgData name="vikas kumar sangwan" userId="a3467a985051c07d" providerId="LiveId" clId="{A506D676-E56E-4D4F-B1B6-E27A6BCD1985}" dt="2023-01-19T07:40:45.613" v="219"/>
          <ac:spMkLst>
            <pc:docMk/>
            <pc:sldMk cId="3718384971" sldId="424"/>
            <ac:spMk id="13" creationId="{1958C734-DD63-5E4F-5643-79942BB693F7}"/>
          </ac:spMkLst>
        </pc:spChg>
        <pc:spChg chg="mod">
          <ac:chgData name="vikas kumar sangwan" userId="a3467a985051c07d" providerId="LiveId" clId="{A506D676-E56E-4D4F-B1B6-E27A6BCD1985}" dt="2023-01-19T07:40:45.613" v="219"/>
          <ac:spMkLst>
            <pc:docMk/>
            <pc:sldMk cId="3718384971" sldId="424"/>
            <ac:spMk id="14" creationId="{D88E2443-B8FD-828B-1A8E-E8D14B7D88DF}"/>
          </ac:spMkLst>
        </pc:spChg>
        <pc:spChg chg="mod">
          <ac:chgData name="vikas kumar sangwan" userId="a3467a985051c07d" providerId="LiveId" clId="{A506D676-E56E-4D4F-B1B6-E27A6BCD1985}" dt="2023-01-19T07:40:45.613" v="219"/>
          <ac:spMkLst>
            <pc:docMk/>
            <pc:sldMk cId="3718384971" sldId="424"/>
            <ac:spMk id="15" creationId="{DC2E423D-E3FD-2E82-9A89-5D92F4F7A13B}"/>
          </ac:spMkLst>
        </pc:spChg>
        <pc:spChg chg="mod">
          <ac:chgData name="vikas kumar sangwan" userId="a3467a985051c07d" providerId="LiveId" clId="{A506D676-E56E-4D4F-B1B6-E27A6BCD1985}" dt="2023-01-19T07:40:45.613" v="219"/>
          <ac:spMkLst>
            <pc:docMk/>
            <pc:sldMk cId="3718384971" sldId="424"/>
            <ac:spMk id="16" creationId="{58BC15F4-AAD3-7E75-1C20-3C0E6A29D741}"/>
          </ac:spMkLst>
        </pc:spChg>
        <pc:spChg chg="add del mod">
          <ac:chgData name="vikas kumar sangwan" userId="a3467a985051c07d" providerId="LiveId" clId="{A506D676-E56E-4D4F-B1B6-E27A6BCD1985}" dt="2023-01-19T07:40:48.870" v="222"/>
          <ac:spMkLst>
            <pc:docMk/>
            <pc:sldMk cId="3718384971" sldId="424"/>
            <ac:spMk id="17" creationId="{BB38A492-447B-A2A7-0EBF-910BE40F93F9}"/>
          </ac:spMkLst>
        </pc:spChg>
        <pc:spChg chg="add del mod">
          <ac:chgData name="vikas kumar sangwan" userId="a3467a985051c07d" providerId="LiveId" clId="{A506D676-E56E-4D4F-B1B6-E27A6BCD1985}" dt="2023-01-19T07:40:48.870" v="222"/>
          <ac:spMkLst>
            <pc:docMk/>
            <pc:sldMk cId="3718384971" sldId="424"/>
            <ac:spMk id="18" creationId="{569D7329-9016-C51B-F99E-EA894B99C4B3}"/>
          </ac:spMkLst>
        </pc:spChg>
        <pc:spChg chg="add del mod">
          <ac:chgData name="vikas kumar sangwan" userId="a3467a985051c07d" providerId="LiveId" clId="{A506D676-E56E-4D4F-B1B6-E27A6BCD1985}" dt="2023-01-19T07:40:48.870" v="222"/>
          <ac:spMkLst>
            <pc:docMk/>
            <pc:sldMk cId="3718384971" sldId="424"/>
            <ac:spMk id="19" creationId="{2A4C824C-496F-5CE9-4BDE-B9A8B4278CCA}"/>
          </ac:spMkLst>
        </pc:spChg>
        <pc:spChg chg="add del mod">
          <ac:chgData name="vikas kumar sangwan" userId="a3467a985051c07d" providerId="LiveId" clId="{A506D676-E56E-4D4F-B1B6-E27A6BCD1985}" dt="2023-01-19T07:40:48.870" v="222"/>
          <ac:spMkLst>
            <pc:docMk/>
            <pc:sldMk cId="3718384971" sldId="424"/>
            <ac:spMk id="20" creationId="{7F9D347A-F9A9-A8DC-C106-3957CA467408}"/>
          </ac:spMkLst>
        </pc:spChg>
        <pc:spChg chg="add del mod">
          <ac:chgData name="vikas kumar sangwan" userId="a3467a985051c07d" providerId="LiveId" clId="{A506D676-E56E-4D4F-B1B6-E27A6BCD1985}" dt="2023-01-19T07:40:48.870" v="222"/>
          <ac:spMkLst>
            <pc:docMk/>
            <pc:sldMk cId="3718384971" sldId="424"/>
            <ac:spMk id="21" creationId="{9CDAAF31-340E-701C-4F31-78B02C65D366}"/>
          </ac:spMkLst>
        </pc:spChg>
        <pc:spChg chg="mod">
          <ac:chgData name="vikas kumar sangwan" userId="a3467a985051c07d" providerId="LiveId" clId="{A506D676-E56E-4D4F-B1B6-E27A6BCD1985}" dt="2023-01-19T07:40:45.613" v="219"/>
          <ac:spMkLst>
            <pc:docMk/>
            <pc:sldMk cId="3718384971" sldId="424"/>
            <ac:spMk id="23" creationId="{43CF92FD-D2A9-69A1-94E2-1D191FFC65ED}"/>
          </ac:spMkLst>
        </pc:spChg>
        <pc:spChg chg="mod">
          <ac:chgData name="vikas kumar sangwan" userId="a3467a985051c07d" providerId="LiveId" clId="{A506D676-E56E-4D4F-B1B6-E27A6BCD1985}" dt="2023-01-19T07:40:45.613" v="219"/>
          <ac:spMkLst>
            <pc:docMk/>
            <pc:sldMk cId="3718384971" sldId="424"/>
            <ac:spMk id="25" creationId="{8F487186-7978-8B89-4DF1-AA34F960E2DB}"/>
          </ac:spMkLst>
        </pc:spChg>
        <pc:spChg chg="mod">
          <ac:chgData name="vikas kumar sangwan" userId="a3467a985051c07d" providerId="LiveId" clId="{A506D676-E56E-4D4F-B1B6-E27A6BCD1985}" dt="2023-01-19T07:40:45.613" v="219"/>
          <ac:spMkLst>
            <pc:docMk/>
            <pc:sldMk cId="3718384971" sldId="424"/>
            <ac:spMk id="27" creationId="{92C124CB-3BBC-60F0-0B41-42ED483F1729}"/>
          </ac:spMkLst>
        </pc:spChg>
        <pc:spChg chg="mod">
          <ac:chgData name="vikas kumar sangwan" userId="a3467a985051c07d" providerId="LiveId" clId="{A506D676-E56E-4D4F-B1B6-E27A6BCD1985}" dt="2023-01-19T07:40:45.613" v="219"/>
          <ac:spMkLst>
            <pc:docMk/>
            <pc:sldMk cId="3718384971" sldId="424"/>
            <ac:spMk id="29" creationId="{A51CD0FA-0750-CFCF-0A20-D381B3AE59A9}"/>
          </ac:spMkLst>
        </pc:spChg>
        <pc:spChg chg="mod">
          <ac:chgData name="vikas kumar sangwan" userId="a3467a985051c07d" providerId="LiveId" clId="{A506D676-E56E-4D4F-B1B6-E27A6BCD1985}" dt="2023-01-19T07:40:45.613" v="219"/>
          <ac:spMkLst>
            <pc:docMk/>
            <pc:sldMk cId="3718384971" sldId="424"/>
            <ac:spMk id="31" creationId="{63E6BBE0-58F9-1164-BA88-B769FB186552}"/>
          </ac:spMkLst>
        </pc:spChg>
        <pc:spChg chg="mod">
          <ac:chgData name="vikas kumar sangwan" userId="a3467a985051c07d" providerId="LiveId" clId="{A506D676-E56E-4D4F-B1B6-E27A6BCD1985}" dt="2023-01-19T07:40:45.613" v="219"/>
          <ac:spMkLst>
            <pc:docMk/>
            <pc:sldMk cId="3718384971" sldId="424"/>
            <ac:spMk id="34" creationId="{D684DD7B-8870-2CB7-9B44-5BEA87A8CFEC}"/>
          </ac:spMkLst>
        </pc:spChg>
        <pc:spChg chg="mod">
          <ac:chgData name="vikas kumar sangwan" userId="a3467a985051c07d" providerId="LiveId" clId="{A506D676-E56E-4D4F-B1B6-E27A6BCD1985}" dt="2023-01-19T07:40:45.613" v="219"/>
          <ac:spMkLst>
            <pc:docMk/>
            <pc:sldMk cId="3718384971" sldId="424"/>
            <ac:spMk id="35" creationId="{17DB4B87-7D68-4D61-286A-4700144E4FE2}"/>
          </ac:spMkLst>
        </pc:spChg>
        <pc:spChg chg="add del mod">
          <ac:chgData name="vikas kumar sangwan" userId="a3467a985051c07d" providerId="LiveId" clId="{A506D676-E56E-4D4F-B1B6-E27A6BCD1985}" dt="2023-01-19T07:40:48.870" v="222"/>
          <ac:spMkLst>
            <pc:docMk/>
            <pc:sldMk cId="3718384971" sldId="424"/>
            <ac:spMk id="37" creationId="{5665EB24-35F0-EEB7-DE35-0FAD60807896}"/>
          </ac:spMkLst>
        </pc:spChg>
        <pc:spChg chg="add del mod">
          <ac:chgData name="vikas kumar sangwan" userId="a3467a985051c07d" providerId="LiveId" clId="{A506D676-E56E-4D4F-B1B6-E27A6BCD1985}" dt="2023-01-19T07:40:48.870" v="222"/>
          <ac:spMkLst>
            <pc:docMk/>
            <pc:sldMk cId="3718384971" sldId="424"/>
            <ac:spMk id="38" creationId="{71613871-B40F-C9BE-F066-D8AF06810BE0}"/>
          </ac:spMkLst>
        </pc:spChg>
        <pc:spChg chg="add del mod">
          <ac:chgData name="vikas kumar sangwan" userId="a3467a985051c07d" providerId="LiveId" clId="{A506D676-E56E-4D4F-B1B6-E27A6BCD1985}" dt="2023-01-19T07:40:48.870" v="222"/>
          <ac:spMkLst>
            <pc:docMk/>
            <pc:sldMk cId="3718384971" sldId="424"/>
            <ac:spMk id="39" creationId="{B5C55013-2660-5E6D-88F7-E9590C1183AC}"/>
          </ac:spMkLst>
        </pc:spChg>
        <pc:spChg chg="mod">
          <ac:chgData name="vikas kumar sangwan" userId="a3467a985051c07d" providerId="LiveId" clId="{A506D676-E56E-4D4F-B1B6-E27A6BCD1985}" dt="2023-01-19T07:40:45.613" v="219"/>
          <ac:spMkLst>
            <pc:docMk/>
            <pc:sldMk cId="3718384971" sldId="424"/>
            <ac:spMk id="41" creationId="{85B7C488-D4EF-7002-4E61-8B0BFA7D6B52}"/>
          </ac:spMkLst>
        </pc:spChg>
        <pc:spChg chg="mod">
          <ac:chgData name="vikas kumar sangwan" userId="a3467a985051c07d" providerId="LiveId" clId="{A506D676-E56E-4D4F-B1B6-E27A6BCD1985}" dt="2023-01-19T07:40:45.613" v="219"/>
          <ac:spMkLst>
            <pc:docMk/>
            <pc:sldMk cId="3718384971" sldId="424"/>
            <ac:spMk id="42" creationId="{CCB8B87A-07B9-6C97-D4BA-AFDEA8FF5271}"/>
          </ac:spMkLst>
        </pc:spChg>
        <pc:spChg chg="mod">
          <ac:chgData name="vikas kumar sangwan" userId="a3467a985051c07d" providerId="LiveId" clId="{A506D676-E56E-4D4F-B1B6-E27A6BCD1985}" dt="2023-01-19T07:40:45.613" v="219"/>
          <ac:spMkLst>
            <pc:docMk/>
            <pc:sldMk cId="3718384971" sldId="424"/>
            <ac:spMk id="43" creationId="{CC8FD0A5-DC01-CDDD-4A69-0F142D2A61B5}"/>
          </ac:spMkLst>
        </pc:spChg>
        <pc:spChg chg="mod">
          <ac:chgData name="vikas kumar sangwan" userId="a3467a985051c07d" providerId="LiveId" clId="{A506D676-E56E-4D4F-B1B6-E27A6BCD1985}" dt="2023-01-19T07:40:45.613" v="219"/>
          <ac:spMkLst>
            <pc:docMk/>
            <pc:sldMk cId="3718384971" sldId="424"/>
            <ac:spMk id="44" creationId="{A68E76EA-AF9F-F359-9154-4308EA49CD1A}"/>
          </ac:spMkLst>
        </pc:spChg>
        <pc:spChg chg="mod">
          <ac:chgData name="vikas kumar sangwan" userId="a3467a985051c07d" providerId="LiveId" clId="{A506D676-E56E-4D4F-B1B6-E27A6BCD1985}" dt="2023-01-19T07:40:45.613" v="219"/>
          <ac:spMkLst>
            <pc:docMk/>
            <pc:sldMk cId="3718384971" sldId="424"/>
            <ac:spMk id="45" creationId="{9B2C77C5-9C7F-783A-8FF7-F20B388C7471}"/>
          </ac:spMkLst>
        </pc:spChg>
        <pc:spChg chg="mod">
          <ac:chgData name="vikas kumar sangwan" userId="a3467a985051c07d" providerId="LiveId" clId="{A506D676-E56E-4D4F-B1B6-E27A6BCD1985}" dt="2023-01-19T07:40:45.613" v="219"/>
          <ac:spMkLst>
            <pc:docMk/>
            <pc:sldMk cId="3718384971" sldId="424"/>
            <ac:spMk id="46" creationId="{59661885-1432-6836-C4E6-B3C43241DD9D}"/>
          </ac:spMkLst>
        </pc:spChg>
        <pc:spChg chg="mod">
          <ac:chgData name="vikas kumar sangwan" userId="a3467a985051c07d" providerId="LiveId" clId="{A506D676-E56E-4D4F-B1B6-E27A6BCD1985}" dt="2023-01-19T07:40:45.613" v="219"/>
          <ac:spMkLst>
            <pc:docMk/>
            <pc:sldMk cId="3718384971" sldId="424"/>
            <ac:spMk id="47" creationId="{128216CF-2226-FC29-91FE-AB7C429A761F}"/>
          </ac:spMkLst>
        </pc:spChg>
        <pc:spChg chg="mod">
          <ac:chgData name="vikas kumar sangwan" userId="a3467a985051c07d" providerId="LiveId" clId="{A506D676-E56E-4D4F-B1B6-E27A6BCD1985}" dt="2023-01-19T07:40:45.613" v="219"/>
          <ac:spMkLst>
            <pc:docMk/>
            <pc:sldMk cId="3718384971" sldId="424"/>
            <ac:spMk id="48" creationId="{504FAD64-51EA-8EA3-FC8F-FDAD568B407F}"/>
          </ac:spMkLst>
        </pc:spChg>
        <pc:spChg chg="mod">
          <ac:chgData name="vikas kumar sangwan" userId="a3467a985051c07d" providerId="LiveId" clId="{A506D676-E56E-4D4F-B1B6-E27A6BCD1985}" dt="2023-01-19T07:40:45.613" v="219"/>
          <ac:spMkLst>
            <pc:docMk/>
            <pc:sldMk cId="3718384971" sldId="424"/>
            <ac:spMk id="49" creationId="{42E56B18-14E5-B70A-BB78-457A1BEBE6BC}"/>
          </ac:spMkLst>
        </pc:spChg>
        <pc:spChg chg="mod">
          <ac:chgData name="vikas kumar sangwan" userId="a3467a985051c07d" providerId="LiveId" clId="{A506D676-E56E-4D4F-B1B6-E27A6BCD1985}" dt="2023-01-19T07:40:45.613" v="219"/>
          <ac:spMkLst>
            <pc:docMk/>
            <pc:sldMk cId="3718384971" sldId="424"/>
            <ac:spMk id="50" creationId="{F978231B-1B7C-F9D9-86FD-ADD396239D87}"/>
          </ac:spMkLst>
        </pc:spChg>
        <pc:spChg chg="add del mod">
          <ac:chgData name="vikas kumar sangwan" userId="a3467a985051c07d" providerId="LiveId" clId="{A506D676-E56E-4D4F-B1B6-E27A6BCD1985}" dt="2023-01-19T07:40:48.870" v="222"/>
          <ac:spMkLst>
            <pc:docMk/>
            <pc:sldMk cId="3718384971" sldId="424"/>
            <ac:spMk id="51" creationId="{02AC56BD-9696-55DF-26CD-4F102CE018AE}"/>
          </ac:spMkLst>
        </pc:spChg>
        <pc:spChg chg="add del mod">
          <ac:chgData name="vikas kumar sangwan" userId="a3467a985051c07d" providerId="LiveId" clId="{A506D676-E56E-4D4F-B1B6-E27A6BCD1985}" dt="2023-01-19T07:40:48.870" v="222"/>
          <ac:spMkLst>
            <pc:docMk/>
            <pc:sldMk cId="3718384971" sldId="424"/>
            <ac:spMk id="52" creationId="{693047B8-47C6-0DC2-A0F0-56EC9DC6EE92}"/>
          </ac:spMkLst>
        </pc:spChg>
        <pc:spChg chg="add del mod">
          <ac:chgData name="vikas kumar sangwan" userId="a3467a985051c07d" providerId="LiveId" clId="{A506D676-E56E-4D4F-B1B6-E27A6BCD1985}" dt="2023-01-19T07:40:48.870" v="222"/>
          <ac:spMkLst>
            <pc:docMk/>
            <pc:sldMk cId="3718384971" sldId="424"/>
            <ac:spMk id="53" creationId="{B9A9D349-F26A-02AC-2420-1343A03B7215}"/>
          </ac:spMkLst>
        </pc:spChg>
        <pc:spChg chg="add del mod">
          <ac:chgData name="vikas kumar sangwan" userId="a3467a985051c07d" providerId="LiveId" clId="{A506D676-E56E-4D4F-B1B6-E27A6BCD1985}" dt="2023-01-19T07:40:48.870" v="222"/>
          <ac:spMkLst>
            <pc:docMk/>
            <pc:sldMk cId="3718384971" sldId="424"/>
            <ac:spMk id="54" creationId="{0F3DC555-98D0-FC15-F6B5-7269D17CEFEF}"/>
          </ac:spMkLst>
        </pc:spChg>
        <pc:spChg chg="add del mod">
          <ac:chgData name="vikas kumar sangwan" userId="a3467a985051c07d" providerId="LiveId" clId="{A506D676-E56E-4D4F-B1B6-E27A6BCD1985}" dt="2023-01-19T07:40:48.870" v="222"/>
          <ac:spMkLst>
            <pc:docMk/>
            <pc:sldMk cId="3718384971" sldId="424"/>
            <ac:spMk id="55" creationId="{515C5510-58FA-09BA-FCB4-03426D968E3E}"/>
          </ac:spMkLst>
        </pc:spChg>
        <pc:spChg chg="mod">
          <ac:chgData name="vikas kumar sangwan" userId="a3467a985051c07d" providerId="LiveId" clId="{A506D676-E56E-4D4F-B1B6-E27A6BCD1985}" dt="2023-01-19T07:40:45.613" v="219"/>
          <ac:spMkLst>
            <pc:docMk/>
            <pc:sldMk cId="3718384971" sldId="424"/>
            <ac:spMk id="57" creationId="{4BF21D51-7E66-B727-214F-24A554C55992}"/>
          </ac:spMkLst>
        </pc:spChg>
        <pc:spChg chg="mod">
          <ac:chgData name="vikas kumar sangwan" userId="a3467a985051c07d" providerId="LiveId" clId="{A506D676-E56E-4D4F-B1B6-E27A6BCD1985}" dt="2023-01-19T07:40:45.613" v="219"/>
          <ac:spMkLst>
            <pc:docMk/>
            <pc:sldMk cId="3718384971" sldId="424"/>
            <ac:spMk id="59" creationId="{B561DD80-AAA2-C631-C133-983462A379E9}"/>
          </ac:spMkLst>
        </pc:spChg>
        <pc:spChg chg="mod">
          <ac:chgData name="vikas kumar sangwan" userId="a3467a985051c07d" providerId="LiveId" clId="{A506D676-E56E-4D4F-B1B6-E27A6BCD1985}" dt="2023-01-19T07:40:45.613" v="219"/>
          <ac:spMkLst>
            <pc:docMk/>
            <pc:sldMk cId="3718384971" sldId="424"/>
            <ac:spMk id="61" creationId="{530FB568-D7C6-280E-DE38-F7A1C8C470B8}"/>
          </ac:spMkLst>
        </pc:spChg>
        <pc:spChg chg="mod">
          <ac:chgData name="vikas kumar sangwan" userId="a3467a985051c07d" providerId="LiveId" clId="{A506D676-E56E-4D4F-B1B6-E27A6BCD1985}" dt="2023-01-19T07:40:45.613" v="219"/>
          <ac:spMkLst>
            <pc:docMk/>
            <pc:sldMk cId="3718384971" sldId="424"/>
            <ac:spMk id="63" creationId="{40EA87C9-3247-B082-FD8B-5B8A90B67095}"/>
          </ac:spMkLst>
        </pc:spChg>
        <pc:spChg chg="mod">
          <ac:chgData name="vikas kumar sangwan" userId="a3467a985051c07d" providerId="LiveId" clId="{A506D676-E56E-4D4F-B1B6-E27A6BCD1985}" dt="2023-01-19T07:40:45.613" v="219"/>
          <ac:spMkLst>
            <pc:docMk/>
            <pc:sldMk cId="3718384971" sldId="424"/>
            <ac:spMk id="65" creationId="{21339430-7414-7F26-434D-D2B8D5AE4DA7}"/>
          </ac:spMkLst>
        </pc:spChg>
        <pc:spChg chg="mod">
          <ac:chgData name="vikas kumar sangwan" userId="a3467a985051c07d" providerId="LiveId" clId="{A506D676-E56E-4D4F-B1B6-E27A6BCD1985}" dt="2023-01-19T07:40:45.613" v="219"/>
          <ac:spMkLst>
            <pc:docMk/>
            <pc:sldMk cId="3718384971" sldId="424"/>
            <ac:spMk id="68" creationId="{CEDC5C28-027F-6C9E-5FE4-BFDE30E3DFCC}"/>
          </ac:spMkLst>
        </pc:spChg>
        <pc:spChg chg="mod">
          <ac:chgData name="vikas kumar sangwan" userId="a3467a985051c07d" providerId="LiveId" clId="{A506D676-E56E-4D4F-B1B6-E27A6BCD1985}" dt="2023-01-19T07:40:45.613" v="219"/>
          <ac:spMkLst>
            <pc:docMk/>
            <pc:sldMk cId="3718384971" sldId="424"/>
            <ac:spMk id="69" creationId="{F5A7F8EE-0892-F610-D963-6BBFABC3E944}"/>
          </ac:spMkLst>
        </pc:spChg>
        <pc:spChg chg="add del mod">
          <ac:chgData name="vikas kumar sangwan" userId="a3467a985051c07d" providerId="LiveId" clId="{A506D676-E56E-4D4F-B1B6-E27A6BCD1985}" dt="2023-01-19T07:40:48.870" v="222"/>
          <ac:spMkLst>
            <pc:docMk/>
            <pc:sldMk cId="3718384971" sldId="424"/>
            <ac:spMk id="71" creationId="{9C7BC269-B01B-6D19-BD69-F5A11A5090B6}"/>
          </ac:spMkLst>
        </pc:spChg>
        <pc:spChg chg="add del mod">
          <ac:chgData name="vikas kumar sangwan" userId="a3467a985051c07d" providerId="LiveId" clId="{A506D676-E56E-4D4F-B1B6-E27A6BCD1985}" dt="2023-01-19T07:40:48.870" v="222"/>
          <ac:spMkLst>
            <pc:docMk/>
            <pc:sldMk cId="3718384971" sldId="424"/>
            <ac:spMk id="72" creationId="{6B1E8FD6-8E64-7561-846E-D39B0D9D44CC}"/>
          </ac:spMkLst>
        </pc:spChg>
        <pc:spChg chg="add del mod">
          <ac:chgData name="vikas kumar sangwan" userId="a3467a985051c07d" providerId="LiveId" clId="{A506D676-E56E-4D4F-B1B6-E27A6BCD1985}" dt="2023-01-19T07:40:48.870" v="222"/>
          <ac:spMkLst>
            <pc:docMk/>
            <pc:sldMk cId="3718384971" sldId="424"/>
            <ac:spMk id="73" creationId="{4944E14B-B2A7-0EB4-F95E-BE8AEBBE373E}"/>
          </ac:spMkLst>
        </pc:spChg>
        <pc:grpChg chg="add del mod">
          <ac:chgData name="vikas kumar sangwan" userId="a3467a985051c07d" providerId="LiveId" clId="{A506D676-E56E-4D4F-B1B6-E27A6BCD1985}" dt="2023-01-19T07:40:48.870" v="222"/>
          <ac:grpSpMkLst>
            <pc:docMk/>
            <pc:sldMk cId="3718384971" sldId="424"/>
            <ac:grpSpMk id="6" creationId="{41917503-8C1A-9927-30ED-E4A776E49283}"/>
          </ac:grpSpMkLst>
        </pc:grpChg>
        <pc:grpChg chg="add del mod">
          <ac:chgData name="vikas kumar sangwan" userId="a3467a985051c07d" providerId="LiveId" clId="{A506D676-E56E-4D4F-B1B6-E27A6BCD1985}" dt="2023-01-19T07:40:48.870" v="222"/>
          <ac:grpSpMkLst>
            <pc:docMk/>
            <pc:sldMk cId="3718384971" sldId="424"/>
            <ac:grpSpMk id="22" creationId="{B1C9EA94-C84B-EF67-BC2A-B7765F4C25A7}"/>
          </ac:grpSpMkLst>
        </pc:grpChg>
        <pc:grpChg chg="add del mod">
          <ac:chgData name="vikas kumar sangwan" userId="a3467a985051c07d" providerId="LiveId" clId="{A506D676-E56E-4D4F-B1B6-E27A6BCD1985}" dt="2023-01-19T07:40:48.870" v="222"/>
          <ac:grpSpMkLst>
            <pc:docMk/>
            <pc:sldMk cId="3718384971" sldId="424"/>
            <ac:grpSpMk id="33" creationId="{0EC9F595-AF9C-8ACA-7164-4DB3E6875E8A}"/>
          </ac:grpSpMkLst>
        </pc:grpChg>
        <pc:grpChg chg="add del mod">
          <ac:chgData name="vikas kumar sangwan" userId="a3467a985051c07d" providerId="LiveId" clId="{A506D676-E56E-4D4F-B1B6-E27A6BCD1985}" dt="2023-01-19T07:40:48.870" v="222"/>
          <ac:grpSpMkLst>
            <pc:docMk/>
            <pc:sldMk cId="3718384971" sldId="424"/>
            <ac:grpSpMk id="40" creationId="{C32EB3CC-0319-5F7E-AAE8-5CC709A36094}"/>
          </ac:grpSpMkLst>
        </pc:grpChg>
        <pc:grpChg chg="add del mod">
          <ac:chgData name="vikas kumar sangwan" userId="a3467a985051c07d" providerId="LiveId" clId="{A506D676-E56E-4D4F-B1B6-E27A6BCD1985}" dt="2023-01-19T07:40:48.870" v="222"/>
          <ac:grpSpMkLst>
            <pc:docMk/>
            <pc:sldMk cId="3718384971" sldId="424"/>
            <ac:grpSpMk id="56" creationId="{59CFEF68-C2F2-D15C-F160-4A6EEA0478BA}"/>
          </ac:grpSpMkLst>
        </pc:grpChg>
        <pc:grpChg chg="add del mod">
          <ac:chgData name="vikas kumar sangwan" userId="a3467a985051c07d" providerId="LiveId" clId="{A506D676-E56E-4D4F-B1B6-E27A6BCD1985}" dt="2023-01-19T07:40:48.870" v="222"/>
          <ac:grpSpMkLst>
            <pc:docMk/>
            <pc:sldMk cId="3718384971" sldId="424"/>
            <ac:grpSpMk id="67" creationId="{C15C2715-3C66-D379-7570-5068C431CCE1}"/>
          </ac:grpSpMkLst>
        </pc:grpChg>
        <pc:picChg chg="add del mod">
          <ac:chgData name="vikas kumar sangwan" userId="a3467a985051c07d" providerId="LiveId" clId="{A506D676-E56E-4D4F-B1B6-E27A6BCD1985}" dt="2023-01-19T07:40:48.870" v="222"/>
          <ac:picMkLst>
            <pc:docMk/>
            <pc:sldMk cId="3718384971" sldId="424"/>
            <ac:picMk id="5" creationId="{2D1B1F0F-39A4-5EA6-DA62-5285E75E8FE0}"/>
          </ac:picMkLst>
        </pc:picChg>
        <pc:picChg chg="mod">
          <ac:chgData name="vikas kumar sangwan" userId="a3467a985051c07d" providerId="LiveId" clId="{A506D676-E56E-4D4F-B1B6-E27A6BCD1985}" dt="2023-01-19T07:40:45.613" v="219"/>
          <ac:picMkLst>
            <pc:docMk/>
            <pc:sldMk cId="3718384971" sldId="424"/>
            <ac:picMk id="24" creationId="{4D04C8C8-52A6-11E8-A26A-17F198DA1A96}"/>
          </ac:picMkLst>
        </pc:picChg>
        <pc:picChg chg="mod">
          <ac:chgData name="vikas kumar sangwan" userId="a3467a985051c07d" providerId="LiveId" clId="{A506D676-E56E-4D4F-B1B6-E27A6BCD1985}" dt="2023-01-19T07:40:45.613" v="219"/>
          <ac:picMkLst>
            <pc:docMk/>
            <pc:sldMk cId="3718384971" sldId="424"/>
            <ac:picMk id="26" creationId="{151D8381-91F7-2433-5B51-04BCC3527CA8}"/>
          </ac:picMkLst>
        </pc:picChg>
        <pc:picChg chg="mod">
          <ac:chgData name="vikas kumar sangwan" userId="a3467a985051c07d" providerId="LiveId" clId="{A506D676-E56E-4D4F-B1B6-E27A6BCD1985}" dt="2023-01-19T07:40:45.613" v="219"/>
          <ac:picMkLst>
            <pc:docMk/>
            <pc:sldMk cId="3718384971" sldId="424"/>
            <ac:picMk id="28" creationId="{DF282BC1-44F0-9747-A21C-61DA4036C93C}"/>
          </ac:picMkLst>
        </pc:picChg>
        <pc:picChg chg="mod">
          <ac:chgData name="vikas kumar sangwan" userId="a3467a985051c07d" providerId="LiveId" clId="{A506D676-E56E-4D4F-B1B6-E27A6BCD1985}" dt="2023-01-19T07:40:45.613" v="219"/>
          <ac:picMkLst>
            <pc:docMk/>
            <pc:sldMk cId="3718384971" sldId="424"/>
            <ac:picMk id="30" creationId="{1392ACEC-CE92-AB84-F001-4D6E04572196}"/>
          </ac:picMkLst>
        </pc:picChg>
        <pc:picChg chg="mod">
          <ac:chgData name="vikas kumar sangwan" userId="a3467a985051c07d" providerId="LiveId" clId="{A506D676-E56E-4D4F-B1B6-E27A6BCD1985}" dt="2023-01-19T07:40:45.613" v="219"/>
          <ac:picMkLst>
            <pc:docMk/>
            <pc:sldMk cId="3718384971" sldId="424"/>
            <ac:picMk id="32" creationId="{4AB9A06B-59A2-5212-9D9B-4B1A199FA809}"/>
          </ac:picMkLst>
        </pc:picChg>
        <pc:picChg chg="mod">
          <ac:chgData name="vikas kumar sangwan" userId="a3467a985051c07d" providerId="LiveId" clId="{A506D676-E56E-4D4F-B1B6-E27A6BCD1985}" dt="2023-01-19T07:40:45.613" v="219"/>
          <ac:picMkLst>
            <pc:docMk/>
            <pc:sldMk cId="3718384971" sldId="424"/>
            <ac:picMk id="36" creationId="{0401F69C-B769-94ED-5C2B-655049A88B9F}"/>
          </ac:picMkLst>
        </pc:picChg>
        <pc:picChg chg="mod">
          <ac:chgData name="vikas kumar sangwan" userId="a3467a985051c07d" providerId="LiveId" clId="{A506D676-E56E-4D4F-B1B6-E27A6BCD1985}" dt="2023-01-19T07:40:45.613" v="219"/>
          <ac:picMkLst>
            <pc:docMk/>
            <pc:sldMk cId="3718384971" sldId="424"/>
            <ac:picMk id="58" creationId="{C27CCAE9-71FB-C929-3B8E-2CBB8C754F7E}"/>
          </ac:picMkLst>
        </pc:picChg>
        <pc:picChg chg="mod">
          <ac:chgData name="vikas kumar sangwan" userId="a3467a985051c07d" providerId="LiveId" clId="{A506D676-E56E-4D4F-B1B6-E27A6BCD1985}" dt="2023-01-19T07:40:45.613" v="219"/>
          <ac:picMkLst>
            <pc:docMk/>
            <pc:sldMk cId="3718384971" sldId="424"/>
            <ac:picMk id="60" creationId="{3948F7C5-015A-715D-D2BB-111F3F2DEC48}"/>
          </ac:picMkLst>
        </pc:picChg>
        <pc:picChg chg="mod">
          <ac:chgData name="vikas kumar sangwan" userId="a3467a985051c07d" providerId="LiveId" clId="{A506D676-E56E-4D4F-B1B6-E27A6BCD1985}" dt="2023-01-19T07:40:45.613" v="219"/>
          <ac:picMkLst>
            <pc:docMk/>
            <pc:sldMk cId="3718384971" sldId="424"/>
            <ac:picMk id="62" creationId="{A0DCE12C-F566-CA8A-1103-20D8E5209797}"/>
          </ac:picMkLst>
        </pc:picChg>
        <pc:picChg chg="mod">
          <ac:chgData name="vikas kumar sangwan" userId="a3467a985051c07d" providerId="LiveId" clId="{A506D676-E56E-4D4F-B1B6-E27A6BCD1985}" dt="2023-01-19T07:40:45.613" v="219"/>
          <ac:picMkLst>
            <pc:docMk/>
            <pc:sldMk cId="3718384971" sldId="424"/>
            <ac:picMk id="64" creationId="{F45C29C3-C424-6D6A-2FD4-E978389EA23C}"/>
          </ac:picMkLst>
        </pc:picChg>
        <pc:picChg chg="mod">
          <ac:chgData name="vikas kumar sangwan" userId="a3467a985051c07d" providerId="LiveId" clId="{A506D676-E56E-4D4F-B1B6-E27A6BCD1985}" dt="2023-01-19T07:40:45.613" v="219"/>
          <ac:picMkLst>
            <pc:docMk/>
            <pc:sldMk cId="3718384971" sldId="424"/>
            <ac:picMk id="66" creationId="{2018A65C-2AFC-CC09-E358-60D5B58698CD}"/>
          </ac:picMkLst>
        </pc:picChg>
        <pc:picChg chg="mod">
          <ac:chgData name="vikas kumar sangwan" userId="a3467a985051c07d" providerId="LiveId" clId="{A506D676-E56E-4D4F-B1B6-E27A6BCD1985}" dt="2023-01-19T07:40:45.613" v="219"/>
          <ac:picMkLst>
            <pc:docMk/>
            <pc:sldMk cId="3718384971" sldId="424"/>
            <ac:picMk id="70" creationId="{59560DBF-A179-0205-3479-963C179ECB59}"/>
          </ac:picMkLst>
        </pc:picChg>
        <pc:picChg chg="add mod">
          <ac:chgData name="vikas kumar sangwan" userId="a3467a985051c07d" providerId="LiveId" clId="{A506D676-E56E-4D4F-B1B6-E27A6BCD1985}" dt="2023-01-19T07:40:52.036" v="224" actId="14100"/>
          <ac:picMkLst>
            <pc:docMk/>
            <pc:sldMk cId="3718384971" sldId="424"/>
            <ac:picMk id="74" creationId="{00E94CF2-154F-86EA-FB34-6BA6E4819F03}"/>
          </ac:picMkLst>
        </pc:picChg>
      </pc:sldChg>
      <pc:sldChg chg="addSp delSp modSp add mod">
        <pc:chgData name="vikas kumar sangwan" userId="a3467a985051c07d" providerId="LiveId" clId="{A506D676-E56E-4D4F-B1B6-E27A6BCD1985}" dt="2023-01-19T07:41:40.681" v="238" actId="20577"/>
        <pc:sldMkLst>
          <pc:docMk/>
          <pc:sldMk cId="1145544189" sldId="425"/>
        </pc:sldMkLst>
        <pc:spChg chg="add del mod">
          <ac:chgData name="vikas kumar sangwan" userId="a3467a985051c07d" providerId="LiveId" clId="{A506D676-E56E-4D4F-B1B6-E27A6BCD1985}" dt="2023-01-19T07:41:34.710" v="236" actId="22"/>
          <ac:spMkLst>
            <pc:docMk/>
            <pc:sldMk cId="1145544189" sldId="425"/>
            <ac:spMk id="5" creationId="{E13E4AA6-319E-BF43-87A3-77D5F8536F3A}"/>
          </ac:spMkLst>
        </pc:spChg>
        <pc:spChg chg="add mod">
          <ac:chgData name="vikas kumar sangwan" userId="a3467a985051c07d" providerId="LiveId" clId="{A506D676-E56E-4D4F-B1B6-E27A6BCD1985}" dt="2023-01-19T07:41:40.681" v="238" actId="20577"/>
          <ac:spMkLst>
            <pc:docMk/>
            <pc:sldMk cId="1145544189" sldId="425"/>
            <ac:spMk id="7" creationId="{4DC14B16-BC74-C7E1-E311-59AD23B3CC69}"/>
          </ac:spMkLst>
        </pc:spChg>
      </pc:sldChg>
      <pc:sldChg chg="addSp delSp modSp add mod">
        <pc:chgData name="vikas kumar sangwan" userId="a3467a985051c07d" providerId="LiveId" clId="{A506D676-E56E-4D4F-B1B6-E27A6BCD1985}" dt="2023-01-19T07:42:01.612" v="250" actId="14100"/>
        <pc:sldMkLst>
          <pc:docMk/>
          <pc:sldMk cId="1963268753" sldId="426"/>
        </pc:sldMkLst>
        <pc:spChg chg="add del mod">
          <ac:chgData name="vikas kumar sangwan" userId="a3467a985051c07d" providerId="LiveId" clId="{A506D676-E56E-4D4F-B1B6-E27A6BCD1985}" dt="2023-01-19T07:41:59.035" v="248"/>
          <ac:spMkLst>
            <pc:docMk/>
            <pc:sldMk cId="1963268753" sldId="426"/>
            <ac:spMk id="3" creationId="{143598F3-08DC-A7A1-D982-E7A2BD61C055}"/>
          </ac:spMkLst>
        </pc:spChg>
        <pc:spChg chg="add del mod">
          <ac:chgData name="vikas kumar sangwan" userId="a3467a985051c07d" providerId="LiveId" clId="{A506D676-E56E-4D4F-B1B6-E27A6BCD1985}" dt="2023-01-19T07:41:59.035" v="248"/>
          <ac:spMkLst>
            <pc:docMk/>
            <pc:sldMk cId="1963268753" sldId="426"/>
            <ac:spMk id="6" creationId="{65173E3D-B91F-F694-E248-9E47E410DDDF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8" creationId="{46C49038-83E1-736B-8AFF-E508799259C7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9" creationId="{B94F50C3-9E9B-9DA5-4F56-E9AD1EF77FF4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10" creationId="{19CD6E57-E68E-742F-22FB-EC55576CF46A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11" creationId="{5D1BD204-F3C2-0537-F6CA-32B5C17DA01E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12" creationId="{CBB1B02D-68AF-EAC7-F629-DF1FEE257891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13" creationId="{B60F38D4-0B3E-BB09-FC94-3E6939245A7C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14" creationId="{D7A3F77A-F476-9520-CC44-739DB2F3F743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15" creationId="{0C726915-53DC-381F-36AA-F6B70C7978B0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16" creationId="{845D0BA7-EB2F-0D76-913C-9EC3C1058AD6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17" creationId="{4553A2C4-5939-DF0E-9FE4-AA0E464CEA6C}"/>
          </ac:spMkLst>
        </pc:spChg>
        <pc:spChg chg="add del mod">
          <ac:chgData name="vikas kumar sangwan" userId="a3467a985051c07d" providerId="LiveId" clId="{A506D676-E56E-4D4F-B1B6-E27A6BCD1985}" dt="2023-01-19T07:41:59.035" v="248"/>
          <ac:spMkLst>
            <pc:docMk/>
            <pc:sldMk cId="1963268753" sldId="426"/>
            <ac:spMk id="18" creationId="{F0BE58BB-DC1E-8CDC-819A-2E5C721BD1C9}"/>
          </ac:spMkLst>
        </pc:spChg>
        <pc:spChg chg="add del mod">
          <ac:chgData name="vikas kumar sangwan" userId="a3467a985051c07d" providerId="LiveId" clId="{A506D676-E56E-4D4F-B1B6-E27A6BCD1985}" dt="2023-01-19T07:41:59.035" v="248"/>
          <ac:spMkLst>
            <pc:docMk/>
            <pc:sldMk cId="1963268753" sldId="426"/>
            <ac:spMk id="19" creationId="{B721309F-87CD-E44C-F30B-96014FCA70D9}"/>
          </ac:spMkLst>
        </pc:spChg>
        <pc:spChg chg="add del mod">
          <ac:chgData name="vikas kumar sangwan" userId="a3467a985051c07d" providerId="LiveId" clId="{A506D676-E56E-4D4F-B1B6-E27A6BCD1985}" dt="2023-01-19T07:41:59.035" v="248"/>
          <ac:spMkLst>
            <pc:docMk/>
            <pc:sldMk cId="1963268753" sldId="426"/>
            <ac:spMk id="20" creationId="{76282231-A3D4-A1F7-109C-3C3C6EFAC611}"/>
          </ac:spMkLst>
        </pc:spChg>
        <pc:spChg chg="add del mod">
          <ac:chgData name="vikas kumar sangwan" userId="a3467a985051c07d" providerId="LiveId" clId="{A506D676-E56E-4D4F-B1B6-E27A6BCD1985}" dt="2023-01-19T07:41:59.035" v="248"/>
          <ac:spMkLst>
            <pc:docMk/>
            <pc:sldMk cId="1963268753" sldId="426"/>
            <ac:spMk id="21" creationId="{696DC297-4DD5-251E-E24A-A800A86AB3BA}"/>
          </ac:spMkLst>
        </pc:spChg>
        <pc:spChg chg="add del mod">
          <ac:chgData name="vikas kumar sangwan" userId="a3467a985051c07d" providerId="LiveId" clId="{A506D676-E56E-4D4F-B1B6-E27A6BCD1985}" dt="2023-01-19T07:41:59.035" v="248"/>
          <ac:spMkLst>
            <pc:docMk/>
            <pc:sldMk cId="1963268753" sldId="426"/>
            <ac:spMk id="22" creationId="{037355EF-BA75-03AC-1C24-281F9EFD3136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24" creationId="{39180D0D-B39A-A6D8-A72B-56F72D65180B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25" creationId="{0DA949B4-16C0-C77E-1FC4-4FD116AEC4E7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26" creationId="{5B01F97C-B70C-213C-50EE-9DA2395F23DF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27" creationId="{C1F38562-E741-B17C-260F-464A91AA5DAA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28" creationId="{E7DE025B-4AC8-71E7-7831-00A91A443162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29" creationId="{9385556F-A1D4-AF4A-346C-839E7924FF9A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30" creationId="{62A1D71E-09F6-AE65-A7EE-570DC6D0DE9B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31" creationId="{B8A7FAA6-1392-48FE-1B70-E180045BCD04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32" creationId="{BDEC9D56-216A-1B03-5037-2DC787A4192E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33" creationId="{9BB1ED83-98E4-C204-1051-B4FAA8491B3A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34" creationId="{7A203BD0-37E6-37CF-76C1-F985EDC8AC72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36" creationId="{84A1C395-1BD6-AFEF-5F42-C9DB6437E172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37" creationId="{39CCF248-0CC0-8E07-286D-35473D5A752B}"/>
          </ac:spMkLst>
        </pc:spChg>
        <pc:spChg chg="add del mod">
          <ac:chgData name="vikas kumar sangwan" userId="a3467a985051c07d" providerId="LiveId" clId="{A506D676-E56E-4D4F-B1B6-E27A6BCD1985}" dt="2023-01-19T07:41:59.035" v="248"/>
          <ac:spMkLst>
            <pc:docMk/>
            <pc:sldMk cId="1963268753" sldId="426"/>
            <ac:spMk id="39" creationId="{15EB62A3-B164-2360-3142-A81B62B4058B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41" creationId="{11DEC40A-900A-6310-7E05-B3BF0420B568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42" creationId="{10C41DD7-D9D8-6BDF-74EF-E9FC6B202C39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43" creationId="{2CAD45BA-F60D-5A62-F2A2-5F31041DACD9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44" creationId="{93D95356-70C4-ADFC-83B0-53091F06B80D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45" creationId="{8295C851-F533-083C-D7EC-E60708222567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46" creationId="{450E4E02-6215-2088-440C-83171C08C0EA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47" creationId="{5C3CFB09-51E3-52DD-DE2B-F224B038908B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48" creationId="{ABF0C39D-2AB8-44FE-82E9-1BFF62F822B1}"/>
          </ac:spMkLst>
        </pc:spChg>
        <pc:spChg chg="add del mod">
          <ac:chgData name="vikas kumar sangwan" userId="a3467a985051c07d" providerId="LiveId" clId="{A506D676-E56E-4D4F-B1B6-E27A6BCD1985}" dt="2023-01-19T07:41:59.035" v="248"/>
          <ac:spMkLst>
            <pc:docMk/>
            <pc:sldMk cId="1963268753" sldId="426"/>
            <ac:spMk id="49" creationId="{5D9AFCEC-8D50-4176-8AB1-76E65E857767}"/>
          </ac:spMkLst>
        </pc:spChg>
        <pc:spChg chg="add del mod">
          <ac:chgData name="vikas kumar sangwan" userId="a3467a985051c07d" providerId="LiveId" clId="{A506D676-E56E-4D4F-B1B6-E27A6BCD1985}" dt="2023-01-19T07:41:59.035" v="248"/>
          <ac:spMkLst>
            <pc:docMk/>
            <pc:sldMk cId="1963268753" sldId="426"/>
            <ac:spMk id="50" creationId="{85BA7855-DEE2-47F0-9E76-4CFE37DC39C6}"/>
          </ac:spMkLst>
        </pc:spChg>
        <pc:spChg chg="add del mod">
          <ac:chgData name="vikas kumar sangwan" userId="a3467a985051c07d" providerId="LiveId" clId="{A506D676-E56E-4D4F-B1B6-E27A6BCD1985}" dt="2023-01-19T07:41:59.035" v="248"/>
          <ac:spMkLst>
            <pc:docMk/>
            <pc:sldMk cId="1963268753" sldId="426"/>
            <ac:spMk id="51" creationId="{57AA1187-A10E-C440-0EC3-2614CF26C0E9}"/>
          </ac:spMkLst>
        </pc:spChg>
        <pc:spChg chg="add del mod">
          <ac:chgData name="vikas kumar sangwan" userId="a3467a985051c07d" providerId="LiveId" clId="{A506D676-E56E-4D4F-B1B6-E27A6BCD1985}" dt="2023-01-19T07:41:59.035" v="248"/>
          <ac:spMkLst>
            <pc:docMk/>
            <pc:sldMk cId="1963268753" sldId="426"/>
            <ac:spMk id="52" creationId="{F1DCEC42-2D0B-C619-895A-8B310FFE3B31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54" creationId="{8F757FC1-5B25-936C-0B7E-0ADA80757A64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55" creationId="{9F3C72A6-C900-752E-2EFB-E00BEE57ED48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56" creationId="{8A8467D9-ED08-6171-6593-F735012133BC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57" creationId="{0513E16B-DA8E-A439-9E44-C791F7AC7696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58" creationId="{778B9B26-68E4-BD62-A970-26475B629AC6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59" creationId="{F02E77D1-C938-F01B-3A6B-E7B0471847ED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60" creationId="{435A1FE3-015D-A288-CF22-AE94EF1F6DE0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61" creationId="{973E0C13-8965-7599-AA9B-B63D3D52AFCE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62" creationId="{2A7D8FE5-912C-8AB7-F504-8789B58CA969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64" creationId="{AA364B9C-8B10-6B08-95BE-7E398B100461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65" creationId="{E3F8525E-E6FD-FBBC-F089-38149406AB82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66" creationId="{7D42E869-8715-979E-17A3-B5059A219DE6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67" creationId="{2896AC6E-7A19-AE48-77C3-09B250898D93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68" creationId="{82271BD4-4E0B-BB15-C66A-F3EE8D21C12F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69" creationId="{7043202D-7495-312B-E32B-F33D64201047}"/>
          </ac:spMkLst>
        </pc:spChg>
        <pc:spChg chg="add del mod">
          <ac:chgData name="vikas kumar sangwan" userId="a3467a985051c07d" providerId="LiveId" clId="{A506D676-E56E-4D4F-B1B6-E27A6BCD1985}" dt="2023-01-19T07:41:59.035" v="248"/>
          <ac:spMkLst>
            <pc:docMk/>
            <pc:sldMk cId="1963268753" sldId="426"/>
            <ac:spMk id="70" creationId="{C652D94F-177A-B97D-A7B1-C44AD4182D46}"/>
          </ac:spMkLst>
        </pc:spChg>
        <pc:spChg chg="add del mod">
          <ac:chgData name="vikas kumar sangwan" userId="a3467a985051c07d" providerId="LiveId" clId="{A506D676-E56E-4D4F-B1B6-E27A6BCD1985}" dt="2023-01-19T07:41:59.035" v="248"/>
          <ac:spMkLst>
            <pc:docMk/>
            <pc:sldMk cId="1963268753" sldId="426"/>
            <ac:spMk id="71" creationId="{1858A362-B97B-DF34-C4ED-58336A495570}"/>
          </ac:spMkLst>
        </pc:spChg>
        <pc:spChg chg="add del mod">
          <ac:chgData name="vikas kumar sangwan" userId="a3467a985051c07d" providerId="LiveId" clId="{A506D676-E56E-4D4F-B1B6-E27A6BCD1985}" dt="2023-01-19T07:41:59.035" v="248"/>
          <ac:spMkLst>
            <pc:docMk/>
            <pc:sldMk cId="1963268753" sldId="426"/>
            <ac:spMk id="72" creationId="{92BBBC49-D0B6-B1DE-E351-1526D37CB1A0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74" creationId="{1CE4BDEC-6B66-54A8-DE62-698E8FAE4335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75" creationId="{EE407F9A-E7E9-FE9C-A6A7-6E0EE11DA24A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76" creationId="{BCF2C5F0-D109-C0C5-74D7-0265AF7D701D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77" creationId="{3A3BA461-E264-B21E-466E-B7F3D3916743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78" creationId="{952587E0-82A3-996D-34DE-3846210FDB7C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79" creationId="{EABB346C-572C-960B-9D02-740D98C735A5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80" creationId="{F08C8B9B-39ED-8474-FC2F-04E58B429FBB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81" creationId="{560D438A-A030-E8CF-9402-EDD2BA4B8F4D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82" creationId="{7059A6FB-3A19-B9CF-389F-603C03273A03}"/>
          </ac:spMkLst>
        </pc:spChg>
        <pc:spChg chg="add del mod">
          <ac:chgData name="vikas kumar sangwan" userId="a3467a985051c07d" providerId="LiveId" clId="{A506D676-E56E-4D4F-B1B6-E27A6BCD1985}" dt="2023-01-19T07:41:59.035" v="248"/>
          <ac:spMkLst>
            <pc:docMk/>
            <pc:sldMk cId="1963268753" sldId="426"/>
            <ac:spMk id="83" creationId="{9DDE25D2-F8ED-B95F-BC94-B56C908FBA29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86" creationId="{C11201A5-DB90-A689-1BF2-71B514D5015B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87" creationId="{BC8BFFB5-36D2-D83C-12D4-84DDA2313998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88" creationId="{6FB12B0F-DA94-174F-011E-BD2C1C231D6B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89" creationId="{E57451C2-B420-11F4-6943-A6AA5D75CD8D}"/>
          </ac:spMkLst>
        </pc:spChg>
        <pc:spChg chg="add del mod">
          <ac:chgData name="vikas kumar sangwan" userId="a3467a985051c07d" providerId="LiveId" clId="{A506D676-E56E-4D4F-B1B6-E27A6BCD1985}" dt="2023-01-19T07:41:59.035" v="248"/>
          <ac:spMkLst>
            <pc:docMk/>
            <pc:sldMk cId="1963268753" sldId="426"/>
            <ac:spMk id="90" creationId="{61913A2E-2B18-B794-3655-0FB7BF973187}"/>
          </ac:spMkLst>
        </pc:spChg>
        <pc:spChg chg="add del mod">
          <ac:chgData name="vikas kumar sangwan" userId="a3467a985051c07d" providerId="LiveId" clId="{A506D676-E56E-4D4F-B1B6-E27A6BCD1985}" dt="2023-01-19T07:41:59.035" v="248"/>
          <ac:spMkLst>
            <pc:docMk/>
            <pc:sldMk cId="1963268753" sldId="426"/>
            <ac:spMk id="91" creationId="{BFCA75BC-586E-307F-729C-C5396245C7E4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93" creationId="{34226548-443A-FC1E-7C2C-F9CA0E1BEB55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94" creationId="{DFA6E2F6-33A5-8C6E-4C65-85190FA47621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95" creationId="{33845C96-99F4-4D69-8538-C1692C2D4516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96" creationId="{2D3FA91D-7298-9517-2D3E-2A71A6F91824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97" creationId="{739040A9-5B14-4BFF-02FA-00D911F513E7}"/>
          </ac:spMkLst>
        </pc:spChg>
        <pc:spChg chg="add del mod">
          <ac:chgData name="vikas kumar sangwan" userId="a3467a985051c07d" providerId="LiveId" clId="{A506D676-E56E-4D4F-B1B6-E27A6BCD1985}" dt="2023-01-19T07:41:59.035" v="248"/>
          <ac:spMkLst>
            <pc:docMk/>
            <pc:sldMk cId="1963268753" sldId="426"/>
            <ac:spMk id="98" creationId="{7008B71B-A061-68D2-B250-95100B6A8A62}"/>
          </ac:spMkLst>
        </pc:spChg>
        <pc:spChg chg="add del mod">
          <ac:chgData name="vikas kumar sangwan" userId="a3467a985051c07d" providerId="LiveId" clId="{A506D676-E56E-4D4F-B1B6-E27A6BCD1985}" dt="2023-01-19T07:41:59.035" v="248"/>
          <ac:spMkLst>
            <pc:docMk/>
            <pc:sldMk cId="1963268753" sldId="426"/>
            <ac:spMk id="101" creationId="{17F577FA-4EEC-620C-36EE-F592C30894D8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103" creationId="{B405E4DC-27A2-94F5-8A44-A388FF95BE51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104" creationId="{C30E8A6C-6C60-EC78-88FA-D6DA1AD580C2}"/>
          </ac:spMkLst>
        </pc:spChg>
        <pc:spChg chg="add del mod">
          <ac:chgData name="vikas kumar sangwan" userId="a3467a985051c07d" providerId="LiveId" clId="{A506D676-E56E-4D4F-B1B6-E27A6BCD1985}" dt="2023-01-19T07:41:59.035" v="248"/>
          <ac:spMkLst>
            <pc:docMk/>
            <pc:sldMk cId="1963268753" sldId="426"/>
            <ac:spMk id="105" creationId="{A61195B6-417F-1BFB-E708-8776ABE22C59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108" creationId="{104EC216-1D23-D4F3-DEAF-3EB6A81A7C95}"/>
          </ac:spMkLst>
        </pc:spChg>
        <pc:spChg chg="mod">
          <ac:chgData name="vikas kumar sangwan" userId="a3467a985051c07d" providerId="LiveId" clId="{A506D676-E56E-4D4F-B1B6-E27A6BCD1985}" dt="2023-01-19T07:41:52.138" v="239"/>
          <ac:spMkLst>
            <pc:docMk/>
            <pc:sldMk cId="1963268753" sldId="426"/>
            <ac:spMk id="109" creationId="{89A894A4-73F5-0FCE-E264-6773D57494A4}"/>
          </ac:spMkLst>
        </pc:spChg>
        <pc:spChg chg="add del mod">
          <ac:chgData name="vikas kumar sangwan" userId="a3467a985051c07d" providerId="LiveId" clId="{A506D676-E56E-4D4F-B1B6-E27A6BCD1985}" dt="2023-01-19T07:41:59.035" v="248"/>
          <ac:spMkLst>
            <pc:docMk/>
            <pc:sldMk cId="1963268753" sldId="426"/>
            <ac:spMk id="110" creationId="{F756D73A-B32A-C2A8-58B9-6C25060DC225}"/>
          </ac:spMkLst>
        </pc:spChg>
        <pc:spChg chg="add del mod">
          <ac:chgData name="vikas kumar sangwan" userId="a3467a985051c07d" providerId="LiveId" clId="{A506D676-E56E-4D4F-B1B6-E27A6BCD1985}" dt="2023-01-19T07:41:59.035" v="248"/>
          <ac:spMkLst>
            <pc:docMk/>
            <pc:sldMk cId="1963268753" sldId="426"/>
            <ac:spMk id="112" creationId="{6DB2D5CC-1093-0020-92C9-6914C4065394}"/>
          </ac:spMkLst>
        </pc:spChg>
        <pc:grpChg chg="add del mod">
          <ac:chgData name="vikas kumar sangwan" userId="a3467a985051c07d" providerId="LiveId" clId="{A506D676-E56E-4D4F-B1B6-E27A6BCD1985}" dt="2023-01-19T07:41:59.035" v="248"/>
          <ac:grpSpMkLst>
            <pc:docMk/>
            <pc:sldMk cId="1963268753" sldId="426"/>
            <ac:grpSpMk id="7" creationId="{C192A422-DDDF-8767-81D7-A4FF018CF20D}"/>
          </ac:grpSpMkLst>
        </pc:grpChg>
        <pc:grpChg chg="add del mod">
          <ac:chgData name="vikas kumar sangwan" userId="a3467a985051c07d" providerId="LiveId" clId="{A506D676-E56E-4D4F-B1B6-E27A6BCD1985}" dt="2023-01-19T07:41:59.035" v="248"/>
          <ac:grpSpMkLst>
            <pc:docMk/>
            <pc:sldMk cId="1963268753" sldId="426"/>
            <ac:grpSpMk id="23" creationId="{5C7B2E8D-EB37-9183-C49E-D9C073715958}"/>
          </ac:grpSpMkLst>
        </pc:grpChg>
        <pc:grpChg chg="add del mod">
          <ac:chgData name="vikas kumar sangwan" userId="a3467a985051c07d" providerId="LiveId" clId="{A506D676-E56E-4D4F-B1B6-E27A6BCD1985}" dt="2023-01-19T07:41:59.035" v="248"/>
          <ac:grpSpMkLst>
            <pc:docMk/>
            <pc:sldMk cId="1963268753" sldId="426"/>
            <ac:grpSpMk id="35" creationId="{D28AA5D7-739F-DB75-238F-E920060A84A6}"/>
          </ac:grpSpMkLst>
        </pc:grpChg>
        <pc:grpChg chg="add del mod">
          <ac:chgData name="vikas kumar sangwan" userId="a3467a985051c07d" providerId="LiveId" clId="{A506D676-E56E-4D4F-B1B6-E27A6BCD1985}" dt="2023-01-19T07:41:59.035" v="248"/>
          <ac:grpSpMkLst>
            <pc:docMk/>
            <pc:sldMk cId="1963268753" sldId="426"/>
            <ac:grpSpMk id="40" creationId="{DECCB374-06A3-1B4B-4140-ADB69B4533F3}"/>
          </ac:grpSpMkLst>
        </pc:grpChg>
        <pc:grpChg chg="add del mod">
          <ac:chgData name="vikas kumar sangwan" userId="a3467a985051c07d" providerId="LiveId" clId="{A506D676-E56E-4D4F-B1B6-E27A6BCD1985}" dt="2023-01-19T07:41:59.035" v="248"/>
          <ac:grpSpMkLst>
            <pc:docMk/>
            <pc:sldMk cId="1963268753" sldId="426"/>
            <ac:grpSpMk id="53" creationId="{6823D2D9-1F11-A240-8D6F-C1705951FA95}"/>
          </ac:grpSpMkLst>
        </pc:grpChg>
        <pc:grpChg chg="add del mod">
          <ac:chgData name="vikas kumar sangwan" userId="a3467a985051c07d" providerId="LiveId" clId="{A506D676-E56E-4D4F-B1B6-E27A6BCD1985}" dt="2023-01-19T07:41:59.035" v="248"/>
          <ac:grpSpMkLst>
            <pc:docMk/>
            <pc:sldMk cId="1963268753" sldId="426"/>
            <ac:grpSpMk id="63" creationId="{13250788-C7CA-0DEF-B97E-2EB3F7551172}"/>
          </ac:grpSpMkLst>
        </pc:grpChg>
        <pc:grpChg chg="add del mod">
          <ac:chgData name="vikas kumar sangwan" userId="a3467a985051c07d" providerId="LiveId" clId="{A506D676-E56E-4D4F-B1B6-E27A6BCD1985}" dt="2023-01-19T07:41:59.035" v="248"/>
          <ac:grpSpMkLst>
            <pc:docMk/>
            <pc:sldMk cId="1963268753" sldId="426"/>
            <ac:grpSpMk id="73" creationId="{2D868A83-4047-62B2-4B93-28452D539E36}"/>
          </ac:grpSpMkLst>
        </pc:grpChg>
        <pc:grpChg chg="add del mod">
          <ac:chgData name="vikas kumar sangwan" userId="a3467a985051c07d" providerId="LiveId" clId="{A506D676-E56E-4D4F-B1B6-E27A6BCD1985}" dt="2023-01-19T07:41:59.035" v="248"/>
          <ac:grpSpMkLst>
            <pc:docMk/>
            <pc:sldMk cId="1963268753" sldId="426"/>
            <ac:grpSpMk id="85" creationId="{FC455911-6F5E-5BED-9A10-F40EF20BDA93}"/>
          </ac:grpSpMkLst>
        </pc:grpChg>
        <pc:grpChg chg="add del mod">
          <ac:chgData name="vikas kumar sangwan" userId="a3467a985051c07d" providerId="LiveId" clId="{A506D676-E56E-4D4F-B1B6-E27A6BCD1985}" dt="2023-01-19T07:41:59.035" v="248"/>
          <ac:grpSpMkLst>
            <pc:docMk/>
            <pc:sldMk cId="1963268753" sldId="426"/>
            <ac:grpSpMk id="92" creationId="{784E3D71-91F5-E9EB-BC38-35BA20064856}"/>
          </ac:grpSpMkLst>
        </pc:grpChg>
        <pc:grpChg chg="add del mod">
          <ac:chgData name="vikas kumar sangwan" userId="a3467a985051c07d" providerId="LiveId" clId="{A506D676-E56E-4D4F-B1B6-E27A6BCD1985}" dt="2023-01-19T07:41:59.035" v="248"/>
          <ac:grpSpMkLst>
            <pc:docMk/>
            <pc:sldMk cId="1963268753" sldId="426"/>
            <ac:grpSpMk id="102" creationId="{7719773E-BA37-09FA-8C84-AE10AB1CBD0D}"/>
          </ac:grpSpMkLst>
        </pc:grpChg>
        <pc:grpChg chg="add del mod">
          <ac:chgData name="vikas kumar sangwan" userId="a3467a985051c07d" providerId="LiveId" clId="{A506D676-E56E-4D4F-B1B6-E27A6BCD1985}" dt="2023-01-19T07:41:59.035" v="248"/>
          <ac:grpSpMkLst>
            <pc:docMk/>
            <pc:sldMk cId="1963268753" sldId="426"/>
            <ac:grpSpMk id="107" creationId="{084D2F7A-1B19-2193-241B-5716CDD3BE7F}"/>
          </ac:grpSpMkLst>
        </pc:grpChg>
        <pc:picChg chg="add del mod">
          <ac:chgData name="vikas kumar sangwan" userId="a3467a985051c07d" providerId="LiveId" clId="{A506D676-E56E-4D4F-B1B6-E27A6BCD1985}" dt="2023-01-19T07:41:59.035" v="248"/>
          <ac:picMkLst>
            <pc:docMk/>
            <pc:sldMk cId="1963268753" sldId="426"/>
            <ac:picMk id="5" creationId="{F591A593-7EC9-880B-4F60-978931CAF1B7}"/>
          </ac:picMkLst>
        </pc:picChg>
        <pc:picChg chg="mod">
          <ac:chgData name="vikas kumar sangwan" userId="a3467a985051c07d" providerId="LiveId" clId="{A506D676-E56E-4D4F-B1B6-E27A6BCD1985}" dt="2023-01-19T07:41:52.138" v="239"/>
          <ac:picMkLst>
            <pc:docMk/>
            <pc:sldMk cId="1963268753" sldId="426"/>
            <ac:picMk id="38" creationId="{0F553D2B-2AEC-DEDA-D048-53D69E43E44C}"/>
          </ac:picMkLst>
        </pc:picChg>
        <pc:picChg chg="add del mod">
          <ac:chgData name="vikas kumar sangwan" userId="a3467a985051c07d" providerId="LiveId" clId="{A506D676-E56E-4D4F-B1B6-E27A6BCD1985}" dt="2023-01-19T07:41:59.035" v="248"/>
          <ac:picMkLst>
            <pc:docMk/>
            <pc:sldMk cId="1963268753" sldId="426"/>
            <ac:picMk id="84" creationId="{DC5F53A6-E161-DEEE-52AF-5FC59534BF94}"/>
          </ac:picMkLst>
        </pc:picChg>
        <pc:picChg chg="add del mod">
          <ac:chgData name="vikas kumar sangwan" userId="a3467a985051c07d" providerId="LiveId" clId="{A506D676-E56E-4D4F-B1B6-E27A6BCD1985}" dt="2023-01-19T07:41:59.035" v="248"/>
          <ac:picMkLst>
            <pc:docMk/>
            <pc:sldMk cId="1963268753" sldId="426"/>
            <ac:picMk id="99" creationId="{A5FE0E22-68CA-5B2E-FE03-A270389734E6}"/>
          </ac:picMkLst>
        </pc:picChg>
        <pc:picChg chg="add del mod">
          <ac:chgData name="vikas kumar sangwan" userId="a3467a985051c07d" providerId="LiveId" clId="{A506D676-E56E-4D4F-B1B6-E27A6BCD1985}" dt="2023-01-19T07:41:59.035" v="248"/>
          <ac:picMkLst>
            <pc:docMk/>
            <pc:sldMk cId="1963268753" sldId="426"/>
            <ac:picMk id="100" creationId="{22370AD9-1B7A-01F0-421A-9D9EC3DC6E38}"/>
          </ac:picMkLst>
        </pc:picChg>
        <pc:picChg chg="add del mod">
          <ac:chgData name="vikas kumar sangwan" userId="a3467a985051c07d" providerId="LiveId" clId="{A506D676-E56E-4D4F-B1B6-E27A6BCD1985}" dt="2023-01-19T07:41:59.035" v="248"/>
          <ac:picMkLst>
            <pc:docMk/>
            <pc:sldMk cId="1963268753" sldId="426"/>
            <ac:picMk id="106" creationId="{90656887-35DF-A84B-6246-F322D97DC25A}"/>
          </ac:picMkLst>
        </pc:picChg>
        <pc:picChg chg="add del mod">
          <ac:chgData name="vikas kumar sangwan" userId="a3467a985051c07d" providerId="LiveId" clId="{A506D676-E56E-4D4F-B1B6-E27A6BCD1985}" dt="2023-01-19T07:41:59.035" v="248"/>
          <ac:picMkLst>
            <pc:docMk/>
            <pc:sldMk cId="1963268753" sldId="426"/>
            <ac:picMk id="111" creationId="{5FBBB9E1-4D42-06FF-1D76-BC370784AE30}"/>
          </ac:picMkLst>
        </pc:picChg>
        <pc:picChg chg="add mod">
          <ac:chgData name="vikas kumar sangwan" userId="a3467a985051c07d" providerId="LiveId" clId="{A506D676-E56E-4D4F-B1B6-E27A6BCD1985}" dt="2023-01-19T07:42:01.612" v="250" actId="14100"/>
          <ac:picMkLst>
            <pc:docMk/>
            <pc:sldMk cId="1963268753" sldId="426"/>
            <ac:picMk id="113" creationId="{7A7DCEDB-5066-E949-33BB-0A8890CC3170}"/>
          </ac:picMkLst>
        </pc:picChg>
      </pc:sldChg>
      <pc:sldChg chg="addSp delSp modSp add">
        <pc:chgData name="vikas kumar sangwan" userId="a3467a985051c07d" providerId="LiveId" clId="{A506D676-E56E-4D4F-B1B6-E27A6BCD1985}" dt="2023-01-19T07:43:32.224" v="265" actId="931"/>
        <pc:sldMkLst>
          <pc:docMk/>
          <pc:sldMk cId="2437804011" sldId="427"/>
        </pc:sldMkLst>
        <pc:spChg chg="mod">
          <ac:chgData name="vikas kumar sangwan" userId="a3467a985051c07d" providerId="LiveId" clId="{A506D676-E56E-4D4F-B1B6-E27A6BCD1985}" dt="2023-01-19T07:42:20.899" v="251"/>
          <ac:spMkLst>
            <pc:docMk/>
            <pc:sldMk cId="2437804011" sldId="427"/>
            <ac:spMk id="5" creationId="{7A9E4688-7854-02B4-68E5-92707200F009}"/>
          </ac:spMkLst>
        </pc:spChg>
        <pc:spChg chg="mod">
          <ac:chgData name="vikas kumar sangwan" userId="a3467a985051c07d" providerId="LiveId" clId="{A506D676-E56E-4D4F-B1B6-E27A6BCD1985}" dt="2023-01-19T07:42:32.611" v="255"/>
          <ac:spMkLst>
            <pc:docMk/>
            <pc:sldMk cId="2437804011" sldId="427"/>
            <ac:spMk id="9" creationId="{EF36AEA8-7BF9-BA9C-8DDE-3F145460D115}"/>
          </ac:spMkLst>
        </pc:spChg>
        <pc:spChg chg="mod">
          <ac:chgData name="vikas kumar sangwan" userId="a3467a985051c07d" providerId="LiveId" clId="{A506D676-E56E-4D4F-B1B6-E27A6BCD1985}" dt="2023-01-19T07:42:32.783" v="256"/>
          <ac:spMkLst>
            <pc:docMk/>
            <pc:sldMk cId="2437804011" sldId="427"/>
            <ac:spMk id="13" creationId="{73126BDA-2125-4CDE-0FCD-8FB6F20C760E}"/>
          </ac:spMkLst>
        </pc:spChg>
        <pc:spChg chg="mod">
          <ac:chgData name="vikas kumar sangwan" userId="a3467a985051c07d" providerId="LiveId" clId="{A506D676-E56E-4D4F-B1B6-E27A6BCD1985}" dt="2023-01-19T07:42:33.343" v="257"/>
          <ac:spMkLst>
            <pc:docMk/>
            <pc:sldMk cId="2437804011" sldId="427"/>
            <ac:spMk id="17" creationId="{132DA6E1-E9ED-B11D-FFD8-5E12EDC2D51E}"/>
          </ac:spMkLst>
        </pc:spChg>
        <pc:grpChg chg="add del mod">
          <ac:chgData name="vikas kumar sangwan" userId="a3467a985051c07d" providerId="LiveId" clId="{A506D676-E56E-4D4F-B1B6-E27A6BCD1985}" dt="2023-01-19T07:42:29.398" v="254"/>
          <ac:grpSpMkLst>
            <pc:docMk/>
            <pc:sldMk cId="2437804011" sldId="427"/>
            <ac:grpSpMk id="3" creationId="{0EDAD6AA-7072-4337-15DD-DEF2A7C375C4}"/>
          </ac:grpSpMkLst>
        </pc:grpChg>
        <pc:grpChg chg="add del mod">
          <ac:chgData name="vikas kumar sangwan" userId="a3467a985051c07d" providerId="LiveId" clId="{A506D676-E56E-4D4F-B1B6-E27A6BCD1985}" dt="2023-01-19T07:42:35.585" v="260"/>
          <ac:grpSpMkLst>
            <pc:docMk/>
            <pc:sldMk cId="2437804011" sldId="427"/>
            <ac:grpSpMk id="8" creationId="{F6127C9B-B459-5887-57B9-566BD64E4C07}"/>
          </ac:grpSpMkLst>
        </pc:grpChg>
        <pc:grpChg chg="add del mod">
          <ac:chgData name="vikas kumar sangwan" userId="a3467a985051c07d" providerId="LiveId" clId="{A506D676-E56E-4D4F-B1B6-E27A6BCD1985}" dt="2023-01-19T07:42:35.412" v="259"/>
          <ac:grpSpMkLst>
            <pc:docMk/>
            <pc:sldMk cId="2437804011" sldId="427"/>
            <ac:grpSpMk id="12" creationId="{1EBEC575-5A96-2889-9B3B-BB2D33A66D3A}"/>
          </ac:grpSpMkLst>
        </pc:grpChg>
        <pc:grpChg chg="add del mod">
          <ac:chgData name="vikas kumar sangwan" userId="a3467a985051c07d" providerId="LiveId" clId="{A506D676-E56E-4D4F-B1B6-E27A6BCD1985}" dt="2023-01-19T07:42:35.224" v="258"/>
          <ac:grpSpMkLst>
            <pc:docMk/>
            <pc:sldMk cId="2437804011" sldId="427"/>
            <ac:grpSpMk id="16" creationId="{381074B3-22A4-A77E-6B20-C3C43856B45D}"/>
          </ac:grpSpMkLst>
        </pc:grpChg>
        <pc:picChg chg="mod">
          <ac:chgData name="vikas kumar sangwan" userId="a3467a985051c07d" providerId="LiveId" clId="{A506D676-E56E-4D4F-B1B6-E27A6BCD1985}" dt="2023-01-19T07:42:20.899" v="251"/>
          <ac:picMkLst>
            <pc:docMk/>
            <pc:sldMk cId="2437804011" sldId="427"/>
            <ac:picMk id="6" creationId="{01BFB85B-2C0B-6B4D-DC49-29A4D34C7E66}"/>
          </ac:picMkLst>
        </pc:picChg>
        <pc:picChg chg="mod">
          <ac:chgData name="vikas kumar sangwan" userId="a3467a985051c07d" providerId="LiveId" clId="{A506D676-E56E-4D4F-B1B6-E27A6BCD1985}" dt="2023-01-19T07:42:20.899" v="251"/>
          <ac:picMkLst>
            <pc:docMk/>
            <pc:sldMk cId="2437804011" sldId="427"/>
            <ac:picMk id="7" creationId="{82BDF7E4-4954-84C6-2FB3-8FF03DEEC1B1}"/>
          </ac:picMkLst>
        </pc:picChg>
        <pc:picChg chg="mod">
          <ac:chgData name="vikas kumar sangwan" userId="a3467a985051c07d" providerId="LiveId" clId="{A506D676-E56E-4D4F-B1B6-E27A6BCD1985}" dt="2023-01-19T07:42:32.611" v="255"/>
          <ac:picMkLst>
            <pc:docMk/>
            <pc:sldMk cId="2437804011" sldId="427"/>
            <ac:picMk id="10" creationId="{7F3BE8E2-2D0F-15A0-A92A-1033833C43E2}"/>
          </ac:picMkLst>
        </pc:picChg>
        <pc:picChg chg="mod">
          <ac:chgData name="vikas kumar sangwan" userId="a3467a985051c07d" providerId="LiveId" clId="{A506D676-E56E-4D4F-B1B6-E27A6BCD1985}" dt="2023-01-19T07:42:32.611" v="255"/>
          <ac:picMkLst>
            <pc:docMk/>
            <pc:sldMk cId="2437804011" sldId="427"/>
            <ac:picMk id="11" creationId="{FF5C786D-C7AD-C2F2-BD3A-FAAC0BCBFDBF}"/>
          </ac:picMkLst>
        </pc:picChg>
        <pc:picChg chg="mod">
          <ac:chgData name="vikas kumar sangwan" userId="a3467a985051c07d" providerId="LiveId" clId="{A506D676-E56E-4D4F-B1B6-E27A6BCD1985}" dt="2023-01-19T07:42:32.783" v="256"/>
          <ac:picMkLst>
            <pc:docMk/>
            <pc:sldMk cId="2437804011" sldId="427"/>
            <ac:picMk id="14" creationId="{A2A3A0EC-23D5-47F8-7F81-16C898A5E12A}"/>
          </ac:picMkLst>
        </pc:picChg>
        <pc:picChg chg="mod">
          <ac:chgData name="vikas kumar sangwan" userId="a3467a985051c07d" providerId="LiveId" clId="{A506D676-E56E-4D4F-B1B6-E27A6BCD1985}" dt="2023-01-19T07:42:32.783" v="256"/>
          <ac:picMkLst>
            <pc:docMk/>
            <pc:sldMk cId="2437804011" sldId="427"/>
            <ac:picMk id="15" creationId="{70AB9F2F-C9B9-665E-DF36-8A157FE82912}"/>
          </ac:picMkLst>
        </pc:picChg>
        <pc:picChg chg="mod">
          <ac:chgData name="vikas kumar sangwan" userId="a3467a985051c07d" providerId="LiveId" clId="{A506D676-E56E-4D4F-B1B6-E27A6BCD1985}" dt="2023-01-19T07:42:33.343" v="257"/>
          <ac:picMkLst>
            <pc:docMk/>
            <pc:sldMk cId="2437804011" sldId="427"/>
            <ac:picMk id="18" creationId="{AE19F3E3-90EC-31E9-8308-14A2F1E30EB9}"/>
          </ac:picMkLst>
        </pc:picChg>
        <pc:picChg chg="mod">
          <ac:chgData name="vikas kumar sangwan" userId="a3467a985051c07d" providerId="LiveId" clId="{A506D676-E56E-4D4F-B1B6-E27A6BCD1985}" dt="2023-01-19T07:42:33.343" v="257"/>
          <ac:picMkLst>
            <pc:docMk/>
            <pc:sldMk cId="2437804011" sldId="427"/>
            <ac:picMk id="19" creationId="{E0AA60DD-231C-914D-DA2D-A04A5AAAFACB}"/>
          </ac:picMkLst>
        </pc:picChg>
        <pc:picChg chg="add mod">
          <ac:chgData name="vikas kumar sangwan" userId="a3467a985051c07d" providerId="LiveId" clId="{A506D676-E56E-4D4F-B1B6-E27A6BCD1985}" dt="2023-01-19T07:43:32.224" v="265" actId="931"/>
          <ac:picMkLst>
            <pc:docMk/>
            <pc:sldMk cId="2437804011" sldId="427"/>
            <ac:picMk id="21" creationId="{DC6D3B3F-48ED-E6BC-BEBE-76BC67780EC9}"/>
          </ac:picMkLst>
        </pc:picChg>
      </pc:sldChg>
      <pc:sldChg chg="add del">
        <pc:chgData name="vikas kumar sangwan" userId="a3467a985051c07d" providerId="LiveId" clId="{A506D676-E56E-4D4F-B1B6-E27A6BCD1985}" dt="2023-01-19T07:44:34.272" v="273" actId="47"/>
        <pc:sldMkLst>
          <pc:docMk/>
          <pc:sldMk cId="3062651721" sldId="428"/>
        </pc:sldMkLst>
      </pc:sldChg>
      <pc:sldChg chg="add del">
        <pc:chgData name="vikas kumar sangwan" userId="a3467a985051c07d" providerId="LiveId" clId="{A506D676-E56E-4D4F-B1B6-E27A6BCD1985}" dt="2023-01-19T07:44:33.116" v="272" actId="47"/>
        <pc:sldMkLst>
          <pc:docMk/>
          <pc:sldMk cId="4199341136" sldId="429"/>
        </pc:sldMkLst>
      </pc:sldChg>
      <pc:sldChg chg="add del">
        <pc:chgData name="vikas kumar sangwan" userId="a3467a985051c07d" providerId="LiveId" clId="{A506D676-E56E-4D4F-B1B6-E27A6BCD1985}" dt="2023-01-19T07:44:32.772" v="271" actId="47"/>
        <pc:sldMkLst>
          <pc:docMk/>
          <pc:sldMk cId="2977127045" sldId="430"/>
        </pc:sldMkLst>
      </pc:sldChg>
      <pc:sldChg chg="add del">
        <pc:chgData name="vikas kumar sangwan" userId="a3467a985051c07d" providerId="LiveId" clId="{A506D676-E56E-4D4F-B1B6-E27A6BCD1985}" dt="2023-01-19T07:44:32.474" v="270" actId="47"/>
        <pc:sldMkLst>
          <pc:docMk/>
          <pc:sldMk cId="640270361" sldId="43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3159A-1825-4D0D-9AAD-800B858BCD7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521E2-B04D-445D-AAD1-79ECD00BC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697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79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67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06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30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92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58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34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8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15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39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58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5373-7B3C-C4EE-0757-E0DBF9286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7B4CA-317E-9F32-0491-AFAE40058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61064-BD4E-3DCF-8762-B2A51A1A2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7C75-AEF9-470C-B654-588289FB873B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3E1F-499B-307C-9BBD-29F8F453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2E47C-B05F-D5FB-2D3D-8BFB204D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CC78-54AD-4E96-AB80-71E2FCD1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76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BD8E-9B9B-FD15-D23B-D761E374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75A04-67EA-88CD-2AF4-C6EB74B58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16CE2-5383-7D82-FF72-AB56B7B3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7C75-AEF9-470C-B654-588289FB873B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6B651-207E-41BF-D4F2-EA297842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918A9-921E-4C09-81C9-72B182C4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CC78-54AD-4E96-AB80-71E2FCD1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2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B5D63D-FEB7-DAC6-8E9E-BB1789705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2FB63-2CF7-7090-4826-48425A784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21EC2-BACB-793E-87E0-FFAD29008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7C75-AEF9-470C-B654-588289FB873B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FB9BC-1D70-30A4-B4D8-90B52F18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33D71-E11A-EEA5-62F9-5CED9471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CC78-54AD-4E96-AB80-71E2FCD1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060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05DDE71-BC80-4F4D-B385-5050999CD606}" type="datetime1">
              <a:rPr lang="en-US"/>
              <a:pPr>
                <a:defRPr/>
              </a:pPr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922338" y="115888"/>
            <a:ext cx="835814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small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en-US" sz="4000" b="1" i="0" u="none" strike="noStrike" kern="1200" cap="small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OM\Downloads\naac-sticker.png"/>
          <p:cNvPicPr>
            <a:picLocks noChangeAspect="1" noChangeArrowheads="1"/>
          </p:cNvPicPr>
          <p:nvPr userDrawn="1"/>
        </p:nvPicPr>
        <p:blipFill>
          <a:blip r:embed="rId2"/>
          <a:srcRect b="23807"/>
          <a:stretch>
            <a:fillRect/>
          </a:stretch>
        </p:blipFill>
        <p:spPr bwMode="auto">
          <a:xfrm>
            <a:off x="9662615" y="40945"/>
            <a:ext cx="2515736" cy="682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7116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0D47-9749-4AA6-A30B-C026FF92B4E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217910" y="6356350"/>
            <a:ext cx="443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83FCF91-FF2B-433B-9D07-B9AC1F3B8F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4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9078-5184-B2EB-7820-59754B19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38516-A20D-1F3A-0EF0-BD8716022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5BF56-5154-6BE5-C5A8-C72B9332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7C75-AEF9-470C-B654-588289FB873B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048C0-9539-4BC0-2C8C-5EEC2F55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AD380-D579-E327-8774-9699A99B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CC78-54AD-4E96-AB80-71E2FCD1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08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4160-1439-A95A-5CF9-9DEE23A0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3050B-38E3-280F-A909-D21A5467C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0B406-EEDA-9B20-D3A2-611028EE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7C75-AEF9-470C-B654-588289FB873B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D3701-47EF-B047-944E-A139E583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61626-8BD7-F2BE-3B61-B6A828C2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CC78-54AD-4E96-AB80-71E2FCD1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71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A8E1-79CF-EDB0-8316-9221D640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96FB-6F7F-8115-82FB-E6970CD15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8750A-8A5B-F57C-769A-44BC6D4E6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5FC1D-14B3-9DBF-ED48-9276D1FE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7C75-AEF9-470C-B654-588289FB873B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22BAF-463D-063E-1491-E93AF6F7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6730E-7D5A-B81C-9002-731CC7C4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CC78-54AD-4E96-AB80-71E2FCD1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71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3C8F-C780-F17C-6C5A-9BD67085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6A9F4-6B4C-2A7B-D763-D9CE2B3C4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734AE-2CE6-9BFD-D2E2-766EE10EE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9267B-E8D7-63A6-0CB9-85F57BFCD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86EB5-20A6-54B5-DE81-513E9D785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76DC05-8C28-89B5-4BB0-2D02EC7F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7C75-AEF9-470C-B654-588289FB873B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9C134-782C-CC32-EE0C-3ED76D87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6AC8B-A476-170A-61BF-2DDD71DF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CC78-54AD-4E96-AB80-71E2FCD1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08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EC76-517D-A306-E941-6063D5E7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3A1DE-FD05-1F5F-8623-6ED84BB3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7C75-AEF9-470C-B654-588289FB873B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B30FE-3928-B756-9172-36319E75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23378-8927-EE70-0735-D07F2ED4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CC78-54AD-4E96-AB80-71E2FCD1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78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9A604-E656-B215-91CB-DF7347BE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7C75-AEF9-470C-B654-588289FB873B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E9422-20E2-F5C3-E58D-B488B72A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65BCA-5B33-4EC7-65D7-3F8E5A75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CC78-54AD-4E96-AB80-71E2FCD1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9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94C0-4C32-F876-2962-CA9B74325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94309-1E32-0C52-FF23-9411F89EA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F30EC-F37D-2E5F-0317-6675B897E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5E56C-445F-2184-92E0-350C0A7B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7C75-AEF9-470C-B654-588289FB873B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8D98F-A200-F5F9-3E19-3D5940CA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DE173-A5F8-8D2F-C0C0-7FC1D8C0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CC78-54AD-4E96-AB80-71E2FCD1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37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CD2D-8EC6-277E-7343-C3657F81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5B8A0-F878-3DB5-D69C-B1C977132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0DF3F-C1D4-3488-DA35-74D6C01ED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11495-E0B8-6C28-63F0-5041441FF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7C75-AEF9-470C-B654-588289FB873B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FBB31-FB02-6D88-7A78-6B21F287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AA125-3C52-6859-75AC-F77EB327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CC78-54AD-4E96-AB80-71E2FCD1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9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A1592-8D51-948A-AFFA-3FA2C277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671-7CC7-C1AF-1CAF-0FF0CB27C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A1842-C218-2574-44F6-83374B56D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E7C75-AEF9-470C-B654-588289FB873B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044AE-1BE2-040F-F0D7-1AD6C3274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1E0DF-2375-9B36-9B7D-D68AC820F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6CC78-54AD-4E96-AB80-71E2FCD1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53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0" y="548830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-105855" y="5935627"/>
            <a:ext cx="6432043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65464" y="1133383"/>
            <a:ext cx="8856649" cy="510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altLang="en-US" sz="3200" b="1" dirty="0"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  <a:sym typeface="+mn-ea"/>
              </a:rPr>
              <a:t>Apex Institute of Technology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altLang="en-US" sz="3200" b="1" dirty="0"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  <a:sym typeface="+mn-ea"/>
              </a:rPr>
              <a:t>Department of Computer Science &amp;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and Analysis of Algorithms– (20CSH-282)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altLang="en-US" sz="32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Prepared By: Mr. Vikas Kumar (E13657)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E5656D-4FA8-4F65-AF5C-07862556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7783" y="6107670"/>
            <a:ext cx="4009357" cy="365125"/>
          </a:xfrm>
        </p:spPr>
        <p:txBody>
          <a:bodyPr/>
          <a:lstStyle/>
          <a:p>
            <a:fld id="{F31D8481-65DA-4E66-8DEA-9D911E3A7999}" type="datetime1">
              <a:rPr lang="en-US" smtClean="0"/>
              <a:pPr/>
              <a:t>1/19/2023</a:t>
            </a:fld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A8779-09FD-4563-BF5C-4B8853BE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Decrease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10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E14001-9757-78F4-9B60-5348CEE6DA40}"/>
              </a:ext>
            </a:extLst>
          </p:cNvPr>
          <p:cNvSpPr txBox="1"/>
          <p:nvPr/>
        </p:nvSpPr>
        <p:spPr>
          <a:xfrm>
            <a:off x="718382" y="1990474"/>
            <a:ext cx="8730418" cy="1998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439"/>
              </a:spcBef>
            </a:pPr>
            <a:r>
              <a:rPr lang="en-US" sz="2400" b="1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2560" marR="30480" algn="just">
              <a:lnSpc>
                <a:spcPct val="102600"/>
              </a:lnSpc>
              <a:spcBef>
                <a:spcPts val="300"/>
              </a:spcBef>
            </a:pPr>
            <a:r>
              <a:rPr lang="en-US" sz="2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Topological </a:t>
            </a:r>
            <a:r>
              <a:rPr lang="en-US" sz="2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</a:t>
            </a:r>
            <a:r>
              <a:rPr lang="en-US" sz="2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vertices </a:t>
            </a:r>
            <a:r>
              <a:rPr lang="en-US" sz="2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</a:t>
            </a:r>
            <a:r>
              <a:rPr lang="en-US" sz="2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acyclic </a:t>
            </a:r>
            <a:r>
              <a:rPr lang="en-US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sz="2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ordering </a:t>
            </a:r>
            <a:r>
              <a:rPr lang="en-US" sz="2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vertices </a:t>
            </a:r>
            <a:r>
              <a:rPr lang="en-US" sz="2400" b="1" i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="1" spc="52" baseline="-104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i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sz="2800" b="1" spc="52" baseline="-104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i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 , </a:t>
            </a:r>
            <a:r>
              <a:rPr lang="en-US" sz="2400" b="1" i="1" spc="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="1" i="1" spc="30" baseline="-1041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="1" i="1" spc="30" baseline="-104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lang="en-US" sz="24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</a:t>
            </a:r>
            <a:r>
              <a:rPr lang="en-US"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</a:t>
            </a:r>
            <a:r>
              <a:rPr lang="en-US" sz="24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</a:t>
            </a:r>
            <a:r>
              <a:rPr lang="en-US" sz="2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</a:t>
            </a:r>
            <a:r>
              <a:rPr lang="en-US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</a:t>
            </a:r>
            <a:r>
              <a:rPr lang="en-US" sz="2400" b="1" i="1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="1" i="1" spc="75" baseline="-1041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800" b="1" i="1" spc="75" baseline="-104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</a:t>
            </a:r>
            <a:r>
              <a:rPr lang="en-US" sz="2400" b="1" i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="1" i="1" spc="52" baseline="-104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2400" b="1" i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="1" i="1" spc="75" baseline="-104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4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comes</a:t>
            </a:r>
            <a:r>
              <a:rPr lang="en-US" sz="24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sz="24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="1" i="1" spc="75" baseline="-1041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800" b="1" i="1" spc="-284" baseline="-104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71000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Decrease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11</a:t>
            </a:fld>
            <a:endParaRPr lang="en-IN" alt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00E94CF2-154F-86EA-FB34-6BA6E4819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281" y="1661006"/>
            <a:ext cx="5534352" cy="422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8497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Decrease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12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14B16-BC74-C7E1-E311-59AD23B3CC69}"/>
              </a:ext>
            </a:extLst>
          </p:cNvPr>
          <p:cNvSpPr txBox="1"/>
          <p:nvPr/>
        </p:nvSpPr>
        <p:spPr>
          <a:xfrm>
            <a:off x="3048000" y="2019415"/>
            <a:ext cx="6096000" cy="2819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0880" marR="5080" indent="-595630">
              <a:lnSpc>
                <a:spcPct val="102600"/>
              </a:lnSpc>
              <a:spcBef>
                <a:spcPts val="55"/>
              </a:spcBef>
            </a:pPr>
            <a:r>
              <a:rPr lang="en-US" sz="1800" spc="-30" dirty="0">
                <a:solidFill>
                  <a:srgbClr val="FF0000"/>
                </a:solidFill>
                <a:latin typeface="Tahoma"/>
                <a:cs typeface="Tahoma"/>
              </a:rPr>
              <a:t>Topological</a:t>
            </a:r>
            <a:r>
              <a:rPr lang="en-US" sz="18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1800" spc="-45" dirty="0">
                <a:solidFill>
                  <a:srgbClr val="FF0000"/>
                </a:solidFill>
                <a:latin typeface="Tahoma"/>
                <a:cs typeface="Tahoma"/>
              </a:rPr>
              <a:t>sort</a:t>
            </a:r>
            <a:r>
              <a:rPr lang="en-US" sz="18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1800" spc="45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lang="en-US" sz="18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1800" spc="-50" dirty="0">
                <a:solidFill>
                  <a:srgbClr val="FF0000"/>
                </a:solidFill>
                <a:latin typeface="Tahoma"/>
                <a:cs typeface="Tahoma"/>
              </a:rPr>
              <a:t>Reversal</a:t>
            </a:r>
            <a:r>
              <a:rPr lang="en-US" sz="18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1800" spc="-35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lang="en-US" sz="18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1800" spc="-4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lang="en-US" sz="1800" spc="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1800" spc="-60" dirty="0">
                <a:solidFill>
                  <a:srgbClr val="FF0000"/>
                </a:solidFill>
                <a:latin typeface="Tahoma"/>
                <a:cs typeface="Tahoma"/>
              </a:rPr>
              <a:t>order</a:t>
            </a:r>
            <a:r>
              <a:rPr lang="en-US" sz="18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1800" spc="-25" dirty="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lang="en-US" sz="18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1800" spc="-40" dirty="0">
                <a:solidFill>
                  <a:srgbClr val="FF0000"/>
                </a:solidFill>
                <a:latin typeface="Tahoma"/>
                <a:cs typeface="Tahoma"/>
              </a:rPr>
              <a:t>which</a:t>
            </a:r>
            <a:r>
              <a:rPr lang="en-US" sz="18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1800" spc="-4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lang="en-US" sz="18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1800" spc="-40" dirty="0">
                <a:solidFill>
                  <a:srgbClr val="FF0000"/>
                </a:solidFill>
                <a:latin typeface="Tahoma"/>
                <a:cs typeface="Tahoma"/>
              </a:rPr>
              <a:t>vertices </a:t>
            </a:r>
            <a:r>
              <a:rPr lang="en-US" sz="1800" spc="-60" dirty="0">
                <a:solidFill>
                  <a:srgbClr val="FF0000"/>
                </a:solidFill>
                <a:latin typeface="Tahoma"/>
                <a:cs typeface="Tahoma"/>
              </a:rPr>
              <a:t>become</a:t>
            </a:r>
            <a:r>
              <a:rPr lang="en-US" sz="18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1800" spc="-65" dirty="0">
                <a:solidFill>
                  <a:srgbClr val="FF0000"/>
                </a:solidFill>
                <a:latin typeface="Tahoma"/>
                <a:cs typeface="Tahoma"/>
              </a:rPr>
              <a:t>dead</a:t>
            </a:r>
            <a:r>
              <a:rPr lang="en-US" sz="18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1800" spc="-70" dirty="0">
                <a:solidFill>
                  <a:srgbClr val="FF0000"/>
                </a:solidFill>
                <a:latin typeface="Tahoma"/>
                <a:cs typeface="Tahoma"/>
              </a:rPr>
              <a:t>ends</a:t>
            </a:r>
            <a:r>
              <a:rPr lang="en-US" sz="18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1800" spc="-25" dirty="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lang="en-US" sz="18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1800" spc="-4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lang="en-US" sz="18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1800" spc="25" dirty="0">
                <a:solidFill>
                  <a:srgbClr val="FF0000"/>
                </a:solidFill>
                <a:latin typeface="Tahoma"/>
                <a:cs typeface="Tahoma"/>
              </a:rPr>
              <a:t>DFS</a:t>
            </a:r>
            <a:r>
              <a:rPr lang="en-US" sz="18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1800" spc="-40" dirty="0">
                <a:solidFill>
                  <a:srgbClr val="FF0000"/>
                </a:solidFill>
                <a:latin typeface="Tahoma"/>
                <a:cs typeface="Tahoma"/>
              </a:rPr>
              <a:t>algorithm.</a:t>
            </a:r>
            <a:endParaRPr lang="en-US"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lang="en-US" sz="1200" spc="145" dirty="0" err="1">
                <a:latin typeface="Georgia"/>
                <a:cs typeface="Georgia"/>
              </a:rPr>
              <a:t>T</a:t>
            </a:r>
            <a:r>
              <a:rPr lang="en-US" sz="1200" cap="small" spc="50" dirty="0" err="1">
                <a:latin typeface="Georgia"/>
                <a:cs typeface="Georgia"/>
              </a:rPr>
              <a:t>opological</a:t>
            </a:r>
            <a:r>
              <a:rPr lang="en-US" sz="1200" spc="40" dirty="0" err="1">
                <a:latin typeface="Georgia"/>
                <a:cs typeface="Georgia"/>
              </a:rPr>
              <a:t>S</a:t>
            </a:r>
            <a:r>
              <a:rPr lang="en-US" sz="1200" cap="small" spc="50" dirty="0" err="1">
                <a:latin typeface="Georgia"/>
                <a:cs typeface="Georgia"/>
              </a:rPr>
              <a:t>o</a:t>
            </a:r>
            <a:r>
              <a:rPr lang="en-US" sz="1200" cap="small" spc="-15" dirty="0" err="1">
                <a:latin typeface="Georgia"/>
                <a:cs typeface="Georgia"/>
              </a:rPr>
              <a:t>r</a:t>
            </a:r>
            <a:r>
              <a:rPr lang="en-US" sz="1200" cap="small" spc="90" dirty="0" err="1">
                <a:latin typeface="Georgia"/>
                <a:cs typeface="Georgia"/>
              </a:rPr>
              <a:t>t</a:t>
            </a:r>
            <a:r>
              <a:rPr lang="en-US" sz="1200" spc="15" dirty="0">
                <a:latin typeface="Georgia"/>
                <a:cs typeface="Georgia"/>
              </a:rPr>
              <a:t>(</a:t>
            </a:r>
            <a:r>
              <a:rPr lang="en-US" sz="1200" i="1" spc="145" dirty="0">
                <a:latin typeface="Calibri"/>
                <a:cs typeface="Calibri"/>
              </a:rPr>
              <a:t>G</a:t>
            </a:r>
            <a:r>
              <a:rPr lang="en-US" sz="1200" spc="20" dirty="0">
                <a:latin typeface="Georgia"/>
                <a:cs typeface="Georgia"/>
              </a:rPr>
              <a:t>)</a:t>
            </a:r>
            <a:endParaRPr lang="en-US" sz="1200" dirty="0">
              <a:latin typeface="Georgia"/>
              <a:cs typeface="Georgia"/>
            </a:endParaRPr>
          </a:p>
          <a:p>
            <a:pPr marL="172720" indent="-160655">
              <a:lnSpc>
                <a:spcPts val="1065"/>
              </a:lnSpc>
              <a:spcBef>
                <a:spcPts val="430"/>
              </a:spcBef>
              <a:buAutoNum type="arabicPeriod"/>
              <a:tabLst>
                <a:tab pos="173355" algn="l"/>
              </a:tabLst>
            </a:pPr>
            <a:r>
              <a:rPr lang="en-US" sz="1200" spc="-25" dirty="0">
                <a:latin typeface="Microsoft Sans Serif"/>
                <a:cs typeface="Microsoft Sans Serif"/>
              </a:rPr>
              <a:t>Topological</a:t>
            </a:r>
            <a:r>
              <a:rPr lang="en-US" sz="1200" spc="50" dirty="0">
                <a:latin typeface="Microsoft Sans Serif"/>
                <a:cs typeface="Microsoft Sans Serif"/>
              </a:rPr>
              <a:t> </a:t>
            </a:r>
            <a:r>
              <a:rPr lang="en-US" sz="1200" spc="-20" dirty="0">
                <a:latin typeface="Microsoft Sans Serif"/>
                <a:cs typeface="Microsoft Sans Serif"/>
              </a:rPr>
              <a:t>sort</a:t>
            </a:r>
            <a:r>
              <a:rPr lang="en-US" sz="1200" spc="55" dirty="0">
                <a:latin typeface="Microsoft Sans Serif"/>
                <a:cs typeface="Microsoft Sans Serif"/>
              </a:rPr>
              <a:t> </a:t>
            </a:r>
            <a:r>
              <a:rPr lang="en-US" sz="1200" i="1" spc="95" dirty="0">
                <a:latin typeface="Calibri"/>
                <a:cs typeface="Calibri"/>
              </a:rPr>
              <a:t>T</a:t>
            </a:r>
            <a:r>
              <a:rPr lang="en-US" sz="1200" i="1" spc="165" dirty="0">
                <a:latin typeface="Calibri"/>
                <a:cs typeface="Calibri"/>
              </a:rPr>
              <a:t> </a:t>
            </a:r>
            <a:r>
              <a:rPr lang="en-US" sz="1200" spc="75" dirty="0">
                <a:latin typeface="Lucida Sans Unicode"/>
                <a:cs typeface="Lucida Sans Unicode"/>
              </a:rPr>
              <a:t>←</a:t>
            </a:r>
            <a:r>
              <a:rPr lang="en-US" sz="1200" spc="-40" dirty="0">
                <a:latin typeface="Lucida Sans Unicode"/>
                <a:cs typeface="Lucida Sans Unicode"/>
              </a:rPr>
              <a:t> </a:t>
            </a:r>
            <a:r>
              <a:rPr lang="en-US" sz="1200" spc="-420" dirty="0">
                <a:latin typeface="Lucida Sans Unicode"/>
                <a:cs typeface="Lucida Sans Unicode"/>
              </a:rPr>
              <a:t>∅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72720" indent="-160655">
              <a:lnSpc>
                <a:spcPts val="1045"/>
              </a:lnSpc>
              <a:buAutoNum type="arabicPeriod"/>
              <a:tabLst>
                <a:tab pos="173355" algn="l"/>
              </a:tabLst>
            </a:pPr>
            <a:r>
              <a:rPr lang="en-US" sz="1200" spc="-5" dirty="0">
                <a:latin typeface="Microsoft Sans Serif"/>
                <a:cs typeface="Microsoft Sans Serif"/>
              </a:rPr>
              <a:t>Mark</a:t>
            </a:r>
            <a:r>
              <a:rPr lang="en-US" sz="1200" spc="55" dirty="0">
                <a:latin typeface="Microsoft Sans Serif"/>
                <a:cs typeface="Microsoft Sans Serif"/>
              </a:rPr>
              <a:t> </a:t>
            </a:r>
            <a:r>
              <a:rPr lang="en-US" sz="1200" spc="-60" dirty="0">
                <a:latin typeface="Microsoft Sans Serif"/>
                <a:cs typeface="Microsoft Sans Serif"/>
              </a:rPr>
              <a:t>each</a:t>
            </a:r>
            <a:r>
              <a:rPr lang="en-US" sz="1200" spc="60" dirty="0">
                <a:latin typeface="Microsoft Sans Serif"/>
                <a:cs typeface="Microsoft Sans Serif"/>
              </a:rPr>
              <a:t> </a:t>
            </a:r>
            <a:r>
              <a:rPr lang="en-US" sz="1200" spc="-30" dirty="0">
                <a:latin typeface="Microsoft Sans Serif"/>
                <a:cs typeface="Microsoft Sans Serif"/>
              </a:rPr>
              <a:t>vertex</a:t>
            </a:r>
            <a:r>
              <a:rPr lang="en-US" sz="1200" spc="60" dirty="0">
                <a:latin typeface="Microsoft Sans Serif"/>
                <a:cs typeface="Microsoft Sans Serif"/>
              </a:rPr>
              <a:t> </a:t>
            </a:r>
            <a:r>
              <a:rPr lang="en-US" sz="1200" spc="-10" dirty="0">
                <a:latin typeface="Microsoft Sans Serif"/>
                <a:cs typeface="Microsoft Sans Serif"/>
              </a:rPr>
              <a:t>in</a:t>
            </a:r>
            <a:r>
              <a:rPr lang="en-US" sz="1200" spc="60" dirty="0">
                <a:latin typeface="Microsoft Sans Serif"/>
                <a:cs typeface="Microsoft Sans Serif"/>
              </a:rPr>
              <a:t> </a:t>
            </a:r>
            <a:r>
              <a:rPr lang="en-US" sz="1200" i="1" spc="25" dirty="0">
                <a:latin typeface="Calibri"/>
                <a:cs typeface="Calibri"/>
              </a:rPr>
              <a:t>V </a:t>
            </a:r>
            <a:r>
              <a:rPr lang="en-US" sz="1200" i="1" spc="65" dirty="0">
                <a:latin typeface="Calibri"/>
                <a:cs typeface="Calibri"/>
              </a:rPr>
              <a:t> </a:t>
            </a:r>
            <a:r>
              <a:rPr lang="en-US" sz="1200" spc="-80" dirty="0">
                <a:latin typeface="Microsoft Sans Serif"/>
                <a:cs typeface="Microsoft Sans Serif"/>
              </a:rPr>
              <a:t>as</a:t>
            </a:r>
            <a:r>
              <a:rPr lang="en-US" sz="1200" spc="60" dirty="0">
                <a:latin typeface="Microsoft Sans Serif"/>
                <a:cs typeface="Microsoft Sans Serif"/>
              </a:rPr>
              <a:t> </a:t>
            </a:r>
            <a:r>
              <a:rPr lang="en-US" sz="1200" spc="-25" dirty="0">
                <a:latin typeface="Microsoft Sans Serif"/>
                <a:cs typeface="Microsoft Sans Serif"/>
              </a:rPr>
              <a:t>unvisited</a:t>
            </a:r>
            <a:endParaRPr lang="en-US" sz="1200" dirty="0">
              <a:latin typeface="Microsoft Sans Serif"/>
              <a:cs typeface="Microsoft Sans Serif"/>
            </a:endParaRPr>
          </a:p>
          <a:p>
            <a:pPr marL="172720" indent="-160655">
              <a:lnSpc>
                <a:spcPts val="1045"/>
              </a:lnSpc>
              <a:buFont typeface="Microsoft Sans Serif"/>
              <a:buAutoNum type="arabicPeriod"/>
              <a:tabLst>
                <a:tab pos="173355" algn="l"/>
              </a:tabLst>
            </a:pPr>
            <a:r>
              <a:rPr lang="en-US" sz="1200" b="1" spc="-35" dirty="0">
                <a:latin typeface="Arial"/>
                <a:cs typeface="Arial"/>
              </a:rPr>
              <a:t>for</a:t>
            </a:r>
            <a:r>
              <a:rPr lang="en-US" sz="1200" b="1" spc="65" dirty="0">
                <a:latin typeface="Arial"/>
                <a:cs typeface="Arial"/>
              </a:rPr>
              <a:t> </a:t>
            </a:r>
            <a:r>
              <a:rPr lang="en-US" sz="1200" spc="-60" dirty="0">
                <a:latin typeface="Microsoft Sans Serif"/>
                <a:cs typeface="Microsoft Sans Serif"/>
              </a:rPr>
              <a:t>each</a:t>
            </a:r>
            <a:r>
              <a:rPr lang="en-US" sz="1200" spc="60" dirty="0">
                <a:latin typeface="Microsoft Sans Serif"/>
                <a:cs typeface="Microsoft Sans Serif"/>
              </a:rPr>
              <a:t> </a:t>
            </a:r>
            <a:r>
              <a:rPr lang="en-US" sz="1200" spc="-30" dirty="0">
                <a:latin typeface="Microsoft Sans Serif"/>
                <a:cs typeface="Microsoft Sans Serif"/>
              </a:rPr>
              <a:t>vertex</a:t>
            </a:r>
            <a:r>
              <a:rPr lang="en-US" sz="1200" spc="55" dirty="0">
                <a:latin typeface="Microsoft Sans Serif"/>
                <a:cs typeface="Microsoft Sans Serif"/>
              </a:rPr>
              <a:t> </a:t>
            </a:r>
            <a:r>
              <a:rPr lang="en-US" sz="1200" i="1" spc="45" dirty="0">
                <a:latin typeface="Calibri"/>
                <a:cs typeface="Calibri"/>
              </a:rPr>
              <a:t>v</a:t>
            </a:r>
            <a:r>
              <a:rPr lang="en-US" sz="1200" i="1" spc="125" dirty="0">
                <a:latin typeface="Calibri"/>
                <a:cs typeface="Calibri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in</a:t>
            </a:r>
            <a:r>
              <a:rPr lang="en-US" sz="1200" spc="60" dirty="0">
                <a:latin typeface="Microsoft Sans Serif"/>
                <a:cs typeface="Microsoft Sans Serif"/>
              </a:rPr>
              <a:t> </a:t>
            </a:r>
            <a:r>
              <a:rPr lang="en-US" sz="1200" i="1" spc="25" dirty="0">
                <a:latin typeface="Calibri"/>
                <a:cs typeface="Calibri"/>
              </a:rPr>
              <a:t>V </a:t>
            </a:r>
            <a:r>
              <a:rPr lang="en-US" sz="1200" i="1" spc="65" dirty="0">
                <a:latin typeface="Calibri"/>
                <a:cs typeface="Calibri"/>
              </a:rPr>
              <a:t> </a:t>
            </a:r>
            <a:r>
              <a:rPr lang="en-US" sz="1200" b="1" spc="-55" dirty="0">
                <a:latin typeface="Arial"/>
                <a:cs typeface="Arial"/>
              </a:rPr>
              <a:t>do</a:t>
            </a:r>
            <a:endParaRPr lang="en-US" sz="1200" dirty="0">
              <a:latin typeface="Arial"/>
              <a:cs typeface="Arial"/>
            </a:endParaRPr>
          </a:p>
          <a:p>
            <a:pPr marL="236220" indent="-224154">
              <a:lnSpc>
                <a:spcPts val="1045"/>
              </a:lnSpc>
              <a:buFont typeface="Microsoft Sans Serif"/>
              <a:buAutoNum type="arabicPeriod"/>
              <a:tabLst>
                <a:tab pos="235585" algn="l"/>
                <a:tab pos="236854" algn="l"/>
              </a:tabLst>
            </a:pPr>
            <a:r>
              <a:rPr lang="en-US" sz="1200" b="1" spc="-15" dirty="0">
                <a:latin typeface="Arial"/>
                <a:cs typeface="Arial"/>
              </a:rPr>
              <a:t>if</a:t>
            </a:r>
            <a:r>
              <a:rPr lang="en-US" sz="1200" b="1" spc="60" dirty="0">
                <a:latin typeface="Arial"/>
                <a:cs typeface="Arial"/>
              </a:rPr>
              <a:t> </a:t>
            </a:r>
            <a:r>
              <a:rPr lang="en-US" sz="1200" i="1" spc="45" dirty="0">
                <a:latin typeface="Calibri"/>
                <a:cs typeface="Calibri"/>
              </a:rPr>
              <a:t>v</a:t>
            </a:r>
            <a:r>
              <a:rPr lang="en-US" sz="1200" i="1" spc="120" dirty="0">
                <a:latin typeface="Calibri"/>
                <a:cs typeface="Calibri"/>
              </a:rPr>
              <a:t> </a:t>
            </a:r>
            <a:r>
              <a:rPr lang="en-US" sz="1200" spc="-45" dirty="0">
                <a:latin typeface="Microsoft Sans Serif"/>
                <a:cs typeface="Microsoft Sans Serif"/>
              </a:rPr>
              <a:t>is</a:t>
            </a:r>
            <a:r>
              <a:rPr lang="en-US" sz="1200" spc="50" dirty="0">
                <a:latin typeface="Microsoft Sans Serif"/>
                <a:cs typeface="Microsoft Sans Serif"/>
              </a:rPr>
              <a:t> </a:t>
            </a:r>
            <a:r>
              <a:rPr lang="en-US" sz="1200" spc="-25" dirty="0">
                <a:latin typeface="Microsoft Sans Serif"/>
                <a:cs typeface="Microsoft Sans Serif"/>
              </a:rPr>
              <a:t>unvisited</a:t>
            </a:r>
            <a:r>
              <a:rPr lang="en-US" sz="1200" spc="50" dirty="0">
                <a:latin typeface="Microsoft Sans Serif"/>
                <a:cs typeface="Microsoft Sans Serif"/>
              </a:rPr>
              <a:t> </a:t>
            </a:r>
            <a:r>
              <a:rPr lang="en-US" sz="1200" b="1" spc="-20" dirty="0">
                <a:latin typeface="Arial"/>
                <a:cs typeface="Arial"/>
              </a:rPr>
              <a:t>then</a:t>
            </a:r>
            <a:endParaRPr lang="en-US" sz="1200" dirty="0">
              <a:latin typeface="Arial"/>
              <a:cs typeface="Arial"/>
            </a:endParaRPr>
          </a:p>
          <a:p>
            <a:pPr marL="299085" indent="-287020">
              <a:lnSpc>
                <a:spcPts val="1045"/>
              </a:lnSpc>
              <a:buFont typeface="Microsoft Sans Serif"/>
              <a:buAutoNum type="arabicPeriod"/>
              <a:tabLst>
                <a:tab pos="299085" algn="l"/>
                <a:tab pos="299720" algn="l"/>
              </a:tabLst>
            </a:pPr>
            <a:r>
              <a:rPr lang="en-US" sz="1200" spc="50" dirty="0">
                <a:latin typeface="Georgia"/>
                <a:cs typeface="Georgia"/>
              </a:rPr>
              <a:t>DFS(</a:t>
            </a:r>
            <a:r>
              <a:rPr lang="en-US" sz="1200" i="1" spc="50" dirty="0">
                <a:latin typeface="Calibri"/>
                <a:cs typeface="Calibri"/>
              </a:rPr>
              <a:t>v</a:t>
            </a:r>
            <a:r>
              <a:rPr lang="en-US" sz="1200" spc="50" dirty="0">
                <a:latin typeface="Georgia"/>
                <a:cs typeface="Georgia"/>
              </a:rPr>
              <a:t>)</a:t>
            </a:r>
            <a:endParaRPr lang="en-US" sz="1200" dirty="0">
              <a:latin typeface="Georgia"/>
              <a:cs typeface="Georgia"/>
            </a:endParaRPr>
          </a:p>
          <a:p>
            <a:pPr marL="172720" indent="-160655">
              <a:lnSpc>
                <a:spcPts val="1065"/>
              </a:lnSpc>
              <a:buFont typeface="Microsoft Sans Serif"/>
              <a:buAutoNum type="arabicPeriod"/>
              <a:tabLst>
                <a:tab pos="173355" algn="l"/>
              </a:tabLst>
            </a:pPr>
            <a:r>
              <a:rPr lang="en-US" sz="1200" b="1" spc="-20" dirty="0">
                <a:latin typeface="Arial"/>
                <a:cs typeface="Arial"/>
              </a:rPr>
              <a:t>return</a:t>
            </a:r>
            <a:r>
              <a:rPr lang="en-US" sz="1200" b="1" spc="30" dirty="0">
                <a:latin typeface="Arial"/>
                <a:cs typeface="Arial"/>
              </a:rPr>
              <a:t> </a:t>
            </a:r>
            <a:r>
              <a:rPr lang="en-US" sz="1200" i="1" spc="95" dirty="0">
                <a:latin typeface="Calibri"/>
                <a:cs typeface="Calibri"/>
              </a:rPr>
              <a:t>T</a:t>
            </a:r>
            <a:endParaRPr lang="en-US"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lang="en-US" sz="1200" spc="50" dirty="0">
                <a:latin typeface="Georgia"/>
                <a:cs typeface="Georgia"/>
              </a:rPr>
              <a:t>DFS(</a:t>
            </a:r>
            <a:r>
              <a:rPr lang="en-US" sz="1200" i="1" spc="50" dirty="0">
                <a:latin typeface="Calibri"/>
                <a:cs typeface="Calibri"/>
              </a:rPr>
              <a:t>v</a:t>
            </a:r>
            <a:r>
              <a:rPr lang="en-US" sz="1200" spc="50" dirty="0">
                <a:latin typeface="Georgia"/>
                <a:cs typeface="Georgia"/>
              </a:rPr>
              <a:t>)</a:t>
            </a:r>
            <a:endParaRPr lang="en-US" sz="1200" dirty="0">
              <a:latin typeface="Georgia"/>
              <a:cs typeface="Georgia"/>
            </a:endParaRPr>
          </a:p>
          <a:p>
            <a:pPr marL="172720" indent="-160655">
              <a:lnSpc>
                <a:spcPts val="1065"/>
              </a:lnSpc>
              <a:spcBef>
                <a:spcPts val="384"/>
              </a:spcBef>
              <a:buAutoNum type="arabicPeriod"/>
              <a:tabLst>
                <a:tab pos="173355" algn="l"/>
              </a:tabLst>
            </a:pPr>
            <a:r>
              <a:rPr lang="en-US" sz="1200" spc="-5" dirty="0">
                <a:latin typeface="Microsoft Sans Serif"/>
                <a:cs typeface="Microsoft Sans Serif"/>
              </a:rPr>
              <a:t>Mark</a:t>
            </a:r>
            <a:r>
              <a:rPr lang="en-US" sz="1200" spc="45" dirty="0">
                <a:latin typeface="Microsoft Sans Serif"/>
                <a:cs typeface="Microsoft Sans Serif"/>
              </a:rPr>
              <a:t> </a:t>
            </a:r>
            <a:r>
              <a:rPr lang="en-US" sz="1200" i="1" spc="45" dirty="0">
                <a:latin typeface="Calibri"/>
                <a:cs typeface="Calibri"/>
              </a:rPr>
              <a:t>v</a:t>
            </a:r>
            <a:r>
              <a:rPr lang="en-US" sz="1200" i="1" spc="110" dirty="0">
                <a:latin typeface="Calibri"/>
                <a:cs typeface="Calibri"/>
              </a:rPr>
              <a:t> </a:t>
            </a:r>
            <a:r>
              <a:rPr lang="en-US" sz="1200" spc="-80" dirty="0">
                <a:latin typeface="Microsoft Sans Serif"/>
                <a:cs typeface="Microsoft Sans Serif"/>
              </a:rPr>
              <a:t>as</a:t>
            </a:r>
            <a:r>
              <a:rPr lang="en-US" sz="1200" spc="50" dirty="0">
                <a:latin typeface="Microsoft Sans Serif"/>
                <a:cs typeface="Microsoft Sans Serif"/>
              </a:rPr>
              <a:t> </a:t>
            </a:r>
            <a:r>
              <a:rPr lang="en-US" sz="1200" spc="-25" dirty="0">
                <a:latin typeface="Microsoft Sans Serif"/>
                <a:cs typeface="Microsoft Sans Serif"/>
              </a:rPr>
              <a:t>visited</a:t>
            </a:r>
            <a:endParaRPr lang="en-US" sz="1200" dirty="0">
              <a:latin typeface="Microsoft Sans Serif"/>
              <a:cs typeface="Microsoft Sans Serif"/>
            </a:endParaRPr>
          </a:p>
          <a:p>
            <a:pPr marL="172720" indent="-160655">
              <a:lnSpc>
                <a:spcPts val="1045"/>
              </a:lnSpc>
              <a:buFont typeface="Microsoft Sans Serif"/>
              <a:buAutoNum type="arabicPeriod"/>
              <a:tabLst>
                <a:tab pos="173355" algn="l"/>
              </a:tabLst>
            </a:pPr>
            <a:r>
              <a:rPr lang="en-US" sz="1200" b="1" spc="-35" dirty="0">
                <a:latin typeface="Arial"/>
                <a:cs typeface="Arial"/>
              </a:rPr>
              <a:t>for</a:t>
            </a:r>
            <a:r>
              <a:rPr lang="en-US" sz="1200" b="1" spc="70" dirty="0">
                <a:latin typeface="Arial"/>
                <a:cs typeface="Arial"/>
              </a:rPr>
              <a:t> </a:t>
            </a:r>
            <a:r>
              <a:rPr lang="en-US" sz="1200" spc="-60" dirty="0">
                <a:latin typeface="Microsoft Sans Serif"/>
                <a:cs typeface="Microsoft Sans Serif"/>
              </a:rPr>
              <a:t>each</a:t>
            </a:r>
            <a:r>
              <a:rPr lang="en-US" sz="1200" spc="65" dirty="0">
                <a:latin typeface="Microsoft Sans Serif"/>
                <a:cs typeface="Microsoft Sans Serif"/>
              </a:rPr>
              <a:t> </a:t>
            </a:r>
            <a:r>
              <a:rPr lang="en-US" sz="1200" spc="-30" dirty="0">
                <a:latin typeface="Microsoft Sans Serif"/>
                <a:cs typeface="Microsoft Sans Serif"/>
              </a:rPr>
              <a:t>vertex</a:t>
            </a:r>
            <a:r>
              <a:rPr lang="en-US" sz="1200" spc="65" dirty="0">
                <a:latin typeface="Microsoft Sans Serif"/>
                <a:cs typeface="Microsoft Sans Serif"/>
              </a:rPr>
              <a:t> </a:t>
            </a:r>
            <a:r>
              <a:rPr lang="en-US" sz="1200" i="1" spc="15" dirty="0">
                <a:latin typeface="Calibri"/>
                <a:cs typeface="Calibri"/>
              </a:rPr>
              <a:t>w</a:t>
            </a:r>
            <a:r>
              <a:rPr lang="en-US" sz="1200" i="1" spc="120" dirty="0">
                <a:latin typeface="Calibri"/>
                <a:cs typeface="Calibri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in</a:t>
            </a:r>
            <a:r>
              <a:rPr lang="en-US" sz="1200" spc="65" dirty="0">
                <a:latin typeface="Microsoft Sans Serif"/>
                <a:cs typeface="Microsoft Sans Serif"/>
              </a:rPr>
              <a:t> </a:t>
            </a:r>
            <a:r>
              <a:rPr lang="en-US" sz="1200" i="1" spc="25" dirty="0">
                <a:latin typeface="Calibri"/>
                <a:cs typeface="Calibri"/>
              </a:rPr>
              <a:t>V </a:t>
            </a:r>
            <a:r>
              <a:rPr lang="en-US" sz="1200" i="1" spc="75" dirty="0">
                <a:latin typeface="Calibri"/>
                <a:cs typeface="Calibri"/>
              </a:rPr>
              <a:t> </a:t>
            </a:r>
            <a:r>
              <a:rPr lang="en-US" sz="1200" spc="-30" dirty="0">
                <a:latin typeface="Microsoft Sans Serif"/>
                <a:cs typeface="Microsoft Sans Serif"/>
              </a:rPr>
              <a:t>adjacent</a:t>
            </a:r>
            <a:r>
              <a:rPr lang="en-US" sz="1200" spc="65" dirty="0">
                <a:latin typeface="Microsoft Sans Serif"/>
                <a:cs typeface="Microsoft Sans Serif"/>
              </a:rPr>
              <a:t> </a:t>
            </a:r>
            <a:r>
              <a:rPr lang="en-US" sz="1200" spc="20" dirty="0">
                <a:latin typeface="Microsoft Sans Serif"/>
                <a:cs typeface="Microsoft Sans Serif"/>
              </a:rPr>
              <a:t>to</a:t>
            </a:r>
            <a:r>
              <a:rPr lang="en-US" sz="1200" spc="60" dirty="0">
                <a:latin typeface="Microsoft Sans Serif"/>
                <a:cs typeface="Microsoft Sans Serif"/>
              </a:rPr>
              <a:t> </a:t>
            </a:r>
            <a:r>
              <a:rPr lang="en-US" sz="1200" i="1" spc="45" dirty="0">
                <a:latin typeface="Calibri"/>
                <a:cs typeface="Calibri"/>
              </a:rPr>
              <a:t>v</a:t>
            </a:r>
            <a:r>
              <a:rPr lang="en-US" sz="1200" i="1" spc="135" dirty="0">
                <a:latin typeface="Calibri"/>
                <a:cs typeface="Calibri"/>
              </a:rPr>
              <a:t> </a:t>
            </a:r>
            <a:r>
              <a:rPr lang="en-US" sz="1200" b="1" spc="-55" dirty="0">
                <a:latin typeface="Arial"/>
                <a:cs typeface="Arial"/>
              </a:rPr>
              <a:t>do</a:t>
            </a:r>
            <a:endParaRPr lang="en-US" sz="1200" dirty="0">
              <a:latin typeface="Arial"/>
              <a:cs typeface="Arial"/>
            </a:endParaRPr>
          </a:p>
          <a:p>
            <a:pPr marL="236220" indent="-224154">
              <a:lnSpc>
                <a:spcPts val="1045"/>
              </a:lnSpc>
              <a:buFont typeface="Microsoft Sans Serif"/>
              <a:buAutoNum type="arabicPeriod"/>
              <a:tabLst>
                <a:tab pos="235585" algn="l"/>
                <a:tab pos="236854" algn="l"/>
              </a:tabLst>
            </a:pPr>
            <a:r>
              <a:rPr lang="en-US" sz="1200" b="1" spc="-15" dirty="0">
                <a:latin typeface="Arial"/>
                <a:cs typeface="Arial"/>
              </a:rPr>
              <a:t>if</a:t>
            </a:r>
            <a:r>
              <a:rPr lang="en-US" sz="1200" b="1" spc="60" dirty="0">
                <a:latin typeface="Arial"/>
                <a:cs typeface="Arial"/>
              </a:rPr>
              <a:t> </a:t>
            </a:r>
            <a:r>
              <a:rPr lang="en-US" sz="1200" i="1" spc="15" dirty="0">
                <a:latin typeface="Calibri"/>
                <a:cs typeface="Calibri"/>
              </a:rPr>
              <a:t>w</a:t>
            </a:r>
            <a:r>
              <a:rPr lang="en-US" sz="1200" i="1" spc="110" dirty="0">
                <a:latin typeface="Calibri"/>
                <a:cs typeface="Calibri"/>
              </a:rPr>
              <a:t> </a:t>
            </a:r>
            <a:r>
              <a:rPr lang="en-US" sz="1200" spc="-45" dirty="0">
                <a:latin typeface="Microsoft Sans Serif"/>
                <a:cs typeface="Microsoft Sans Serif"/>
              </a:rPr>
              <a:t>is</a:t>
            </a:r>
            <a:r>
              <a:rPr lang="en-US" sz="1200" spc="50" dirty="0">
                <a:latin typeface="Microsoft Sans Serif"/>
                <a:cs typeface="Microsoft Sans Serif"/>
              </a:rPr>
              <a:t> </a:t>
            </a:r>
            <a:r>
              <a:rPr lang="en-US" sz="1200" spc="-25" dirty="0">
                <a:latin typeface="Microsoft Sans Serif"/>
                <a:cs typeface="Microsoft Sans Serif"/>
              </a:rPr>
              <a:t>unvisited</a:t>
            </a:r>
            <a:r>
              <a:rPr lang="en-US" sz="1200" spc="50" dirty="0">
                <a:latin typeface="Microsoft Sans Serif"/>
                <a:cs typeface="Microsoft Sans Serif"/>
              </a:rPr>
              <a:t> </a:t>
            </a:r>
            <a:r>
              <a:rPr lang="en-US" sz="1200" b="1" spc="-20" dirty="0">
                <a:latin typeface="Arial"/>
                <a:cs typeface="Arial"/>
              </a:rPr>
              <a:t>then</a:t>
            </a:r>
            <a:endParaRPr lang="en-US" sz="1200" dirty="0">
              <a:latin typeface="Arial"/>
              <a:cs typeface="Arial"/>
            </a:endParaRPr>
          </a:p>
          <a:p>
            <a:pPr marL="299085" indent="-287020">
              <a:lnSpc>
                <a:spcPts val="1045"/>
              </a:lnSpc>
              <a:buFont typeface="Microsoft Sans Serif"/>
              <a:buAutoNum type="arabicPeriod"/>
              <a:tabLst>
                <a:tab pos="299085" algn="l"/>
                <a:tab pos="299720" algn="l"/>
              </a:tabLst>
            </a:pPr>
            <a:r>
              <a:rPr lang="en-US" sz="1200" spc="45" dirty="0">
                <a:latin typeface="Georgia"/>
                <a:cs typeface="Georgia"/>
              </a:rPr>
              <a:t>DFS(</a:t>
            </a:r>
            <a:r>
              <a:rPr lang="en-US" sz="1200" i="1" spc="45" dirty="0">
                <a:latin typeface="Calibri"/>
                <a:cs typeface="Calibri"/>
              </a:rPr>
              <a:t>w</a:t>
            </a:r>
            <a:r>
              <a:rPr lang="en-US" sz="1200" spc="45" dirty="0">
                <a:latin typeface="Georgia"/>
                <a:cs typeface="Georgia"/>
              </a:rPr>
              <a:t>)</a:t>
            </a:r>
            <a:endParaRPr lang="en-US" sz="1200" dirty="0">
              <a:latin typeface="Georgia"/>
              <a:cs typeface="Georgia"/>
            </a:endParaRPr>
          </a:p>
          <a:p>
            <a:pPr marL="172720" indent="-160655">
              <a:lnSpc>
                <a:spcPts val="1065"/>
              </a:lnSpc>
              <a:buFont typeface="Microsoft Sans Serif"/>
              <a:buAutoNum type="arabicPeriod"/>
              <a:tabLst>
                <a:tab pos="173355" algn="l"/>
              </a:tabLst>
            </a:pPr>
            <a:r>
              <a:rPr lang="en-US" sz="1200" i="1" spc="55" dirty="0" err="1">
                <a:latin typeface="Calibri"/>
                <a:cs typeface="Calibri"/>
              </a:rPr>
              <a:t>T.</a:t>
            </a:r>
            <a:r>
              <a:rPr lang="en-US" sz="1200" spc="55" dirty="0" err="1">
                <a:latin typeface="Georgia"/>
                <a:cs typeface="Georgia"/>
              </a:rPr>
              <a:t>A</a:t>
            </a:r>
            <a:r>
              <a:rPr lang="en-US" sz="1200" cap="small" spc="55" dirty="0" err="1">
                <a:latin typeface="Georgia"/>
                <a:cs typeface="Georgia"/>
              </a:rPr>
              <a:t>dd</a:t>
            </a:r>
            <a:r>
              <a:rPr lang="en-US" sz="1200" spc="55" dirty="0" err="1">
                <a:latin typeface="Georgia"/>
                <a:cs typeface="Georgia"/>
              </a:rPr>
              <a:t>F</a:t>
            </a:r>
            <a:r>
              <a:rPr lang="en-US" sz="1200" cap="small" spc="55" dirty="0" err="1">
                <a:latin typeface="Georgia"/>
                <a:cs typeface="Georgia"/>
              </a:rPr>
              <a:t>irst</a:t>
            </a:r>
            <a:r>
              <a:rPr lang="en-US" sz="1200" spc="55" dirty="0">
                <a:latin typeface="Georgia"/>
                <a:cs typeface="Georgia"/>
              </a:rPr>
              <a:t>(</a:t>
            </a:r>
            <a:r>
              <a:rPr lang="en-US" sz="1200" i="1" spc="55" dirty="0">
                <a:latin typeface="Calibri"/>
                <a:cs typeface="Calibri"/>
              </a:rPr>
              <a:t>v</a:t>
            </a:r>
            <a:r>
              <a:rPr lang="en-US" sz="1200" spc="55" dirty="0">
                <a:latin typeface="Georgia"/>
                <a:cs typeface="Georgia"/>
              </a:rPr>
              <a:t>)</a:t>
            </a:r>
            <a:endParaRPr lang="en-US" sz="12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14554418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Decrease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13</a:t>
            </a:fld>
            <a:endParaRPr lang="en-IN" altLang="en-US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7A7DCEDB-5066-E949-33BB-0A8890CC3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920" y="1648813"/>
            <a:ext cx="5753809" cy="441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6875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Decrease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14</a:t>
            </a:fld>
            <a:endParaRPr lang="en-IN" alt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C6D3B3F-48ED-E6BC-BEBE-76BC67780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1052512"/>
            <a:ext cx="70294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0401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679450" y="1311275"/>
            <a:ext cx="10515600" cy="2010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IN" sz="2400" b="1" i="1" dirty="0"/>
              <a:t>Fundamentals of Computer Algorithms</a:t>
            </a:r>
            <a:r>
              <a:rPr lang="en-IN" sz="2400" dirty="0"/>
              <a:t> 2nd Edition (2008) by </a:t>
            </a:r>
            <a:r>
              <a:rPr lang="en-IN" sz="2400" b="1" i="1" dirty="0"/>
              <a:t>Horowitz, </a:t>
            </a:r>
            <a:r>
              <a:rPr lang="en-IN" sz="2400" b="1" i="1" dirty="0" err="1"/>
              <a:t>Sahni</a:t>
            </a:r>
            <a:r>
              <a:rPr lang="en-IN" sz="2400" b="1" i="1" dirty="0"/>
              <a:t> and </a:t>
            </a:r>
            <a:r>
              <a:rPr lang="en-IN" sz="2400" b="1" i="1" dirty="0" err="1"/>
              <a:t>Rajasekaran</a:t>
            </a:r>
            <a:endParaRPr lang="en-US" sz="2400" b="1" i="1" dirty="0"/>
          </a:p>
          <a:p>
            <a:pPr lvl="0"/>
            <a:r>
              <a:rPr lang="en-IN" sz="2400" b="1" i="1" dirty="0"/>
              <a:t>Introduction to Algorithms</a:t>
            </a:r>
            <a:r>
              <a:rPr lang="en-IN" sz="2400" dirty="0"/>
              <a:t> 3rd Edition (2012) by </a:t>
            </a:r>
            <a:r>
              <a:rPr lang="en-IN" sz="2400" b="1" i="1" dirty="0"/>
              <a:t>Thomas H </a:t>
            </a:r>
            <a:r>
              <a:rPr lang="en-IN" sz="2400" b="1" i="1" dirty="0" err="1"/>
              <a:t>Cormen</a:t>
            </a:r>
            <a:r>
              <a:rPr lang="en-IN" sz="2400" b="1" i="1" dirty="0"/>
              <a:t>, Charles E </a:t>
            </a:r>
            <a:r>
              <a:rPr lang="en-IN" sz="2400" b="1" i="1" dirty="0" err="1"/>
              <a:t>Lieserson</a:t>
            </a:r>
            <a:r>
              <a:rPr lang="en-IN" sz="2400" b="1" i="1" dirty="0"/>
              <a:t>, Ronald</a:t>
            </a:r>
            <a:endParaRPr lang="en-US" sz="2400" b="1" i="1" dirty="0"/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8276" y="198000"/>
            <a:ext cx="8518525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15</a:t>
            </a:fld>
            <a:endParaRPr lang="en-IN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92000" cy="4686919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3427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0527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/>
          <p:nvPr/>
        </p:nvSpPr>
        <p:spPr>
          <a:xfrm>
            <a:off x="1485903" y="2249318"/>
            <a:ext cx="10725148" cy="12306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/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-1" fmla="*/ 0 w 3225800"/>
              <a:gd name="connsiteY0-2" fmla="*/ 1612900 h 3225800"/>
              <a:gd name="connsiteX1-3" fmla="*/ 1612900 w 3225800"/>
              <a:gd name="connsiteY1-4" fmla="*/ 0 h 3225800"/>
              <a:gd name="connsiteX2-5" fmla="*/ 2430463 w 3225800"/>
              <a:gd name="connsiteY2-6" fmla="*/ 817563 h 3225800"/>
              <a:gd name="connsiteX3-7" fmla="*/ 3225800 w 3225800"/>
              <a:gd name="connsiteY3-8" fmla="*/ 1612900 h 3225800"/>
              <a:gd name="connsiteX4-9" fmla="*/ 1612900 w 3225800"/>
              <a:gd name="connsiteY4-10" fmla="*/ 3225800 h 3225800"/>
              <a:gd name="connsiteX5" fmla="*/ 0 w 3225800"/>
              <a:gd name="connsiteY5" fmla="*/ 1612900 h 3225800"/>
              <a:gd name="connsiteX0-11" fmla="*/ 0 w 3225800"/>
              <a:gd name="connsiteY0-12" fmla="*/ 1612900 h 3225800"/>
              <a:gd name="connsiteX1-13" fmla="*/ 1612900 w 3225800"/>
              <a:gd name="connsiteY1-14" fmla="*/ 0 h 3225800"/>
              <a:gd name="connsiteX2-15" fmla="*/ 2430463 w 3225800"/>
              <a:gd name="connsiteY2-16" fmla="*/ 817563 h 3225800"/>
              <a:gd name="connsiteX3-17" fmla="*/ 3225800 w 3225800"/>
              <a:gd name="connsiteY3-18" fmla="*/ 1612900 h 3225800"/>
              <a:gd name="connsiteX4-19" fmla="*/ 2430463 w 3225800"/>
              <a:gd name="connsiteY4-20" fmla="*/ 2413000 h 3225800"/>
              <a:gd name="connsiteX5-21" fmla="*/ 1612900 w 3225800"/>
              <a:gd name="connsiteY5-22" fmla="*/ 3225800 h 3225800"/>
              <a:gd name="connsiteX6" fmla="*/ 0 w 3225800"/>
              <a:gd name="connsiteY6" fmla="*/ 1612900 h 3225800"/>
              <a:gd name="connsiteX0-23" fmla="*/ 3225800 w 3317240"/>
              <a:gd name="connsiteY0-24" fmla="*/ 1612900 h 3225800"/>
              <a:gd name="connsiteX1-25" fmla="*/ 2430463 w 3317240"/>
              <a:gd name="connsiteY1-26" fmla="*/ 2413000 h 3225800"/>
              <a:gd name="connsiteX2-27" fmla="*/ 1612900 w 3317240"/>
              <a:gd name="connsiteY2-28" fmla="*/ 3225800 h 3225800"/>
              <a:gd name="connsiteX3-29" fmla="*/ 0 w 3317240"/>
              <a:gd name="connsiteY3-30" fmla="*/ 1612900 h 3225800"/>
              <a:gd name="connsiteX4-31" fmla="*/ 1612900 w 3317240"/>
              <a:gd name="connsiteY4-32" fmla="*/ 0 h 3225800"/>
              <a:gd name="connsiteX5-33" fmla="*/ 2430463 w 3317240"/>
              <a:gd name="connsiteY5-34" fmla="*/ 817563 h 3225800"/>
              <a:gd name="connsiteX6-35" fmla="*/ 3317240 w 3317240"/>
              <a:gd name="connsiteY6-36" fmla="*/ 1704340 h 3225800"/>
              <a:gd name="connsiteX0-37" fmla="*/ 2430463 w 3317240"/>
              <a:gd name="connsiteY0-38" fmla="*/ 2413000 h 3225800"/>
              <a:gd name="connsiteX1-39" fmla="*/ 1612900 w 3317240"/>
              <a:gd name="connsiteY1-40" fmla="*/ 3225800 h 3225800"/>
              <a:gd name="connsiteX2-41" fmla="*/ 0 w 3317240"/>
              <a:gd name="connsiteY2-42" fmla="*/ 1612900 h 3225800"/>
              <a:gd name="connsiteX3-43" fmla="*/ 1612900 w 3317240"/>
              <a:gd name="connsiteY3-44" fmla="*/ 0 h 3225800"/>
              <a:gd name="connsiteX4-45" fmla="*/ 2430463 w 3317240"/>
              <a:gd name="connsiteY4-46" fmla="*/ 817563 h 3225800"/>
              <a:gd name="connsiteX5-47" fmla="*/ 3317240 w 3317240"/>
              <a:gd name="connsiteY5-48" fmla="*/ 1704340 h 3225800"/>
              <a:gd name="connsiteX0-49" fmla="*/ 2430463 w 2430463"/>
              <a:gd name="connsiteY0-50" fmla="*/ 2413000 h 3225800"/>
              <a:gd name="connsiteX1-51" fmla="*/ 1612900 w 2430463"/>
              <a:gd name="connsiteY1-52" fmla="*/ 3225800 h 3225800"/>
              <a:gd name="connsiteX2-53" fmla="*/ 0 w 2430463"/>
              <a:gd name="connsiteY2-54" fmla="*/ 1612900 h 3225800"/>
              <a:gd name="connsiteX3-55" fmla="*/ 1612900 w 2430463"/>
              <a:gd name="connsiteY3-56" fmla="*/ 0 h 3225800"/>
              <a:gd name="connsiteX4-57" fmla="*/ 2430463 w 2430463"/>
              <a:gd name="connsiteY4-58" fmla="*/ 817563 h 3225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3" name="Diamond 6"/>
          <p:cNvSpPr/>
          <p:nvPr/>
        </p:nvSpPr>
        <p:spPr>
          <a:xfrm>
            <a:off x="2898775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-1" fmla="*/ 0 w 3225800"/>
              <a:gd name="connsiteY0-2" fmla="*/ 1612900 h 3225800"/>
              <a:gd name="connsiteX1-3" fmla="*/ 1612900 w 3225800"/>
              <a:gd name="connsiteY1-4" fmla="*/ 0 h 3225800"/>
              <a:gd name="connsiteX2-5" fmla="*/ 2430463 w 3225800"/>
              <a:gd name="connsiteY2-6" fmla="*/ 817563 h 3225800"/>
              <a:gd name="connsiteX3-7" fmla="*/ 3225800 w 3225800"/>
              <a:gd name="connsiteY3-8" fmla="*/ 1612900 h 3225800"/>
              <a:gd name="connsiteX4-9" fmla="*/ 1612900 w 3225800"/>
              <a:gd name="connsiteY4-10" fmla="*/ 3225800 h 3225800"/>
              <a:gd name="connsiteX5" fmla="*/ 0 w 3225800"/>
              <a:gd name="connsiteY5" fmla="*/ 1612900 h 3225800"/>
              <a:gd name="connsiteX0-11" fmla="*/ 0 w 3225800"/>
              <a:gd name="connsiteY0-12" fmla="*/ 1612900 h 3225800"/>
              <a:gd name="connsiteX1-13" fmla="*/ 1612900 w 3225800"/>
              <a:gd name="connsiteY1-14" fmla="*/ 0 h 3225800"/>
              <a:gd name="connsiteX2-15" fmla="*/ 2430463 w 3225800"/>
              <a:gd name="connsiteY2-16" fmla="*/ 817563 h 3225800"/>
              <a:gd name="connsiteX3-17" fmla="*/ 3225800 w 3225800"/>
              <a:gd name="connsiteY3-18" fmla="*/ 1612900 h 3225800"/>
              <a:gd name="connsiteX4-19" fmla="*/ 2430463 w 3225800"/>
              <a:gd name="connsiteY4-20" fmla="*/ 2413000 h 3225800"/>
              <a:gd name="connsiteX5-21" fmla="*/ 1612900 w 3225800"/>
              <a:gd name="connsiteY5-22" fmla="*/ 3225800 h 3225800"/>
              <a:gd name="connsiteX6" fmla="*/ 0 w 3225800"/>
              <a:gd name="connsiteY6" fmla="*/ 1612900 h 3225800"/>
              <a:gd name="connsiteX0-23" fmla="*/ 3225800 w 3317240"/>
              <a:gd name="connsiteY0-24" fmla="*/ 1612900 h 3225800"/>
              <a:gd name="connsiteX1-25" fmla="*/ 2430463 w 3317240"/>
              <a:gd name="connsiteY1-26" fmla="*/ 2413000 h 3225800"/>
              <a:gd name="connsiteX2-27" fmla="*/ 1612900 w 3317240"/>
              <a:gd name="connsiteY2-28" fmla="*/ 3225800 h 3225800"/>
              <a:gd name="connsiteX3-29" fmla="*/ 0 w 3317240"/>
              <a:gd name="connsiteY3-30" fmla="*/ 1612900 h 3225800"/>
              <a:gd name="connsiteX4-31" fmla="*/ 1612900 w 3317240"/>
              <a:gd name="connsiteY4-32" fmla="*/ 0 h 3225800"/>
              <a:gd name="connsiteX5-33" fmla="*/ 2430463 w 3317240"/>
              <a:gd name="connsiteY5-34" fmla="*/ 817563 h 3225800"/>
              <a:gd name="connsiteX6-35" fmla="*/ 3317240 w 3317240"/>
              <a:gd name="connsiteY6-36" fmla="*/ 1704340 h 3225800"/>
              <a:gd name="connsiteX0-37" fmla="*/ 2430463 w 3317240"/>
              <a:gd name="connsiteY0-38" fmla="*/ 2413000 h 3225800"/>
              <a:gd name="connsiteX1-39" fmla="*/ 1612900 w 3317240"/>
              <a:gd name="connsiteY1-40" fmla="*/ 3225800 h 3225800"/>
              <a:gd name="connsiteX2-41" fmla="*/ 0 w 3317240"/>
              <a:gd name="connsiteY2-42" fmla="*/ 1612900 h 3225800"/>
              <a:gd name="connsiteX3-43" fmla="*/ 1612900 w 3317240"/>
              <a:gd name="connsiteY3-44" fmla="*/ 0 h 3225800"/>
              <a:gd name="connsiteX4-45" fmla="*/ 2430463 w 3317240"/>
              <a:gd name="connsiteY4-46" fmla="*/ 817563 h 3225800"/>
              <a:gd name="connsiteX5-47" fmla="*/ 3317240 w 3317240"/>
              <a:gd name="connsiteY5-48" fmla="*/ 1704340 h 3225800"/>
              <a:gd name="connsiteX0-49" fmla="*/ 2430463 w 2430463"/>
              <a:gd name="connsiteY0-50" fmla="*/ 2413000 h 3225800"/>
              <a:gd name="connsiteX1-51" fmla="*/ 1612900 w 2430463"/>
              <a:gd name="connsiteY1-52" fmla="*/ 3225800 h 3225800"/>
              <a:gd name="connsiteX2-53" fmla="*/ 0 w 2430463"/>
              <a:gd name="connsiteY2-54" fmla="*/ 1612900 h 3225800"/>
              <a:gd name="connsiteX3-55" fmla="*/ 1612900 w 2430463"/>
              <a:gd name="connsiteY3-56" fmla="*/ 0 h 3225800"/>
              <a:gd name="connsiteX4-57" fmla="*/ 2430463 w 2430463"/>
              <a:gd name="connsiteY4-58" fmla="*/ 817563 h 3225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14005" y="5394447"/>
            <a:ext cx="31975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>
                <a:latin typeface="Casper" panose="02000506000000020004" pitchFamily="2" charset="0"/>
                <a:cs typeface="Segoe UI" panose="020B0502040204020203" pitchFamily="34" charset="0"/>
              </a:rPr>
              <a:t>Email: </a:t>
            </a:r>
            <a:r>
              <a:rPr lang="en-IN" dirty="0">
                <a:latin typeface="Casper" panose="02000506000000020004" pitchFamily="2" charset="0"/>
                <a:cs typeface="Segoe UI" panose="020B0502040204020203" pitchFamily="34" charset="0"/>
              </a:rPr>
              <a:t>vikash.e13657@cumail.in</a:t>
            </a:r>
            <a:endParaRPr lang="en-IN" dirty="0"/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/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33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3FCF91-FF2B-433B-9D07-B9AC1F3B8F7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66B978-B190-4C50-9E63-867726A5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728E-43AE-4451-80F7-B89DA2C4D8B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</a:t>
            </a:fld>
            <a:endParaRPr lang="en-IN" alt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6AE49D-C45E-517F-61F5-F08FC49E5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28880"/>
              </p:ext>
            </p:extLst>
          </p:nvPr>
        </p:nvGraphicFramePr>
        <p:xfrm>
          <a:off x="944880" y="1988978"/>
          <a:ext cx="8808720" cy="26281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08720">
                  <a:extLst>
                    <a:ext uri="{9D8B030D-6E8A-4147-A177-3AD203B41FA5}">
                      <a16:colId xmlns:a16="http://schemas.microsoft.com/office/drawing/2014/main" val="366876477"/>
                    </a:ext>
                  </a:extLst>
                </a:gridCol>
              </a:tblGrid>
              <a:tr h="151622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Decrease and Conquer Approach </a:t>
                      </a:r>
                      <a:endParaRPr lang="en-IN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625251"/>
                  </a:ext>
                </a:extLst>
              </a:tr>
              <a:tr h="111189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3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Topological Sort</a:t>
                      </a:r>
                      <a:endParaRPr lang="en-IN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7992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8213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Decrease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3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EEC17-9D31-8BEC-12AD-1E0FE26B0F7F}"/>
              </a:ext>
            </a:extLst>
          </p:cNvPr>
          <p:cNvSpPr txBox="1"/>
          <p:nvPr/>
        </p:nvSpPr>
        <p:spPr>
          <a:xfrm>
            <a:off x="807720" y="1767840"/>
            <a:ext cx="87304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Recursive in structure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Divide the problem into sub-problems that are similar to the  original but smaller in size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Conquer the sub-problems by solving them recursively. If they are small enough, just solve them in a straightforward manner.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Combine the solutions to create a solution to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64592146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Decrease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4</a:t>
            </a:fld>
            <a:endParaRPr lang="en-IN" altLang="en-US"/>
          </a:p>
        </p:txBody>
      </p:sp>
      <p:pic>
        <p:nvPicPr>
          <p:cNvPr id="185" name="Picture 184">
            <a:extLst>
              <a:ext uri="{FF2B5EF4-FFF2-40B4-BE49-F238E27FC236}">
                <a16:creationId xmlns:a16="http://schemas.microsoft.com/office/drawing/2014/main" id="{EC48AE68-28A2-6978-FE91-D88C5F344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415" y="1661006"/>
            <a:ext cx="5663298" cy="433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3988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Decrease and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Conquer:TYPES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5</a:t>
            </a:fld>
            <a:endParaRPr lang="en-I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999BB-659C-D94F-BD40-F56B8A008689}"/>
              </a:ext>
            </a:extLst>
          </p:cNvPr>
          <p:cNvSpPr txBox="1"/>
          <p:nvPr/>
        </p:nvSpPr>
        <p:spPr>
          <a:xfrm>
            <a:off x="807720" y="1767138"/>
            <a:ext cx="8730418" cy="1397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0" marR="43180">
              <a:lnSpc>
                <a:spcPct val="102600"/>
              </a:lnSpc>
              <a:spcBef>
                <a:spcPts val="55"/>
              </a:spcBef>
            </a:pPr>
            <a:r>
              <a:rPr lang="en-US" sz="2800" spc="-5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 </a:t>
            </a:r>
            <a:r>
              <a:rPr lang="en-US" sz="2800" spc="-6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800" spc="-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constant.</a:t>
            </a:r>
            <a:r>
              <a:rPr lang="en-US" sz="2800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i="1" spc="-217" baseline="277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𝘫</a:t>
            </a:r>
            <a:r>
              <a:rPr lang="en-US" sz="3200" i="1" spc="-209" baseline="277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i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sz="280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</a:t>
            </a:r>
            <a:r>
              <a:rPr lang="en-US" sz="280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800" i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</a:t>
            </a:r>
            <a:r>
              <a:rPr lang="en-US" sz="2800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6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800" spc="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en-US" sz="2800" spc="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factor.</a:t>
            </a:r>
            <a:r>
              <a:rPr lang="en-US" sz="2800" spc="1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i="1" spc="-217" baseline="277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𝘫</a:t>
            </a:r>
            <a:r>
              <a:rPr lang="en-US" sz="3200" i="1" spc="-150" baseline="277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n/c</a:t>
            </a:r>
            <a:r>
              <a:rPr lang="en-US" sz="2800" i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en-US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en-US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800" i="1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spc="-9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-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riabl</a:t>
            </a:r>
            <a:r>
              <a:rPr lang="en-US" sz="2800" spc="-4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spc="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4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800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7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</a:t>
            </a:r>
            <a:r>
              <a:rPr lang="en-US" sz="2800" spc="-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spc="1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i="1" spc="-742" baseline="277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𝘫</a:t>
            </a:r>
            <a:r>
              <a:rPr lang="en-US" sz="3200" i="1" baseline="277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spc="-142" baseline="277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i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en-US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riabl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12431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Decrease By Constant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6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2773DC-B396-D83A-DF69-B24F21A3FB04}"/>
              </a:ext>
            </a:extLst>
          </p:cNvPr>
          <p:cNvSpPr txBox="1"/>
          <p:nvPr/>
        </p:nvSpPr>
        <p:spPr>
          <a:xfrm>
            <a:off x="807720" y="1827129"/>
            <a:ext cx="9169400" cy="4254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</a:t>
            </a:r>
            <a:r>
              <a:rPr lang="en-US" sz="2400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400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7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sz="2400" spc="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en-US" sz="2400" spc="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800860" indent="-342900">
              <a:lnSpc>
                <a:spcPct val="102600"/>
              </a:lnSpc>
              <a:buFont typeface="Arial" panose="020B0604020202020204" pitchFamily="34" charset="0"/>
              <a:buChar char="•"/>
            </a:pP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US" sz="24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5600" marR="1800860" indent="-342900">
              <a:lnSpc>
                <a:spcPct val="102600"/>
              </a:lnSpc>
              <a:buFont typeface="Arial" panose="020B0604020202020204" pitchFamily="34" charset="0"/>
              <a:buChar char="•"/>
            </a:pPr>
            <a:endParaRPr lang="en-US" sz="2400" spc="-3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800860" indent="-342900">
              <a:lnSpc>
                <a:spcPct val="102600"/>
              </a:lnSpc>
              <a:buFont typeface="Arial" panose="020B0604020202020204" pitchFamily="34" charset="0"/>
              <a:buChar char="•"/>
            </a:pP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marL="355600" marR="1800860" indent="-342900">
              <a:lnSpc>
                <a:spcPct val="102600"/>
              </a:lnSpc>
              <a:buFont typeface="Arial" panose="020B0604020202020204" pitchFamily="34" charset="0"/>
              <a:buChar char="•"/>
            </a:pP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marR="2435225" indent="-342900">
              <a:lnSpc>
                <a:spcPct val="102600"/>
              </a:lnSpc>
              <a:buFont typeface="Arial" panose="020B0604020202020204" pitchFamily="34" charset="0"/>
              <a:buChar char="•"/>
            </a:pP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marR="1180465" indent="-342900">
              <a:lnSpc>
                <a:spcPct val="102699"/>
              </a:lnSpc>
              <a:buFont typeface="Arial" panose="020B0604020202020204" pitchFamily="34" charset="0"/>
              <a:buChar char="•"/>
            </a:pP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maximum/minimum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lang="en-US" sz="24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80060" marR="1180465" indent="-342900">
              <a:lnSpc>
                <a:spcPct val="102699"/>
              </a:lnSpc>
              <a:buFont typeface="Arial" panose="020B0604020202020204" pitchFamily="34" charset="0"/>
              <a:buChar char="•"/>
            </a:pP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marR="2054225" indent="-342900">
              <a:lnSpc>
                <a:spcPct val="102600"/>
              </a:lnSpc>
              <a:buFont typeface="Arial" panose="020B0604020202020204" pitchFamily="34" charset="0"/>
              <a:buChar char="•"/>
            </a:pP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Exponentiation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80060" marR="2054225" indent="-342900">
              <a:lnSpc>
                <a:spcPct val="102600"/>
              </a:lnSpc>
              <a:buFont typeface="Arial" panose="020B0604020202020204" pitchFamily="34" charset="0"/>
              <a:buChar char="•"/>
            </a:pP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Topological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13194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Decrease By Constant Factor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7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1BC6C2-F434-4849-A8CF-BB447C474EAC}"/>
              </a:ext>
            </a:extLst>
          </p:cNvPr>
          <p:cNvSpPr txBox="1"/>
          <p:nvPr/>
        </p:nvSpPr>
        <p:spPr>
          <a:xfrm>
            <a:off x="609600" y="1304951"/>
            <a:ext cx="8249920" cy="3113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size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</a:t>
            </a:r>
            <a:r>
              <a:rPr lang="en-US" sz="2400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400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7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sz="2400" spc="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en-US" sz="2400" spc="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lang="en-US" sz="2400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800860" indent="-342900">
              <a:lnSpc>
                <a:spcPct val="102600"/>
              </a:lnSpc>
              <a:buFont typeface="Arial" panose="020B0604020202020204" pitchFamily="34" charset="0"/>
              <a:buChar char="•"/>
            </a:pP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</a:p>
          <a:p>
            <a:pPr marL="355600" marR="1800860" indent="-342900">
              <a:lnSpc>
                <a:spcPct val="102600"/>
              </a:lnSpc>
              <a:buFont typeface="Arial" panose="020B0604020202020204" pitchFamily="34" charset="0"/>
              <a:buChar char="•"/>
            </a:pPr>
            <a:r>
              <a:rPr lang="en-US" sz="24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indent="-34290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marR="984885" indent="-342900">
              <a:lnSpc>
                <a:spcPct val="102600"/>
              </a:lnSpc>
              <a:buFont typeface="Arial" panose="020B0604020202020204" pitchFamily="34" charset="0"/>
              <a:buChar char="•"/>
            </a:pP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Search/insert/delete</a:t>
            </a:r>
            <a:r>
              <a:rPr lang="en-US"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</a:t>
            </a:r>
            <a:r>
              <a:rPr lang="en-US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</a:t>
            </a:r>
          </a:p>
          <a:p>
            <a:pPr marL="480060" marR="984885" indent="-342900">
              <a:lnSpc>
                <a:spcPct val="102600"/>
              </a:lnSpc>
              <a:buFont typeface="Arial" panose="020B0604020202020204" pitchFamily="34" charset="0"/>
              <a:buChar char="•"/>
            </a:pPr>
            <a:r>
              <a:rPr lang="en-US" sz="24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coin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indent="-34290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Josephus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23476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Variable Size Decrease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8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62A5E8-A5A8-5BDE-8BD4-93EBDC011A84}"/>
              </a:ext>
            </a:extLst>
          </p:cNvPr>
          <p:cNvSpPr txBox="1"/>
          <p:nvPr/>
        </p:nvSpPr>
        <p:spPr>
          <a:xfrm>
            <a:off x="718382" y="1841884"/>
            <a:ext cx="8730418" cy="2721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size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</a:t>
            </a:r>
            <a:r>
              <a:rPr lang="en-US" sz="2400" spc="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400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sz="2400" spc="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marR="2536190" indent="-342900">
              <a:lnSpc>
                <a:spcPct val="102600"/>
              </a:lnSpc>
              <a:buFont typeface="Arial" panose="020B0604020202020204" pitchFamily="34" charset="0"/>
              <a:buChar char="•"/>
            </a:pP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roblem  </a:t>
            </a:r>
          </a:p>
          <a:p>
            <a:pPr marL="480060" marR="2536190" indent="-342900">
              <a:lnSpc>
                <a:spcPct val="102600"/>
              </a:lnSpc>
              <a:buFont typeface="Arial" panose="020B0604020202020204" pitchFamily="34" charset="0"/>
              <a:buChar char="•"/>
            </a:pP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marR="1167765" indent="-342900">
              <a:lnSpc>
                <a:spcPct val="102600"/>
              </a:lnSpc>
              <a:buFont typeface="Arial" panose="020B0604020202020204" pitchFamily="34" charset="0"/>
              <a:buChar char="•"/>
            </a:pP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Search/insert/delete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  <a:p>
            <a:pPr marL="480060" marR="1167765" indent="-342900">
              <a:lnSpc>
                <a:spcPct val="102600"/>
              </a:lnSpc>
              <a:buFont typeface="Arial" panose="020B0604020202020204" pitchFamily="34" charset="0"/>
              <a:buChar char="•"/>
            </a:pP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97358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Decrease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9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24B6A-B552-8EFA-3A4C-5DBEF2CEDBC7}"/>
              </a:ext>
            </a:extLst>
          </p:cNvPr>
          <p:cNvSpPr txBox="1"/>
          <p:nvPr/>
        </p:nvSpPr>
        <p:spPr>
          <a:xfrm>
            <a:off x="975360" y="3244334"/>
            <a:ext cx="85627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z="5400" b="1" spc="-40" dirty="0">
                <a:solidFill>
                  <a:srgbClr val="005A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</a:t>
            </a:r>
            <a:r>
              <a:rPr lang="en-IN" sz="5400" b="1" spc="110" dirty="0">
                <a:solidFill>
                  <a:srgbClr val="005A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5400" b="1" spc="-80" dirty="0">
                <a:solidFill>
                  <a:srgbClr val="005A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IN" sz="5400" b="1" spc="110" dirty="0">
                <a:solidFill>
                  <a:srgbClr val="005A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5400" b="1" spc="-25" dirty="0">
                <a:solidFill>
                  <a:srgbClr val="005A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4385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523</Words>
  <Application>Microsoft Office PowerPoint</Application>
  <PresentationFormat>Widescreen</PresentationFormat>
  <Paragraphs>108</Paragraphs>
  <Slides>16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Calibri Light</vt:lpstr>
      <vt:lpstr>Casper</vt:lpstr>
      <vt:lpstr>Georgia</vt:lpstr>
      <vt:lpstr>Lucida Sans Unicode</vt:lpstr>
      <vt:lpstr>Microsoft Sans Serif</vt:lpstr>
      <vt:lpstr>Raleway ExtraBold</vt:lpstr>
      <vt:lpstr>Tahoma</vt:lpstr>
      <vt:lpstr>Times New Roman</vt:lpstr>
      <vt:lpstr>Office Theme</vt:lpstr>
      <vt:lpstr>CorelDRAW</vt:lpstr>
      <vt:lpstr>PowerPoint Presentation</vt:lpstr>
      <vt:lpstr>Content</vt:lpstr>
      <vt:lpstr>Decrease and Conquer</vt:lpstr>
      <vt:lpstr>Decrease and Conquer</vt:lpstr>
      <vt:lpstr>Decrease and Conquer:TYPES</vt:lpstr>
      <vt:lpstr>Decrease By Constant</vt:lpstr>
      <vt:lpstr>Decrease By Constant Factor</vt:lpstr>
      <vt:lpstr>Variable Size Decrease</vt:lpstr>
      <vt:lpstr>Decrease and Conquer</vt:lpstr>
      <vt:lpstr>Decrease and Conquer</vt:lpstr>
      <vt:lpstr>Decrease and Conquer</vt:lpstr>
      <vt:lpstr>Decrease and Conquer</vt:lpstr>
      <vt:lpstr>Decrease and Conquer</vt:lpstr>
      <vt:lpstr>Decrease and Conquer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Decrease and Conquer</dc:title>
  <dc:creator>vikas kumar sangwan</dc:creator>
  <cp:lastModifiedBy>vikas kumar sangwan</cp:lastModifiedBy>
  <cp:revision>1</cp:revision>
  <dcterms:created xsi:type="dcterms:W3CDTF">2023-01-19T07:30:08Z</dcterms:created>
  <dcterms:modified xsi:type="dcterms:W3CDTF">2023-01-19T07:45:06Z</dcterms:modified>
</cp:coreProperties>
</file>