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430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1" r:id="rId18"/>
    <p:sldId id="437" r:id="rId19"/>
    <p:sldId id="438" r:id="rId20"/>
    <p:sldId id="435" r:id="rId21"/>
    <p:sldId id="375" r:id="rId22"/>
    <p:sldId id="3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FA001-BD27-4CFC-AEDC-22798E47A215}" v="8" dt="2023-01-19T06:16:29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kumar sangwan" userId="a3467a985051c07d" providerId="LiveId" clId="{BF4FA001-BD27-4CFC-AEDC-22798E47A215}"/>
    <pc:docChg chg="undo redo custSel addSld delSld modSld sldOrd">
      <pc:chgData name="vikas kumar sangwan" userId="a3467a985051c07d" providerId="LiveId" clId="{BF4FA001-BD27-4CFC-AEDC-22798E47A215}" dt="2023-01-19T06:16:29.958" v="1820"/>
      <pc:docMkLst>
        <pc:docMk/>
      </pc:docMkLst>
      <pc:sldChg chg="del">
        <pc:chgData name="vikas kumar sangwan" userId="a3467a985051c07d" providerId="LiveId" clId="{BF4FA001-BD27-4CFC-AEDC-22798E47A215}" dt="2023-01-17T17:12:06.441" v="1599" actId="47"/>
        <pc:sldMkLst>
          <pc:docMk/>
          <pc:sldMk cId="3825895565" sldId="256"/>
        </pc:sldMkLst>
      </pc:sldChg>
      <pc:sldChg chg="add">
        <pc:chgData name="vikas kumar sangwan" userId="a3467a985051c07d" providerId="LiveId" clId="{BF4FA001-BD27-4CFC-AEDC-22798E47A215}" dt="2023-01-19T06:16:29.958" v="1820"/>
        <pc:sldMkLst>
          <pc:docMk/>
          <pc:sldMk cId="456502190" sldId="277"/>
        </pc:sldMkLst>
      </pc:sldChg>
      <pc:sldChg chg="add">
        <pc:chgData name="vikas kumar sangwan" userId="a3467a985051c07d" providerId="LiveId" clId="{BF4FA001-BD27-4CFC-AEDC-22798E47A215}" dt="2023-01-17T17:20:25.042" v="1627"/>
        <pc:sldMkLst>
          <pc:docMk/>
          <pc:sldMk cId="0" sldId="364"/>
        </pc:sldMkLst>
      </pc:sldChg>
      <pc:sldChg chg="add">
        <pc:chgData name="vikas kumar sangwan" userId="a3467a985051c07d" providerId="LiveId" clId="{BF4FA001-BD27-4CFC-AEDC-22798E47A215}" dt="2023-01-17T17:20:25.042" v="1627"/>
        <pc:sldMkLst>
          <pc:docMk/>
          <pc:sldMk cId="0" sldId="375"/>
        </pc:sldMkLst>
      </pc:sldChg>
      <pc:sldChg chg="addSp modSp mod">
        <pc:chgData name="vikas kumar sangwan" userId="a3467a985051c07d" providerId="LiveId" clId="{BF4FA001-BD27-4CFC-AEDC-22798E47A215}" dt="2023-01-17T17:03:14.336" v="1492" actId="255"/>
        <pc:sldMkLst>
          <pc:docMk/>
          <pc:sldMk cId="645921465" sldId="416"/>
        </pc:sldMkLst>
        <pc:spChg chg="mod">
          <ac:chgData name="vikas kumar sangwan" userId="a3467a985051c07d" providerId="LiveId" clId="{BF4FA001-BD27-4CFC-AEDC-22798E47A215}" dt="2023-01-17T17:03:14.336" v="1492" actId="255"/>
          <ac:spMkLst>
            <pc:docMk/>
            <pc:sldMk cId="645921465" sldId="416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7:02:12.939" v="1481" actId="20577"/>
          <ac:spMkLst>
            <pc:docMk/>
            <pc:sldMk cId="645921465" sldId="416"/>
            <ac:spMk id="5" creationId="{7A9B8C4F-1FC5-041F-24A4-802EB4F0BC81}"/>
          </ac:spMkLst>
        </pc:spChg>
      </pc:sldChg>
      <pc:sldChg chg="addSp delSp modSp mod">
        <pc:chgData name="vikas kumar sangwan" userId="a3467a985051c07d" providerId="LiveId" clId="{BF4FA001-BD27-4CFC-AEDC-22798E47A215}" dt="2023-01-17T17:03:57.590" v="1504" actId="122"/>
        <pc:sldMkLst>
          <pc:docMk/>
          <pc:sldMk cId="410275062" sldId="417"/>
        </pc:sldMkLst>
        <pc:spChg chg="mod">
          <ac:chgData name="vikas kumar sangwan" userId="a3467a985051c07d" providerId="LiveId" clId="{BF4FA001-BD27-4CFC-AEDC-22798E47A215}" dt="2023-01-17T17:02:58.715" v="1488" actId="255"/>
          <ac:spMkLst>
            <pc:docMk/>
            <pc:sldMk cId="410275062" sldId="417"/>
            <ac:spMk id="2" creationId="{00000000-0000-0000-0000-000000000000}"/>
          </ac:spMkLst>
        </pc:spChg>
        <pc:spChg chg="add del">
          <ac:chgData name="vikas kumar sangwan" userId="a3467a985051c07d" providerId="LiveId" clId="{BF4FA001-BD27-4CFC-AEDC-22798E47A215}" dt="2023-01-17T15:38:58.636" v="23" actId="22"/>
          <ac:spMkLst>
            <pc:docMk/>
            <pc:sldMk cId="410275062" sldId="417"/>
            <ac:spMk id="5" creationId="{5B1B2E2C-24ED-8E88-FE1E-9E84B7655D82}"/>
          </ac:spMkLst>
        </pc:spChg>
        <pc:spChg chg="add del mod">
          <ac:chgData name="vikas kumar sangwan" userId="a3467a985051c07d" providerId="LiveId" clId="{BF4FA001-BD27-4CFC-AEDC-22798E47A215}" dt="2023-01-17T17:02:33.666" v="1484"/>
          <ac:spMkLst>
            <pc:docMk/>
            <pc:sldMk cId="410275062" sldId="417"/>
            <ac:spMk id="7" creationId="{C4BED5C7-B762-1E22-E260-9CD36483CD77}"/>
          </ac:spMkLst>
        </pc:spChg>
        <pc:spChg chg="add mod">
          <ac:chgData name="vikas kumar sangwan" userId="a3467a985051c07d" providerId="LiveId" clId="{BF4FA001-BD27-4CFC-AEDC-22798E47A215}" dt="2023-01-17T17:03:57.590" v="1504" actId="122"/>
          <ac:spMkLst>
            <pc:docMk/>
            <pc:sldMk cId="410275062" sldId="417"/>
            <ac:spMk id="9" creationId="{F5A3A107-D87D-F66D-4432-BE12366F9858}"/>
          </ac:spMkLst>
        </pc:spChg>
      </pc:sldChg>
      <pc:sldChg chg="addSp delSp modSp mod">
        <pc:chgData name="vikas kumar sangwan" userId="a3467a985051c07d" providerId="LiveId" clId="{BF4FA001-BD27-4CFC-AEDC-22798E47A215}" dt="2023-01-17T17:05:22.390" v="1533" actId="255"/>
        <pc:sldMkLst>
          <pc:docMk/>
          <pc:sldMk cId="1660633474" sldId="418"/>
        </pc:sldMkLst>
        <pc:spChg chg="mod">
          <ac:chgData name="vikas kumar sangwan" userId="a3467a985051c07d" providerId="LiveId" clId="{BF4FA001-BD27-4CFC-AEDC-22798E47A215}" dt="2023-01-17T17:05:22.390" v="1533" actId="255"/>
          <ac:spMkLst>
            <pc:docMk/>
            <pc:sldMk cId="1660633474" sldId="418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7:04:25.581" v="1512" actId="20577"/>
          <ac:spMkLst>
            <pc:docMk/>
            <pc:sldMk cId="1660633474" sldId="418"/>
            <ac:spMk id="5" creationId="{6A071D49-9C37-5660-6C36-E1CECEC0AD07}"/>
          </ac:spMkLst>
        </pc:spChg>
        <pc:spChg chg="add del mod">
          <ac:chgData name="vikas kumar sangwan" userId="a3467a985051c07d" providerId="LiveId" clId="{BF4FA001-BD27-4CFC-AEDC-22798E47A215}" dt="2023-01-17T15:40:04.108" v="42" actId="22"/>
          <ac:spMkLst>
            <pc:docMk/>
            <pc:sldMk cId="1660633474" sldId="418"/>
            <ac:spMk id="7" creationId="{656F89FD-3828-C8C9-C7D8-60D1030E70B2}"/>
          </ac:spMkLst>
        </pc:spChg>
        <pc:spChg chg="add del mod">
          <ac:chgData name="vikas kumar sangwan" userId="a3467a985051c07d" providerId="LiveId" clId="{BF4FA001-BD27-4CFC-AEDC-22798E47A215}" dt="2023-01-17T17:05:12.537" v="1532" actId="255"/>
          <ac:spMkLst>
            <pc:docMk/>
            <pc:sldMk cId="1660633474" sldId="418"/>
            <ac:spMk id="9" creationId="{A1B159CE-5900-17E3-F964-B64F80102D0A}"/>
          </ac:spMkLst>
        </pc:spChg>
      </pc:sldChg>
      <pc:sldChg chg="addSp modSp mod">
        <pc:chgData name="vikas kumar sangwan" userId="a3467a985051c07d" providerId="LiveId" clId="{BF4FA001-BD27-4CFC-AEDC-22798E47A215}" dt="2023-01-17T17:30:37.773" v="1817" actId="947"/>
        <pc:sldMkLst>
          <pc:docMk/>
          <pc:sldMk cId="3367129864" sldId="419"/>
        </pc:sldMkLst>
        <pc:spChg chg="mod">
          <ac:chgData name="vikas kumar sangwan" userId="a3467a985051c07d" providerId="LiveId" clId="{BF4FA001-BD27-4CFC-AEDC-22798E47A215}" dt="2023-01-17T17:05:29.671" v="1534" actId="255"/>
          <ac:spMkLst>
            <pc:docMk/>
            <pc:sldMk cId="3367129864" sldId="419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7:30:37.773" v="1817" actId="947"/>
          <ac:spMkLst>
            <pc:docMk/>
            <pc:sldMk cId="3367129864" sldId="419"/>
            <ac:spMk id="5" creationId="{914E1F5E-15FE-1621-3DFE-6FBCB6C0C82D}"/>
          </ac:spMkLst>
        </pc:spChg>
      </pc:sldChg>
      <pc:sldChg chg="addSp modSp mod">
        <pc:chgData name="vikas kumar sangwan" userId="a3467a985051c07d" providerId="LiveId" clId="{BF4FA001-BD27-4CFC-AEDC-22798E47A215}" dt="2023-01-17T17:07:27.629" v="1553" actId="20577"/>
        <pc:sldMkLst>
          <pc:docMk/>
          <pc:sldMk cId="581109174" sldId="420"/>
        </pc:sldMkLst>
        <pc:spChg chg="mod">
          <ac:chgData name="vikas kumar sangwan" userId="a3467a985051c07d" providerId="LiveId" clId="{BF4FA001-BD27-4CFC-AEDC-22798E47A215}" dt="2023-01-17T15:45:35.987" v="83"/>
          <ac:spMkLst>
            <pc:docMk/>
            <pc:sldMk cId="581109174" sldId="420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7:07:27.629" v="1553" actId="20577"/>
          <ac:spMkLst>
            <pc:docMk/>
            <pc:sldMk cId="581109174" sldId="420"/>
            <ac:spMk id="5" creationId="{0D0CAE07-68CD-11D8-FE8F-00DA20245DB7}"/>
          </ac:spMkLst>
        </pc:spChg>
      </pc:sldChg>
      <pc:sldChg chg="addSp modSp mod">
        <pc:chgData name="vikas kumar sangwan" userId="a3467a985051c07d" providerId="LiveId" clId="{BF4FA001-BD27-4CFC-AEDC-22798E47A215}" dt="2023-01-17T17:08:14.378" v="1562" actId="20577"/>
        <pc:sldMkLst>
          <pc:docMk/>
          <pc:sldMk cId="3871581848" sldId="421"/>
        </pc:sldMkLst>
        <pc:spChg chg="mod">
          <ac:chgData name="vikas kumar sangwan" userId="a3467a985051c07d" providerId="LiveId" clId="{BF4FA001-BD27-4CFC-AEDC-22798E47A215}" dt="2023-01-17T15:45:41.149" v="84"/>
          <ac:spMkLst>
            <pc:docMk/>
            <pc:sldMk cId="3871581848" sldId="421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7:08:14.378" v="1562" actId="20577"/>
          <ac:spMkLst>
            <pc:docMk/>
            <pc:sldMk cId="3871581848" sldId="421"/>
            <ac:spMk id="5" creationId="{9C7095BA-0642-0AE0-D3C4-E2D320DD3796}"/>
          </ac:spMkLst>
        </pc:spChg>
      </pc:sldChg>
      <pc:sldChg chg="addSp modSp mod">
        <pc:chgData name="vikas kumar sangwan" userId="a3467a985051c07d" providerId="LiveId" clId="{BF4FA001-BD27-4CFC-AEDC-22798E47A215}" dt="2023-01-17T17:08:54.311" v="1574" actId="20577"/>
        <pc:sldMkLst>
          <pc:docMk/>
          <pc:sldMk cId="1112409083" sldId="422"/>
        </pc:sldMkLst>
        <pc:spChg chg="mod">
          <ac:chgData name="vikas kumar sangwan" userId="a3467a985051c07d" providerId="LiveId" clId="{BF4FA001-BD27-4CFC-AEDC-22798E47A215}" dt="2023-01-17T17:08:54.311" v="1574" actId="20577"/>
          <ac:spMkLst>
            <pc:docMk/>
            <pc:sldMk cId="1112409083" sldId="422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7:08:39.925" v="1563" actId="255"/>
          <ac:spMkLst>
            <pc:docMk/>
            <pc:sldMk cId="1112409083" sldId="422"/>
            <ac:spMk id="5" creationId="{EA2A749A-FA39-0250-FB98-B288C4D56D91}"/>
          </ac:spMkLst>
        </pc:spChg>
        <pc:spChg chg="add mod">
          <ac:chgData name="vikas kumar sangwan" userId="a3467a985051c07d" providerId="LiveId" clId="{BF4FA001-BD27-4CFC-AEDC-22798E47A215}" dt="2023-01-17T16:21:16.670" v="134" actId="947"/>
          <ac:spMkLst>
            <pc:docMk/>
            <pc:sldMk cId="1112409083" sldId="422"/>
            <ac:spMk id="7" creationId="{6BAB6657-7D26-7D03-596D-742866B77BE2}"/>
          </ac:spMkLst>
        </pc:spChg>
      </pc:sldChg>
      <pc:sldChg chg="addSp modSp mod">
        <pc:chgData name="vikas kumar sangwan" userId="a3467a985051c07d" providerId="LiveId" clId="{BF4FA001-BD27-4CFC-AEDC-22798E47A215}" dt="2023-01-17T16:31:19.042" v="207"/>
        <pc:sldMkLst>
          <pc:docMk/>
          <pc:sldMk cId="2393108951" sldId="423"/>
        </pc:sldMkLst>
        <pc:spChg chg="mod">
          <ac:chgData name="vikas kumar sangwan" userId="a3467a985051c07d" providerId="LiveId" clId="{BF4FA001-BD27-4CFC-AEDC-22798E47A215}" dt="2023-01-17T16:31:19.042" v="207"/>
          <ac:spMkLst>
            <pc:docMk/>
            <pc:sldMk cId="2393108951" sldId="423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6:31:05.755" v="206" actId="113"/>
          <ac:spMkLst>
            <pc:docMk/>
            <pc:sldMk cId="2393108951" sldId="423"/>
            <ac:spMk id="5" creationId="{1448BCDF-09E8-5752-86F5-D47652D15B6B}"/>
          </ac:spMkLst>
        </pc:spChg>
      </pc:sldChg>
      <pc:sldChg chg="addSp delSp modSp mod">
        <pc:chgData name="vikas kumar sangwan" userId="a3467a985051c07d" providerId="LiveId" clId="{BF4FA001-BD27-4CFC-AEDC-22798E47A215}" dt="2023-01-17T17:09:12.301" v="1575" actId="255"/>
        <pc:sldMkLst>
          <pc:docMk/>
          <pc:sldMk cId="3966129526" sldId="424"/>
        </pc:sldMkLst>
        <pc:spChg chg="mod">
          <ac:chgData name="vikas kumar sangwan" userId="a3467a985051c07d" providerId="LiveId" clId="{BF4FA001-BD27-4CFC-AEDC-22798E47A215}" dt="2023-01-17T17:09:12.301" v="1575" actId="255"/>
          <ac:spMkLst>
            <pc:docMk/>
            <pc:sldMk cId="3966129526" sldId="424"/>
            <ac:spMk id="2" creationId="{00000000-0000-0000-0000-000000000000}"/>
          </ac:spMkLst>
        </pc:spChg>
        <pc:spChg chg="add del">
          <ac:chgData name="vikas kumar sangwan" userId="a3467a985051c07d" providerId="LiveId" clId="{BF4FA001-BD27-4CFC-AEDC-22798E47A215}" dt="2023-01-17T16:33:48.957" v="216" actId="22"/>
          <ac:spMkLst>
            <pc:docMk/>
            <pc:sldMk cId="3966129526" sldId="424"/>
            <ac:spMk id="5" creationId="{FCF28DE6-C90E-8B0D-8E77-F84BE9A54C31}"/>
          </ac:spMkLst>
        </pc:spChg>
        <pc:spChg chg="add mod">
          <ac:chgData name="vikas kumar sangwan" userId="a3467a985051c07d" providerId="LiveId" clId="{BF4FA001-BD27-4CFC-AEDC-22798E47A215}" dt="2023-01-17T16:37:33.315" v="506" actId="1076"/>
          <ac:spMkLst>
            <pc:docMk/>
            <pc:sldMk cId="3966129526" sldId="424"/>
            <ac:spMk id="7" creationId="{F265F0C1-E94A-CD65-1673-A96FFC68FC9B}"/>
          </ac:spMkLst>
        </pc:spChg>
        <pc:spChg chg="add mod">
          <ac:chgData name="vikas kumar sangwan" userId="a3467a985051c07d" providerId="LiveId" clId="{BF4FA001-BD27-4CFC-AEDC-22798E47A215}" dt="2023-01-17T16:38:37.694" v="520" actId="5793"/>
          <ac:spMkLst>
            <pc:docMk/>
            <pc:sldMk cId="3966129526" sldId="424"/>
            <ac:spMk id="9" creationId="{E775E3E4-EEBB-3077-7200-4BA93018667F}"/>
          </ac:spMkLst>
        </pc:spChg>
      </pc:sldChg>
      <pc:sldChg chg="addSp modSp mod">
        <pc:chgData name="vikas kumar sangwan" userId="a3467a985051c07d" providerId="LiveId" clId="{BF4FA001-BD27-4CFC-AEDC-22798E47A215}" dt="2023-01-17T17:09:32.412" v="1576"/>
        <pc:sldMkLst>
          <pc:docMk/>
          <pc:sldMk cId="1486588149" sldId="425"/>
        </pc:sldMkLst>
        <pc:spChg chg="mod">
          <ac:chgData name="vikas kumar sangwan" userId="a3467a985051c07d" providerId="LiveId" clId="{BF4FA001-BD27-4CFC-AEDC-22798E47A215}" dt="2023-01-17T17:09:32.412" v="1576"/>
          <ac:spMkLst>
            <pc:docMk/>
            <pc:sldMk cId="1486588149" sldId="425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6:45:23.198" v="575" actId="1076"/>
          <ac:spMkLst>
            <pc:docMk/>
            <pc:sldMk cId="1486588149" sldId="425"/>
            <ac:spMk id="5" creationId="{68088377-6674-3CF7-2EBF-6D3FF951E99C}"/>
          </ac:spMkLst>
        </pc:spChg>
      </pc:sldChg>
      <pc:sldChg chg="addSp modSp mod">
        <pc:chgData name="vikas kumar sangwan" userId="a3467a985051c07d" providerId="LiveId" clId="{BF4FA001-BD27-4CFC-AEDC-22798E47A215}" dt="2023-01-17T17:10:29.878" v="1587" actId="20577"/>
        <pc:sldMkLst>
          <pc:docMk/>
          <pc:sldMk cId="2852008534" sldId="426"/>
        </pc:sldMkLst>
        <pc:spChg chg="mod">
          <ac:chgData name="vikas kumar sangwan" userId="a3467a985051c07d" providerId="LiveId" clId="{BF4FA001-BD27-4CFC-AEDC-22798E47A215}" dt="2023-01-17T17:09:52.603" v="1579" actId="255"/>
          <ac:spMkLst>
            <pc:docMk/>
            <pc:sldMk cId="2852008534" sldId="426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7:10:29.878" v="1587" actId="20577"/>
          <ac:spMkLst>
            <pc:docMk/>
            <pc:sldMk cId="2852008534" sldId="426"/>
            <ac:spMk id="5" creationId="{D0E35FEC-DFB8-0A80-19B3-AD13CC312639}"/>
          </ac:spMkLst>
        </pc:spChg>
      </pc:sldChg>
      <pc:sldChg chg="addSp delSp modSp mod">
        <pc:chgData name="vikas kumar sangwan" userId="a3467a985051c07d" providerId="LiveId" clId="{BF4FA001-BD27-4CFC-AEDC-22798E47A215}" dt="2023-01-17T17:10:51.791" v="1590" actId="113"/>
        <pc:sldMkLst>
          <pc:docMk/>
          <pc:sldMk cId="477890897" sldId="427"/>
        </pc:sldMkLst>
        <pc:spChg chg="mod">
          <ac:chgData name="vikas kumar sangwan" userId="a3467a985051c07d" providerId="LiveId" clId="{BF4FA001-BD27-4CFC-AEDC-22798E47A215}" dt="2023-01-17T17:10:51.791" v="1590" actId="113"/>
          <ac:spMkLst>
            <pc:docMk/>
            <pc:sldMk cId="477890897" sldId="427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6:58:10.993" v="1349" actId="20577"/>
          <ac:spMkLst>
            <pc:docMk/>
            <pc:sldMk cId="477890897" sldId="427"/>
            <ac:spMk id="5" creationId="{9A493DD9-E49B-71BB-854E-41FB9221969D}"/>
          </ac:spMkLst>
        </pc:spChg>
        <pc:spChg chg="add del">
          <ac:chgData name="vikas kumar sangwan" userId="a3467a985051c07d" providerId="LiveId" clId="{BF4FA001-BD27-4CFC-AEDC-22798E47A215}" dt="2023-01-17T16:50:52.323" v="725" actId="22"/>
          <ac:spMkLst>
            <pc:docMk/>
            <pc:sldMk cId="477890897" sldId="427"/>
            <ac:spMk id="7" creationId="{C3479A5C-A8EE-0DC6-C867-4E7CAAF3A182}"/>
          </ac:spMkLst>
        </pc:spChg>
        <pc:spChg chg="add mod">
          <ac:chgData name="vikas kumar sangwan" userId="a3467a985051c07d" providerId="LiveId" clId="{BF4FA001-BD27-4CFC-AEDC-22798E47A215}" dt="2023-01-17T16:58:43.938" v="1356" actId="947"/>
          <ac:spMkLst>
            <pc:docMk/>
            <pc:sldMk cId="477890897" sldId="427"/>
            <ac:spMk id="9" creationId="{C9F2D14A-A5A8-C3A7-B7BD-25A33D92C14B}"/>
          </ac:spMkLst>
        </pc:spChg>
      </pc:sldChg>
      <pc:sldChg chg="addSp modSp mod">
        <pc:chgData name="vikas kumar sangwan" userId="a3467a985051c07d" providerId="LiveId" clId="{BF4FA001-BD27-4CFC-AEDC-22798E47A215}" dt="2023-01-17T17:11:05.013" v="1593" actId="255"/>
        <pc:sldMkLst>
          <pc:docMk/>
          <pc:sldMk cId="1526110425" sldId="428"/>
        </pc:sldMkLst>
        <pc:spChg chg="mod">
          <ac:chgData name="vikas kumar sangwan" userId="a3467a985051c07d" providerId="LiveId" clId="{BF4FA001-BD27-4CFC-AEDC-22798E47A215}" dt="2023-01-17T17:11:05.013" v="1593" actId="255"/>
          <ac:spMkLst>
            <pc:docMk/>
            <pc:sldMk cId="1526110425" sldId="428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6:56:18.244" v="1327" actId="20577"/>
          <ac:spMkLst>
            <pc:docMk/>
            <pc:sldMk cId="1526110425" sldId="428"/>
            <ac:spMk id="5" creationId="{1ECAD74E-396C-C2B7-47ED-E9FB77AB20BF}"/>
          </ac:spMkLst>
        </pc:spChg>
      </pc:sldChg>
      <pc:sldChg chg="addSp modSp mod">
        <pc:chgData name="vikas kumar sangwan" userId="a3467a985051c07d" providerId="LiveId" clId="{BF4FA001-BD27-4CFC-AEDC-22798E47A215}" dt="2023-01-17T17:11:19.867" v="1596" actId="255"/>
        <pc:sldMkLst>
          <pc:docMk/>
          <pc:sldMk cId="226889616" sldId="429"/>
        </pc:sldMkLst>
        <pc:spChg chg="mod">
          <ac:chgData name="vikas kumar sangwan" userId="a3467a985051c07d" providerId="LiveId" clId="{BF4FA001-BD27-4CFC-AEDC-22798E47A215}" dt="2023-01-17T17:11:19.867" v="1596" actId="255"/>
          <ac:spMkLst>
            <pc:docMk/>
            <pc:sldMk cId="226889616" sldId="429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7:00:59.089" v="1380" actId="255"/>
          <ac:spMkLst>
            <pc:docMk/>
            <pc:sldMk cId="226889616" sldId="429"/>
            <ac:spMk id="5" creationId="{AC1C2939-C899-4072-7E54-E1D1D338BDA1}"/>
          </ac:spMkLst>
        </pc:spChg>
        <pc:spChg chg="add mod">
          <ac:chgData name="vikas kumar sangwan" userId="a3467a985051c07d" providerId="LiveId" clId="{BF4FA001-BD27-4CFC-AEDC-22798E47A215}" dt="2023-01-17T17:00:53.373" v="1379" actId="255"/>
          <ac:spMkLst>
            <pc:docMk/>
            <pc:sldMk cId="226889616" sldId="429"/>
            <ac:spMk id="9" creationId="{5DE90006-ECFE-428B-5506-4F792DC56540}"/>
          </ac:spMkLst>
        </pc:spChg>
        <pc:picChg chg="add mod">
          <ac:chgData name="vikas kumar sangwan" userId="a3467a985051c07d" providerId="LiveId" clId="{BF4FA001-BD27-4CFC-AEDC-22798E47A215}" dt="2023-01-17T17:01:03.384" v="1381" actId="1076"/>
          <ac:picMkLst>
            <pc:docMk/>
            <pc:sldMk cId="226889616" sldId="429"/>
            <ac:picMk id="7" creationId="{733EDD30-6594-8447-DBFE-15FE9A375021}"/>
          </ac:picMkLst>
        </pc:picChg>
      </pc:sldChg>
      <pc:sldChg chg="addSp modSp mod ord">
        <pc:chgData name="vikas kumar sangwan" userId="a3467a985051c07d" providerId="LiveId" clId="{BF4FA001-BD27-4CFC-AEDC-22798E47A215}" dt="2023-01-17T17:13:06.719" v="1614" actId="14100"/>
        <pc:sldMkLst>
          <pc:docMk/>
          <pc:sldMk cId="4135329861" sldId="430"/>
        </pc:sldMkLst>
        <pc:spChg chg="mod">
          <ac:chgData name="vikas kumar sangwan" userId="a3467a985051c07d" providerId="LiveId" clId="{BF4FA001-BD27-4CFC-AEDC-22798E47A215}" dt="2023-01-17T17:12:20.631" v="1608" actId="2711"/>
          <ac:spMkLst>
            <pc:docMk/>
            <pc:sldMk cId="4135329861" sldId="430"/>
            <ac:spMk id="2" creationId="{00000000-0000-0000-0000-000000000000}"/>
          </ac:spMkLst>
        </pc:spChg>
        <pc:graphicFrameChg chg="add mod modGraphic">
          <ac:chgData name="vikas kumar sangwan" userId="a3467a985051c07d" providerId="LiveId" clId="{BF4FA001-BD27-4CFC-AEDC-22798E47A215}" dt="2023-01-17T17:13:06.719" v="1614" actId="14100"/>
          <ac:graphicFrameMkLst>
            <pc:docMk/>
            <pc:sldMk cId="4135329861" sldId="430"/>
            <ac:graphicFrameMk id="3" creationId="{DF0FAAA7-03E4-336B-704C-2114B3D2A0FD}"/>
          </ac:graphicFrameMkLst>
        </pc:graphicFrameChg>
      </pc:sldChg>
      <pc:sldChg chg="addSp delSp modSp mod">
        <pc:chgData name="vikas kumar sangwan" userId="a3467a985051c07d" providerId="LiveId" clId="{BF4FA001-BD27-4CFC-AEDC-22798E47A215}" dt="2023-01-17T17:22:37.287" v="1651" actId="113"/>
        <pc:sldMkLst>
          <pc:docMk/>
          <pc:sldMk cId="2497425748" sldId="431"/>
        </pc:sldMkLst>
        <pc:spChg chg="mod">
          <ac:chgData name="vikas kumar sangwan" userId="a3467a985051c07d" providerId="LiveId" clId="{BF4FA001-BD27-4CFC-AEDC-22798E47A215}" dt="2023-01-17T17:19:46.442" v="1623"/>
          <ac:spMkLst>
            <pc:docMk/>
            <pc:sldMk cId="2497425748" sldId="431"/>
            <ac:spMk id="2" creationId="{00000000-0000-0000-0000-000000000000}"/>
          </ac:spMkLst>
        </pc:spChg>
        <pc:spChg chg="add del">
          <ac:chgData name="vikas kumar sangwan" userId="a3467a985051c07d" providerId="LiveId" clId="{BF4FA001-BD27-4CFC-AEDC-22798E47A215}" dt="2023-01-17T17:21:38.320" v="1632" actId="22"/>
          <ac:spMkLst>
            <pc:docMk/>
            <pc:sldMk cId="2497425748" sldId="431"/>
            <ac:spMk id="5" creationId="{ADD535E8-20C4-8F65-461A-7E6122CDBB56}"/>
          </ac:spMkLst>
        </pc:spChg>
        <pc:spChg chg="add mod">
          <ac:chgData name="vikas kumar sangwan" userId="a3467a985051c07d" providerId="LiveId" clId="{BF4FA001-BD27-4CFC-AEDC-22798E47A215}" dt="2023-01-17T17:22:37.287" v="1651" actId="113"/>
          <ac:spMkLst>
            <pc:docMk/>
            <pc:sldMk cId="2497425748" sldId="431"/>
            <ac:spMk id="7" creationId="{ED01ABBC-89E0-8269-2EFD-F6C26F0D27CC}"/>
          </ac:spMkLst>
        </pc:spChg>
        <pc:picChg chg="add mod">
          <ac:chgData name="vikas kumar sangwan" userId="a3467a985051c07d" providerId="LiveId" clId="{BF4FA001-BD27-4CFC-AEDC-22798E47A215}" dt="2023-01-17T17:22:26.356" v="1643" actId="1076"/>
          <ac:picMkLst>
            <pc:docMk/>
            <pc:sldMk cId="2497425748" sldId="431"/>
            <ac:picMk id="8" creationId="{D6E1EE3B-16E3-1D4E-B7FD-A1BC8E616DDA}"/>
          </ac:picMkLst>
        </pc:picChg>
      </pc:sldChg>
      <pc:sldChg chg="del">
        <pc:chgData name="vikas kumar sangwan" userId="a3467a985051c07d" providerId="LiveId" clId="{BF4FA001-BD27-4CFC-AEDC-22798E47A215}" dt="2023-01-17T17:20:30.162" v="1628" actId="47"/>
        <pc:sldMkLst>
          <pc:docMk/>
          <pc:sldMk cId="2810438023" sldId="432"/>
        </pc:sldMkLst>
      </pc:sldChg>
      <pc:sldChg chg="addSp modSp del mod">
        <pc:chgData name="vikas kumar sangwan" userId="a3467a985051c07d" providerId="LiveId" clId="{BF4FA001-BD27-4CFC-AEDC-22798E47A215}" dt="2023-01-17T17:20:30.162" v="1628" actId="47"/>
        <pc:sldMkLst>
          <pc:docMk/>
          <pc:sldMk cId="924155213" sldId="433"/>
        </pc:sldMkLst>
        <pc:spChg chg="add mod">
          <ac:chgData name="vikas kumar sangwan" userId="a3467a985051c07d" providerId="LiveId" clId="{BF4FA001-BD27-4CFC-AEDC-22798E47A215}" dt="2023-01-17T15:42:32.436" v="67" actId="20577"/>
          <ac:spMkLst>
            <pc:docMk/>
            <pc:sldMk cId="924155213" sldId="433"/>
            <ac:spMk id="5" creationId="{B00312C0-CC80-6C91-D326-D02151A35863}"/>
          </ac:spMkLst>
        </pc:spChg>
      </pc:sldChg>
      <pc:sldChg chg="del">
        <pc:chgData name="vikas kumar sangwan" userId="a3467a985051c07d" providerId="LiveId" clId="{BF4FA001-BD27-4CFC-AEDC-22798E47A215}" dt="2023-01-17T17:20:00.563" v="1626" actId="47"/>
        <pc:sldMkLst>
          <pc:docMk/>
          <pc:sldMk cId="1613337439" sldId="434"/>
        </pc:sldMkLst>
      </pc:sldChg>
      <pc:sldChg chg="addSp modSp add mod">
        <pc:chgData name="vikas kumar sangwan" userId="a3467a985051c07d" providerId="LiveId" clId="{BF4FA001-BD27-4CFC-AEDC-22798E47A215}" dt="2023-01-17T17:31:13.251" v="1818"/>
        <pc:sldMkLst>
          <pc:docMk/>
          <pc:sldMk cId="3419550683" sldId="435"/>
        </pc:sldMkLst>
        <pc:spChg chg="add mod">
          <ac:chgData name="vikas kumar sangwan" userId="a3467a985051c07d" providerId="LiveId" clId="{BF4FA001-BD27-4CFC-AEDC-22798E47A215}" dt="2023-01-17T17:27:53.344" v="1749" actId="403"/>
          <ac:spMkLst>
            <pc:docMk/>
            <pc:sldMk cId="3419550683" sldId="435"/>
            <ac:spMk id="5" creationId="{A2156F19-7719-843E-0DC1-2AF0E91BA95D}"/>
          </ac:spMkLst>
        </pc:spChg>
        <pc:spChg chg="add mod">
          <ac:chgData name="vikas kumar sangwan" userId="a3467a985051c07d" providerId="LiveId" clId="{BF4FA001-BD27-4CFC-AEDC-22798E47A215}" dt="2023-01-17T17:31:13.251" v="1818"/>
          <ac:spMkLst>
            <pc:docMk/>
            <pc:sldMk cId="3419550683" sldId="435"/>
            <ac:spMk id="7" creationId="{F10EB010-3FA8-5D65-222C-F28FA01E4F54}"/>
          </ac:spMkLst>
        </pc:spChg>
      </pc:sldChg>
      <pc:sldChg chg="add del">
        <pc:chgData name="vikas kumar sangwan" userId="a3467a985051c07d" providerId="LiveId" clId="{BF4FA001-BD27-4CFC-AEDC-22798E47A215}" dt="2023-01-17T17:31:31.502" v="1819" actId="47"/>
        <pc:sldMkLst>
          <pc:docMk/>
          <pc:sldMk cId="2331934866" sldId="436"/>
        </pc:sldMkLst>
      </pc:sldChg>
      <pc:sldChg chg="modSp add mod">
        <pc:chgData name="vikas kumar sangwan" userId="a3467a985051c07d" providerId="LiveId" clId="{BF4FA001-BD27-4CFC-AEDC-22798E47A215}" dt="2023-01-17T17:24:37.653" v="1687" actId="20577"/>
        <pc:sldMkLst>
          <pc:docMk/>
          <pc:sldMk cId="1294657295" sldId="437"/>
        </pc:sldMkLst>
        <pc:spChg chg="mod">
          <ac:chgData name="vikas kumar sangwan" userId="a3467a985051c07d" providerId="LiveId" clId="{BF4FA001-BD27-4CFC-AEDC-22798E47A215}" dt="2023-01-17T17:24:37.653" v="1687" actId="20577"/>
          <ac:spMkLst>
            <pc:docMk/>
            <pc:sldMk cId="1294657295" sldId="437"/>
            <ac:spMk id="7" creationId="{ED01ABBC-89E0-8269-2EFD-F6C26F0D27CC}"/>
          </ac:spMkLst>
        </pc:spChg>
      </pc:sldChg>
      <pc:sldChg chg="modSp add mod">
        <pc:chgData name="vikas kumar sangwan" userId="a3467a985051c07d" providerId="LiveId" clId="{BF4FA001-BD27-4CFC-AEDC-22798E47A215}" dt="2023-01-17T17:24:31.068" v="1683" actId="20577"/>
        <pc:sldMkLst>
          <pc:docMk/>
          <pc:sldMk cId="2545461784" sldId="438"/>
        </pc:sldMkLst>
        <pc:spChg chg="mod">
          <ac:chgData name="vikas kumar sangwan" userId="a3467a985051c07d" providerId="LiveId" clId="{BF4FA001-BD27-4CFC-AEDC-22798E47A215}" dt="2023-01-17T17:24:31.068" v="1683" actId="20577"/>
          <ac:spMkLst>
            <pc:docMk/>
            <pc:sldMk cId="2545461784" sldId="438"/>
            <ac:spMk id="7" creationId="{ED01ABBC-89E0-8269-2EFD-F6C26F0D27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B3A68-3D5F-4F5D-83A5-989FFB2A59D1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89C8-3713-49F1-8C71-337B18CC3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5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5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151C-5C3D-699D-AA36-F4C2769DD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2093C-A172-91B7-31F7-77B3C5580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0F57-04A2-64BC-4681-514CCEC7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2BAD7-0FF4-F187-42A6-AC64452A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D062-E27D-DB97-D332-71B3F186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7692-B7D9-C8D6-EF97-03B71C5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5C861-C2DE-5F1F-0EA3-B33FFE16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BC70-FB10-B060-E08D-F2582609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3C62-63E4-FA82-2D4C-D97C67D9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3D620-0FFF-DBF4-1431-F93B0ECF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8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0365F-EFE6-FACB-68EA-A6A096F39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39967-7F7D-F3FD-D101-75B452224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D5AF8-35FF-3D3C-AE00-35AB50FD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270A0-40E3-58CF-06E8-6797D1FB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84C3-9E6D-25B1-225B-B62C547B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0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50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0D47-9749-4AA6-A30B-C026FF92B4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7910" y="6356350"/>
            <a:ext cx="443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83FCF91-FF2B-433B-9D07-B9AC1F3B8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DA4C-9A42-E1A2-4A71-887BB0E7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48E4-0FE1-7771-2586-507D9F56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8CE2-0AF7-1337-E549-0683558D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B734-5449-D8C7-C6CE-98C657EF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168B6-58A1-438F-DAC5-400730CF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3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B544-7345-F74D-F78A-49B60342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6B077-6AF8-AB62-BFB9-49DE8476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75BE-42D4-693F-F9B0-B16D0C7F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5756-62C3-F078-A012-F5C657A8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5297F-15AB-E676-B5C2-52F67E0A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26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9953-42FD-3C28-3FE6-E1C7AE99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25EB-9486-DCFF-479F-279476B88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CE804-AF78-DC51-BDD9-91A9D6829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94E5B-6433-FF66-3C72-BDCCCD65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5846-3E12-8188-7FEF-A2D4548D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9FD81-5688-04A6-8977-68295BD1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6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2AC5-1040-3E21-86A9-34F49DC6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FC64C-FFEF-0BFD-797B-D0285586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90BDC-2577-4ED2-0581-C735A9F21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7359B-8213-399F-0C21-1485DCF28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24F13-75F4-D4AC-9D25-4847AEC13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D5CD7-BD63-0052-8678-C771EA1A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52FB5-9762-1212-6262-FF7F0F6A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50BEA-BEB1-CB46-1CA2-A03AB056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8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F6B7-6479-5EEB-B243-539204BC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B3B39-B12F-FBD3-A6B0-40546FD4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59585-F6B4-8DE9-83F9-972235B5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BB461-2060-4280-2445-476080DD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8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6F542-CFBB-E226-8108-9532DC1D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D0B68-F213-1DFE-FCFD-7ACB3BB3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FD827-F7B7-4FDD-2A75-0D1D9AFA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69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8A5-2509-01F3-2A74-1DB7E0E8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DD8CD-2159-7428-B6E3-20FA8075A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FD240-7BDD-02CD-3F3C-9AB97F9A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02973-A376-6BC3-7C9C-C9DA1F9E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EB00B-5C67-7818-6D92-9990BF92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29458-D889-49DC-05E4-DFB02EBE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00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D47C-B773-E96B-8A06-71FB3CD9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86418-F91C-F1C3-1F9D-D76E6C3CD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15175-5A49-8768-CAFF-6F8A6E25D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5CC98-DB7B-D200-F55A-E971AECF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FB9DE-289D-1847-4D87-83893059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9F9B1-F322-B34F-2860-52486C5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5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BE01C-94DA-7160-9AA9-178319CB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4797-1362-8212-8903-083C7491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D01BF-D8EE-03E6-FCEE-AF85B9C73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65594-7565-47C2-80F3-BCDDB191A8D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0655B-232A-043D-FE74-89B8EC1C5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5AF8-1DCB-AB5E-9D71-CB0094E22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10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0" y="548830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105855" y="5935627"/>
            <a:ext cx="643204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65464" y="1133383"/>
            <a:ext cx="8856649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Apex Institute of Technology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Department of Computer Science &amp;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Algorithms– (20CSH-282)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Prepared By: Mr. Vikas Kumar (E13657)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5656D-4FA8-4F65-AF5C-07862556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7783" y="6107670"/>
            <a:ext cx="4009357" cy="365125"/>
          </a:xfrm>
        </p:spPr>
        <p:txBody>
          <a:bodyPr/>
          <a:lstStyle/>
          <a:p>
            <a:fld id="{F31D8481-65DA-4E66-8DEA-9D911E3A7999}" type="datetime1">
              <a:rPr lang="en-US" smtClean="0"/>
              <a:pPr/>
              <a:t>1/19/2023</a:t>
            </a:fld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8779-09FD-4563-BF5C-4B8853B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Master’s Method: 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8BCDF-09E8-5752-86F5-D47652D15B6B}"/>
              </a:ext>
            </a:extLst>
          </p:cNvPr>
          <p:cNvSpPr txBox="1"/>
          <p:nvPr/>
        </p:nvSpPr>
        <p:spPr>
          <a:xfrm>
            <a:off x="807720" y="1154940"/>
            <a:ext cx="827024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EXAMPLE.1 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4T(n/2) + n 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A=4, b = 2, F(n) = n = n</a:t>
            </a:r>
            <a:r>
              <a:rPr lang="pt-BR" sz="24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i.e d = 1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Compare a and b</a:t>
            </a:r>
            <a:r>
              <a:rPr lang="en-US" sz="3200" b="0" i="0" u="none" strike="noStrike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i.e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4 and 2</a:t>
            </a:r>
            <a:r>
              <a:rPr lang="en-US" sz="2400" b="0" i="0" u="none" strike="noStrike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4&gt;2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satisfied case 3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T(n) = </a:t>
            </a:r>
            <a:r>
              <a:rPr lang="el-GR" sz="24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el-G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en-US" sz="24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= </a:t>
            </a:r>
            <a:r>
              <a:rPr lang="el-GR" sz="24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el-G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en-US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u="none" strike="noStrike" baseline="4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= </a:t>
            </a:r>
            <a:r>
              <a:rPr lang="el-GR" sz="24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el-G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24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</a:t>
            </a:r>
          </a:p>
          <a:p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4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Example 2 : 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T(n) = T(n/2)+(</a:t>
            </a:r>
            <a:r>
              <a:rPr lang="pt-BR" sz="1400" b="0" i="0" u="none" strike="noStrike" baseline="0" dirty="0">
                <a:solidFill>
                  <a:srgbClr val="212121"/>
                </a:solidFill>
                <a:latin typeface="Cambria Math" panose="02040503050406030204" pitchFamily="18" charset="0"/>
              </a:rPr>
              <a:t>1/2)*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</a:t>
            </a:r>
            <a:r>
              <a:rPr lang="pt-BR" sz="24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+n </a:t>
            </a:r>
            <a:endParaRPr lang="pt-BR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= 1, b = 2, d= 2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Compare a and  b</a:t>
            </a:r>
            <a:r>
              <a:rPr lang="en-US" sz="3200" b="0" i="0" u="none" strike="noStrike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i.e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1 and 2</a:t>
            </a:r>
            <a:r>
              <a:rPr lang="en-US" sz="2400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1&lt;4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satisfied case 1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</a:p>
          <a:p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T(n) = </a:t>
            </a:r>
            <a:r>
              <a:rPr lang="pt-BR" sz="24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3200" b="0" i="0" u="none" strike="noStrike" baseline="4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pt-BR" sz="24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24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</a:t>
            </a:r>
          </a:p>
          <a:p>
            <a:endParaRPr lang="pt-BR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fr-FR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3 :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2T(n/4) +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√𝑛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sz="2400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= 2, b = 4, d = ½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Compare a and b</a:t>
            </a:r>
            <a:r>
              <a:rPr lang="en-US" sz="3200" b="0" i="0" u="none" strike="noStrike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i.e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2 and 4</a:t>
            </a:r>
            <a:r>
              <a:rPr lang="en-US" sz="2800" b="0" i="0" u="none" strike="noStrike" baseline="60000" dirty="0">
                <a:solidFill>
                  <a:srgbClr val="000000"/>
                </a:solidFill>
                <a:latin typeface="Times New Roman" panose="02020603050405020304" pitchFamily="18" charset="0"/>
              </a:rPr>
              <a:t>1/2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2 = 2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satisfied case 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</a:p>
          <a:p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T(n) = </a:t>
            </a:r>
            <a:r>
              <a:rPr lang="pt-BR" sz="24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(n</a:t>
            </a:r>
            <a:r>
              <a:rPr lang="pt-BR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</a:rPr>
              <a:t>1/2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logn) = </a:t>
            </a:r>
            <a:r>
              <a:rPr lang="pt-BR" sz="24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Cambria Math" panose="02040503050406030204" pitchFamily="18" charset="0"/>
              </a:rPr>
              <a:t>√𝑛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logn)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31089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Another Variation of Master’s Method: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5F0C1-E94A-CD65-1673-A96FFC68FC9B}"/>
              </a:ext>
            </a:extLst>
          </p:cNvPr>
          <p:cNvSpPr txBox="1"/>
          <p:nvPr/>
        </p:nvSpPr>
        <p:spPr>
          <a:xfrm>
            <a:off x="807720" y="1209437"/>
            <a:ext cx="902208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aT(n/b) + f(n) where n ≥ d </a:t>
            </a:r>
          </a:p>
          <a:p>
            <a:endParaRPr lang="pt-BR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➢ Case 1 : if f(n) is O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&lt;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l-G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l-G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➢ Case 2 : if f(n) = </a:t>
            </a:r>
            <a:r>
              <a:rPr lang="en-US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f(n) =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l-G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l-G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➢ Case 3 : if f(n) = Ω(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f(n)&gt;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pt-B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(f(n))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5E3E4-EEBB-3077-7200-4BA93018667F}"/>
              </a:ext>
            </a:extLst>
          </p:cNvPr>
          <p:cNvSpPr txBox="1"/>
          <p:nvPr/>
        </p:nvSpPr>
        <p:spPr>
          <a:xfrm>
            <a:off x="939800" y="4410592"/>
            <a:ext cx="6096000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Steps: </a:t>
            </a:r>
          </a:p>
          <a:p>
            <a:pPr marL="514350" indent="-514350">
              <a:buAutoNum type="romanLcParenBoth"/>
            </a:pP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Get the values of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</a:rPr>
              <a:t>a,b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and f(n)</a:t>
            </a: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(ii) Determine the value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baseline="500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500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(iii) Compare f(n) and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295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64644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Another Variation of Master’s Method: 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88377-6674-3CF7-2EBF-6D3FF951E99C}"/>
              </a:ext>
            </a:extLst>
          </p:cNvPr>
          <p:cNvSpPr txBox="1"/>
          <p:nvPr/>
        </p:nvSpPr>
        <p:spPr>
          <a:xfrm>
            <a:off x="822960" y="781387"/>
            <a:ext cx="101346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Example : 1 </a:t>
            </a:r>
            <a:endParaRPr lang="en-IN" sz="2000" b="0" i="0" u="none" strike="noStrike" baseline="0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2T(n/2)+n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= 2, b = 2, f(n) = n </a:t>
            </a:r>
          </a:p>
          <a:p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Determine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2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=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=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20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pt-BR" sz="12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= n </a:t>
            </a:r>
            <a:endParaRPr lang="pt-BR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Compare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and f(n)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</a:rPr>
              <a:t>i.e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n = n which is case 2: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T(n) = </a:t>
            </a:r>
            <a:r>
              <a:rPr lang="el-G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el-G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</a:rPr>
              <a:t>logn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= </a:t>
            </a:r>
            <a:r>
              <a:rPr lang="el-G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el-G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20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IN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</a:rPr>
              <a:t>logn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= </a:t>
            </a:r>
            <a:r>
              <a:rPr lang="el-G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el-G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en-IN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</a:rPr>
              <a:t>nlogn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Example : 2: </a:t>
            </a:r>
            <a:endParaRPr lang="en-IN" sz="2000" b="0" i="0" u="none" strike="noStrike" baseline="0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9T(n/3) + n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= 9 , b =3,f(n) = n </a:t>
            </a:r>
          </a:p>
          <a:p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Determine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2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=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2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=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20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and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= n </a:t>
            </a: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Now f(n) &lt;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which is case 1: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T(n) = </a:t>
            </a:r>
            <a:r>
              <a:rPr lang="pt-B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= </a:t>
            </a:r>
            <a:r>
              <a:rPr lang="pt-B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= </a:t>
            </a:r>
            <a:r>
              <a:rPr lang="pt-B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20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</a:t>
            </a:r>
            <a:endParaRPr lang="pt-BR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Example : 3: </a:t>
            </a:r>
            <a:endParaRPr lang="en-IN" sz="2000" b="0" i="0" u="none" strike="noStrike" baseline="0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3T(n/4) +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nlogn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= 3, b = 4, f(n) = nlogn </a:t>
            </a:r>
          </a:p>
          <a:p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Determine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2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=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f(n)&gt;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which is case 3: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T(n) = </a:t>
            </a:r>
            <a:r>
              <a:rPr lang="pt-B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(f(n)) = </a:t>
            </a:r>
            <a:r>
              <a:rPr lang="pt-B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(nlogn)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865881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recursion Method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35FEC-DFB8-0A80-19B3-AD13CC312639}"/>
              </a:ext>
            </a:extLst>
          </p:cNvPr>
          <p:cNvSpPr txBox="1"/>
          <p:nvPr/>
        </p:nvSpPr>
        <p:spPr>
          <a:xfrm>
            <a:off x="807720" y="1220877"/>
            <a:ext cx="87304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method, we built a recurrence tree in which each node represents the cost of a single subproblem in the form of recursive function invocations.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Then we sum up the cost at each level to determine the overall cost.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Thus the recursion tree helps us to make a good guess of time complexity.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pattern is typically an arithmetic or geometric series.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20085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recursion Method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93DD9-E49B-71BB-854E-41FB9221969D}"/>
              </a:ext>
            </a:extLst>
          </p:cNvPr>
          <p:cNvSpPr txBox="1"/>
          <p:nvPr/>
        </p:nvSpPr>
        <p:spPr>
          <a:xfrm>
            <a:off x="1026160" y="1039813"/>
            <a:ext cx="99872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the recurrence relation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T(n/4) + T(n/2) + cn</a:t>
            </a:r>
            <a:r>
              <a:rPr lang="en-IN" sz="2000" b="0" i="0" u="none" strike="noStrike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cn</a:t>
            </a:r>
            <a:r>
              <a:rPr lang="en-IN" sz="2000" b="0" i="0" u="none" strike="noStrike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algn="ctr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/ \ </a:t>
            </a:r>
          </a:p>
          <a:p>
            <a:pPr algn="ctr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T(n/4) T(n/2)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we further break down the expression T(n/4) and T(n/2), we get following recursion tree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2D14A-A5A8-C3A7-B7BD-25A33D92C14B}"/>
              </a:ext>
            </a:extLst>
          </p:cNvPr>
          <p:cNvSpPr txBox="1"/>
          <p:nvPr/>
        </p:nvSpPr>
        <p:spPr>
          <a:xfrm>
            <a:off x="3759200" y="3429000"/>
            <a:ext cx="756052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cn</a:t>
            </a:r>
            <a:r>
              <a:rPr lang="en-IN" sz="2000" b="0" i="0" u="none" strike="noStrike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/      \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c(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IN" sz="2000" b="0" i="0" u="none" strike="noStrike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)/16    c(n</a:t>
            </a:r>
            <a:r>
              <a:rPr lang="pt-BR" sz="2000" baseline="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)/4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/     \            /      \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T(n/16)   T(n/8) T(n/8)   T(n/4)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908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recursion Method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15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AD74E-396C-C2B7-47ED-E9FB77AB20BF}"/>
              </a:ext>
            </a:extLst>
          </p:cNvPr>
          <p:cNvSpPr txBox="1"/>
          <p:nvPr/>
        </p:nvSpPr>
        <p:spPr>
          <a:xfrm>
            <a:off x="213360" y="1443841"/>
            <a:ext cx="101701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Breaking down further gives us following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cn2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/         \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c(n2)/16           c(n2)/4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/         \              /           \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c(n2)/256      c(n2)/64  c(n2)/64   c(n2)/16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/ \                 / \            / \                / \ </a:t>
            </a:r>
          </a:p>
          <a:p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know the value of T(n), we need to calculate sum of tree nodes level by level.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we sum the above tree level by level, we get the following series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c(n^2 + 5(n^2)/16 + 25(n^2)/256) + .... </a:t>
            </a:r>
          </a:p>
          <a:p>
            <a:endParaRPr lang="pt-BR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above series is geometrical progression with ratio 5/16.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get an upper bound, we can sum the infinite series. 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get the sum as (n2)/(1 - 5/16) which is O(n2)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261104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recursion Method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16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C2939-C899-4072-7E54-E1D1D338BDA1}"/>
              </a:ext>
            </a:extLst>
          </p:cNvPr>
          <p:cNvSpPr txBox="1"/>
          <p:nvPr/>
        </p:nvSpPr>
        <p:spPr>
          <a:xfrm>
            <a:off x="690880" y="1321415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: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2T(n/2) + n</a:t>
            </a:r>
            <a:r>
              <a:rPr lang="pt-BR" sz="20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recursion tree for this recurrence has the following form: 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EDD30-6594-8447-DBFE-15FE9A375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035" y="2494336"/>
            <a:ext cx="8837093" cy="2976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E90006-ECFE-428B-5506-4F792DC56540}"/>
              </a:ext>
            </a:extLst>
          </p:cNvPr>
          <p:cNvSpPr txBox="1"/>
          <p:nvPr/>
        </p:nvSpPr>
        <p:spPr>
          <a:xfrm>
            <a:off x="690880" y="569289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time complexity of the above tree is O(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961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17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1ABBC-89E0-8269-2EFD-F6C26F0D27CC}"/>
              </a:ext>
            </a:extLst>
          </p:cNvPr>
          <p:cNvSpPr txBox="1"/>
          <p:nvPr/>
        </p:nvSpPr>
        <p:spPr>
          <a:xfrm>
            <a:off x="807720" y="1205914"/>
            <a:ext cx="87304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following recurrence relations, find the running time (in big-O notation) using the substitution method 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1EE3B-16E3-1D4E-B7FD-A1BC8E61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14" y="2293620"/>
            <a:ext cx="56864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2574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18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1ABBC-89E0-8269-2EFD-F6C26F0D27CC}"/>
              </a:ext>
            </a:extLst>
          </p:cNvPr>
          <p:cNvSpPr txBox="1"/>
          <p:nvPr/>
        </p:nvSpPr>
        <p:spPr>
          <a:xfrm>
            <a:off x="807720" y="1205914"/>
            <a:ext cx="87304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following recurrence relations, find the running time (in big-O notation) using the Master Theorem method 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1EE3B-16E3-1D4E-B7FD-A1BC8E61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14" y="2293620"/>
            <a:ext cx="56864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572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19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1ABBC-89E0-8269-2EFD-F6C26F0D27CC}"/>
              </a:ext>
            </a:extLst>
          </p:cNvPr>
          <p:cNvSpPr txBox="1"/>
          <p:nvPr/>
        </p:nvSpPr>
        <p:spPr>
          <a:xfrm>
            <a:off x="807720" y="1205914"/>
            <a:ext cx="87304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following recurrence relations, find the running time (in big-O notation) using the Tree Recursion method 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1EE3B-16E3-1D4E-B7FD-A1BC8E61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14" y="2293620"/>
            <a:ext cx="56864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17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0FAAA7-03E4-336B-704C-2114B3D2A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06670"/>
              </p:ext>
            </p:extLst>
          </p:nvPr>
        </p:nvGraphicFramePr>
        <p:xfrm>
          <a:off x="807720" y="1399412"/>
          <a:ext cx="8730418" cy="2735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0418">
                  <a:extLst>
                    <a:ext uri="{9D8B030D-6E8A-4147-A177-3AD203B41FA5}">
                      <a16:colId xmlns:a16="http://schemas.microsoft.com/office/drawing/2014/main" val="3620623467"/>
                    </a:ext>
                  </a:extLst>
                </a:gridCol>
              </a:tblGrid>
              <a:tr h="9119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Recurrence equations and their solution: substitution method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631443"/>
                  </a:ext>
                </a:extLst>
              </a:tr>
              <a:tr h="9119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Recurrence equations and their solution: master</a:t>
                      </a:r>
                      <a:r>
                        <a:rPr lang="en-IN" sz="2400" spc="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400" spc="-1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theorem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751777"/>
                  </a:ext>
                </a:extLst>
              </a:tr>
              <a:tr h="911903">
                <a:tc>
                  <a:txBody>
                    <a:bodyPr/>
                    <a:lstStyle/>
                    <a:p>
                      <a:pPr marR="52070" algn="just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Recurrence equations and their solution: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recursion tree method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7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32986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20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56F19-7719-843E-0DC1-2AF0E91BA95D}"/>
              </a:ext>
            </a:extLst>
          </p:cNvPr>
          <p:cNvSpPr txBox="1"/>
          <p:nvPr/>
        </p:nvSpPr>
        <p:spPr>
          <a:xfrm>
            <a:off x="807720" y="1385054"/>
            <a:ext cx="6096000" cy="1559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(Using Master Method)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4T(n/2) + n</a:t>
            </a:r>
            <a:r>
              <a:rPr lang="pt-BR" sz="32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4T(n/2) + n/logn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6T(n/3) +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8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EB010-3FA8-5D65-222C-F28FA01E4F54}"/>
              </a:ext>
            </a:extLst>
          </p:cNvPr>
          <p:cNvSpPr txBox="1"/>
          <p:nvPr/>
        </p:nvSpPr>
        <p:spPr>
          <a:xfrm>
            <a:off x="807720" y="30596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5: (Using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ackward Substitution Method)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T(n/3) + C and initial condition T(1) = 1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5068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79450" y="1311275"/>
            <a:ext cx="10515600" cy="201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IN" sz="2400" b="1" i="1" dirty="0"/>
              <a:t>Fundamentals of Computer Algorithms</a:t>
            </a:r>
            <a:r>
              <a:rPr lang="en-IN" sz="2400" dirty="0"/>
              <a:t> 2nd Edition (2008) by </a:t>
            </a:r>
            <a:r>
              <a:rPr lang="en-IN" sz="2400" b="1" i="1" dirty="0"/>
              <a:t>Horowitz, </a:t>
            </a:r>
            <a:r>
              <a:rPr lang="en-IN" sz="2400" b="1" i="1" dirty="0" err="1"/>
              <a:t>Sahni</a:t>
            </a:r>
            <a:r>
              <a:rPr lang="en-IN" sz="2400" b="1" i="1" dirty="0"/>
              <a:t> and </a:t>
            </a:r>
            <a:r>
              <a:rPr lang="en-IN" sz="2400" b="1" i="1" dirty="0" err="1"/>
              <a:t>Rajasekaran</a:t>
            </a:r>
            <a:endParaRPr lang="en-US" sz="2400" b="1" i="1" dirty="0"/>
          </a:p>
          <a:p>
            <a:pPr lvl="0"/>
            <a:r>
              <a:rPr lang="en-IN" sz="2400" b="1" i="1" dirty="0"/>
              <a:t>Introduction to Algorithms</a:t>
            </a:r>
            <a:r>
              <a:rPr lang="en-IN" sz="2400" dirty="0"/>
              <a:t> 3rd Edition (2012) by </a:t>
            </a:r>
            <a:r>
              <a:rPr lang="en-IN" sz="2400" b="1" i="1" dirty="0"/>
              <a:t>Thomas H </a:t>
            </a:r>
            <a:r>
              <a:rPr lang="en-IN" sz="2400" b="1" i="1" dirty="0" err="1"/>
              <a:t>Cormen</a:t>
            </a:r>
            <a:r>
              <a:rPr lang="en-IN" sz="2400" b="1" i="1" dirty="0"/>
              <a:t>, Charles E </a:t>
            </a:r>
            <a:r>
              <a:rPr lang="en-IN" sz="2400" b="1" i="1" dirty="0" err="1"/>
              <a:t>Lieserson</a:t>
            </a:r>
            <a:r>
              <a:rPr lang="en-IN" sz="2400" b="1" i="1" dirty="0"/>
              <a:t>, Ronald</a:t>
            </a:r>
            <a:endParaRPr lang="en-US" sz="2400" b="1" i="1" dirty="0"/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21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7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7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3" y="2249318"/>
            <a:ext cx="10725148" cy="12306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005" y="5394447"/>
            <a:ext cx="32103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IN">
                <a:latin typeface="Casper" panose="02000506000000020004" pitchFamily="2" charset="0"/>
                <a:cs typeface="Segoe UI" panose="020B0502040204020203" pitchFamily="34" charset="0"/>
              </a:rPr>
              <a:t>vikash.e13657@cumail.in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FCF91-FF2B-433B-9D07-B9AC1F3B8F7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6B978-B190-4C50-9E63-867726A5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728E-43AE-4451-80F7-B89DA2C4D8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equations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B8C4F-1FC5-041F-24A4-802EB4F0BC81}"/>
              </a:ext>
            </a:extLst>
          </p:cNvPr>
          <p:cNvSpPr txBox="1"/>
          <p:nvPr/>
        </p:nvSpPr>
        <p:spPr>
          <a:xfrm>
            <a:off x="807720" y="1261516"/>
            <a:ext cx="87304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recurrence equation is an equation that defines a sequence recursively.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 is normally in the form </a:t>
            </a:r>
          </a:p>
          <a:p>
            <a:pPr algn="just"/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T(n) = T(n-1) + n for n&gt;0 (Recurrence relation) </a:t>
            </a:r>
          </a:p>
          <a:p>
            <a:pPr algn="just"/>
            <a:r>
              <a:rPr lang="fr-F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T(0) = 0 (Initial condition) </a:t>
            </a:r>
          </a:p>
          <a:p>
            <a:pPr algn="just"/>
            <a:endParaRPr lang="fr-FR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general solution to the recursive function specifies some formula.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459214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Solving Recurrence Equations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3A107-D87D-F66D-4432-BE12366F9858}"/>
              </a:ext>
            </a:extLst>
          </p:cNvPr>
          <p:cNvSpPr txBox="1"/>
          <p:nvPr/>
        </p:nvSpPr>
        <p:spPr>
          <a:xfrm>
            <a:off x="807720" y="1360438"/>
            <a:ext cx="78333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recurrence relation can be solved by following methods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Substitution method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Master’s method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Recursion Method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Method: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substitution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Forward substitution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Backward substitution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750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Forward Substitution method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71D49-9C37-5660-6C36-E1CECEC0AD07}"/>
              </a:ext>
            </a:extLst>
          </p:cNvPr>
          <p:cNvSpPr txBox="1"/>
          <p:nvPr/>
        </p:nvSpPr>
        <p:spPr>
          <a:xfrm>
            <a:off x="807720" y="1304836"/>
            <a:ext cx="87304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method makes use of an initial condition in the initial term and a value for the next term is generated. This process is continued until some formula is guessed. Thus in this kind of method, we use recurrence equations to generate a few terms. 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159CE-5900-17E3-F964-B64F80102D0A}"/>
              </a:ext>
            </a:extLst>
          </p:cNvPr>
          <p:cNvSpPr txBox="1"/>
          <p:nvPr/>
        </p:nvSpPr>
        <p:spPr>
          <a:xfrm>
            <a:off x="944880" y="2320499"/>
            <a:ext cx="859325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a recurrence relation T(n) = T(n-1) + n with initial condition T(0) = 0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Let T(n) = T(n-1) + n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n = 1 then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T(1) = T(0) + 1 = 0+1 = 1 ------- (1)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n = 2 then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T(2) = T(1) + 2 = 1+2 = 3 ------- (2)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n = 3 then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T(3) = T(2) + 3 = 3 + 3 = 6 -------- (3)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By observing the above equation , we can say that it is the sum of n natural number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𝑛(𝑛+1)/𝑛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𝑛2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/2 +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𝑛/2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 we can write as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O(n2)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06334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Backward Substitution Method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E1F5E-15FE-1621-3DFE-6FBCB6C0C82D}"/>
              </a:ext>
            </a:extLst>
          </p:cNvPr>
          <p:cNvSpPr txBox="1"/>
          <p:nvPr/>
        </p:nvSpPr>
        <p:spPr>
          <a:xfrm>
            <a:off x="452120" y="1191667"/>
            <a:ext cx="1128776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method, backward values are substituted recursively in order to derive some formula.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, a recurrence relation T(n) = T(n-1) + n with initial condition T(0) = 0 ------ (1)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Solution: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Eq(1) , to calculate T(n) , we need to know the value of T(n-1)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T(n-1) = T(n-1-1) + (n-1) = T(n-2)+(n-1)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Equ(1) becomes 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T(n-2)+(n-1) + n ------------ (2)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T(n-2) = T(n-2-1) + (n-2) = T(n-3) + (n-2)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Eq(2) becomes 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T(n-3)+(n-2)+(n-1)+n ------ ---(3)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kth terms </a:t>
            </a:r>
          </a:p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T(n-k)+(n-k+1)+(n-k+2)+-----+n ---------(4)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k = n in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equ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(4) then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T(0)+1+2+3+ ------ +n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0+1+2+3+-----+n by substituting initial value T(0) = 0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𝑛(𝑛+1)/𝑛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𝑛</a:t>
            </a:r>
            <a:r>
              <a:rPr lang="en-IN" sz="2000" b="0" i="0" u="none" strike="noStrike" baseline="30000" dirty="0">
                <a:solidFill>
                  <a:srgbClr val="000000"/>
                </a:solidFill>
                <a:latin typeface="Cambria Math" panose="02040503050406030204" pitchFamily="18" charset="0"/>
              </a:rPr>
              <a:t>2</a:t>
            </a:r>
            <a:r>
              <a:rPr lang="en-IN" sz="20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/2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+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𝑛/2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 T(n) in terms of big oh notation as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O(n2)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671298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8382" y="136525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Backward Substitution Method 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CAE07-68CD-11D8-FE8F-00DA20245DB7}"/>
              </a:ext>
            </a:extLst>
          </p:cNvPr>
          <p:cNvSpPr txBox="1"/>
          <p:nvPr/>
        </p:nvSpPr>
        <p:spPr>
          <a:xfrm>
            <a:off x="718382" y="1041400"/>
            <a:ext cx="106984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: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2</a:t>
            </a:r>
            <a:r>
              <a:rPr lang="fr-F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fr-F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n/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2) + </a:t>
            </a:r>
            <a:r>
              <a:rPr lang="fr-F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n.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T(1) = 1 as initial condition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Solution: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2</a:t>
            </a:r>
            <a:r>
              <a:rPr lang="en-I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I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n/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2) + </a:t>
            </a:r>
            <a:r>
              <a:rPr lang="en-I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n.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------------- (1) </a:t>
            </a:r>
          </a:p>
          <a:p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T(n/2) = 2𝑇(𝑛/4)+𝑛/2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Eq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(1) becomes </a:t>
            </a:r>
          </a:p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2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[2𝑇(𝑛/4)+𝑛/2]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+n = 4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n/4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)+n+n = 4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n/4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)+2n ----- (2) </a:t>
            </a:r>
          </a:p>
          <a:p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n/4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2𝑇(𝑛/8)+𝑛/4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eq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(2) becomes </a:t>
            </a:r>
          </a:p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4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[2𝑇(𝑛/8)+𝑛/4]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+2n = 8T(n/8)+n+2n = 8T(n/8)+3n ------ (3)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Eq(3) can be written as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2^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T(n/2^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)+3n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general </a:t>
            </a:r>
          </a:p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2^</a:t>
            </a:r>
            <a:r>
              <a:rPr lang="pt-BR" sz="1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T(n/2^</a:t>
            </a:r>
            <a:r>
              <a:rPr lang="pt-BR" sz="1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+ kn ---------- (4)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Assume 2^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n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Equ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(4) can be written as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n.T(n/n)+logn.n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n.T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(1) +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n.logn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n + n.logn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i.e T(n) = O(n.logn)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1091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Backward Substitution Method 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095BA-0642-0AE0-D3C4-E2D320DD3796}"/>
              </a:ext>
            </a:extLst>
          </p:cNvPr>
          <p:cNvSpPr txBox="1"/>
          <p:nvPr/>
        </p:nvSpPr>
        <p:spPr>
          <a:xfrm>
            <a:off x="1087120" y="1278037"/>
            <a:ext cx="723392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: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fr-F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T(n/3) + C and initial condition T(1) = 1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 : </a:t>
            </a:r>
          </a:p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T(n/3) + C ----------- (1)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T(n/3) = T(n/9)+C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Eq(1) becomes </a:t>
            </a:r>
            <a:endParaRPr lang="en-IN" sz="2000" b="0" i="0" u="none" strike="noStrike" baseline="0" dirty="0">
              <a:latin typeface="Calibri" panose="020F0502020204030204" pitchFamily="34" charset="0"/>
            </a:endParaRPr>
          </a:p>
          <a:p>
            <a:r>
              <a:rPr lang="en-IN" sz="2000" b="1" i="0" u="none" strike="noStrike" baseline="0" dirty="0">
                <a:latin typeface="Times New Roman" panose="02020603050405020304" pitchFamily="18" charset="0"/>
              </a:rPr>
              <a:t>T(n) = [T(n/9)+C] + C = T(n/9) + 2C ----- (2)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T(n/9) = T(n/27) + C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Now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</a:rPr>
              <a:t>Eq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(2) becomes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T(n) = [T(n/27)+C] + 2C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T(n) = T(n/27) + 3C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In General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T(n) = T(n/3^k) +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</a:rPr>
              <a:t>kC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Put 3^k = n then </a:t>
            </a:r>
          </a:p>
          <a:p>
            <a:r>
              <a:rPr lang="pt-BR" sz="2000" b="0" i="0" u="none" strike="noStrike" baseline="0" dirty="0">
                <a:latin typeface="Times New Roman" panose="02020603050405020304" pitchFamily="18" charset="0"/>
              </a:rPr>
              <a:t>T(n) = T(n/n)+log3n.C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= T(1) + log3n.C </a:t>
            </a:r>
          </a:p>
          <a:p>
            <a:r>
              <a:rPr lang="pt-BR" sz="2000" b="0" i="0" u="none" strike="noStrike" baseline="0" dirty="0">
                <a:latin typeface="Times New Roman" panose="02020603050405020304" pitchFamily="18" charset="0"/>
              </a:rPr>
              <a:t>T(n) = C. log3n + 1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15818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Master Theorem Method: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A749A-FA39-0250-FB98-B288C4D56D91}"/>
              </a:ext>
            </a:extLst>
          </p:cNvPr>
          <p:cNvSpPr txBox="1"/>
          <p:nvPr/>
        </p:nvSpPr>
        <p:spPr>
          <a:xfrm>
            <a:off x="807720" y="1402694"/>
            <a:ext cx="8046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can solve the recurrence relation using a formula denoted by the master’s method.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aT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(n/b) + F(n) where n ≥ d and d is a constant 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6657-7D26-7D03-596D-742866B77BE2}"/>
              </a:ext>
            </a:extLst>
          </p:cNvPr>
          <p:cNvSpPr txBox="1"/>
          <p:nvPr/>
        </p:nvSpPr>
        <p:spPr>
          <a:xfrm>
            <a:off x="924560" y="2688905"/>
            <a:ext cx="86135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master theorem can be stated for efficiency analysis as: 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F(n) is </a:t>
            </a:r>
            <a:r>
              <a:rPr lang="en-US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where d ≥ 0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➢ </a:t>
            </a:r>
            <a:r>
              <a:rPr lang="en-US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 :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if a&lt; b</a:t>
            </a:r>
            <a:r>
              <a:rPr lang="en-US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➢ </a:t>
            </a:r>
            <a:r>
              <a:rPr lang="en-US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2: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if a = b</a:t>
            </a:r>
            <a:r>
              <a:rPr lang="en-US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➢ </a:t>
            </a:r>
            <a:r>
              <a:rPr lang="en-US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 :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if a &gt; b</a:t>
            </a:r>
            <a:r>
              <a:rPr lang="en-US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090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2517</Words>
  <Application>Microsoft Office PowerPoint</Application>
  <PresentationFormat>Widescreen</PresentationFormat>
  <Paragraphs>277</Paragraphs>
  <Slides>22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Casper</vt:lpstr>
      <vt:lpstr>Raleway ExtraBold</vt:lpstr>
      <vt:lpstr>Times New Roman</vt:lpstr>
      <vt:lpstr>Wingdings</vt:lpstr>
      <vt:lpstr>Office Theme</vt:lpstr>
      <vt:lpstr>CorelDRAW</vt:lpstr>
      <vt:lpstr>PowerPoint Presentation</vt:lpstr>
      <vt:lpstr>Content</vt:lpstr>
      <vt:lpstr>Recurrence equations</vt:lpstr>
      <vt:lpstr>Solving Recurrence Equations </vt:lpstr>
      <vt:lpstr>Forward Substitution method </vt:lpstr>
      <vt:lpstr>Backward Substitution Method </vt:lpstr>
      <vt:lpstr>Backward Substitution Method </vt:lpstr>
      <vt:lpstr>Backward Substitution Method </vt:lpstr>
      <vt:lpstr>Master Theorem Method: </vt:lpstr>
      <vt:lpstr>Master’s Method: </vt:lpstr>
      <vt:lpstr>Another Variation of Master’s Method: </vt:lpstr>
      <vt:lpstr>Another Variation of Master’s Method: </vt:lpstr>
      <vt:lpstr>Tree recursion Method</vt:lpstr>
      <vt:lpstr>Tree recursion Method</vt:lpstr>
      <vt:lpstr>Tree recursion Method</vt:lpstr>
      <vt:lpstr>Tree recursion Method</vt:lpstr>
      <vt:lpstr>TASKS END OF LECTURE LEARNING (TELL):</vt:lpstr>
      <vt:lpstr>TASKS END OF LECTURE LEARNING (TELL):</vt:lpstr>
      <vt:lpstr>TASKS END OF LECTURE LEARNING (TELL):</vt:lpstr>
      <vt:lpstr>TASKS END OF LECTURE LEARNING (TELL):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 sangwan</dc:creator>
  <cp:lastModifiedBy>vikas kumar sangwan</cp:lastModifiedBy>
  <cp:revision>1</cp:revision>
  <dcterms:created xsi:type="dcterms:W3CDTF">2023-01-16T19:17:02Z</dcterms:created>
  <dcterms:modified xsi:type="dcterms:W3CDTF">2023-01-19T06:16:38Z</dcterms:modified>
</cp:coreProperties>
</file>