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57"/>
  </p:notesMasterIdLst>
  <p:sldIdLst>
    <p:sldId id="256" r:id="rId5"/>
    <p:sldId id="297" r:id="rId6"/>
    <p:sldId id="304" r:id="rId7"/>
    <p:sldId id="311" r:id="rId8"/>
    <p:sldId id="379" r:id="rId9"/>
    <p:sldId id="324" r:id="rId10"/>
    <p:sldId id="325" r:id="rId11"/>
    <p:sldId id="326" r:id="rId12"/>
    <p:sldId id="327" r:id="rId13"/>
    <p:sldId id="298" r:id="rId14"/>
    <p:sldId id="330" r:id="rId15"/>
    <p:sldId id="333" r:id="rId16"/>
    <p:sldId id="337" r:id="rId17"/>
    <p:sldId id="331" r:id="rId18"/>
    <p:sldId id="336" r:id="rId19"/>
    <p:sldId id="335" r:id="rId20"/>
    <p:sldId id="332" r:id="rId21"/>
    <p:sldId id="338" r:id="rId22"/>
    <p:sldId id="339" r:id="rId23"/>
    <p:sldId id="373" r:id="rId24"/>
    <p:sldId id="340" r:id="rId25"/>
    <p:sldId id="343" r:id="rId26"/>
    <p:sldId id="375" r:id="rId27"/>
    <p:sldId id="346" r:id="rId28"/>
    <p:sldId id="348" r:id="rId29"/>
    <p:sldId id="376" r:id="rId30"/>
    <p:sldId id="347" r:id="rId31"/>
    <p:sldId id="349" r:id="rId32"/>
    <p:sldId id="350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2" r:id="rId42"/>
    <p:sldId id="370" r:id="rId43"/>
    <p:sldId id="371" r:id="rId44"/>
    <p:sldId id="372" r:id="rId45"/>
    <p:sldId id="377" r:id="rId46"/>
    <p:sldId id="329" r:id="rId47"/>
    <p:sldId id="369" r:id="rId48"/>
    <p:sldId id="360" r:id="rId49"/>
    <p:sldId id="374" r:id="rId50"/>
    <p:sldId id="364" r:id="rId51"/>
    <p:sldId id="365" r:id="rId52"/>
    <p:sldId id="366" r:id="rId53"/>
    <p:sldId id="367" r:id="rId54"/>
    <p:sldId id="380" r:id="rId55"/>
    <p:sldId id="328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FF00FF"/>
    <a:srgbClr val="CC99FF"/>
    <a:srgbClr val="DAF56E"/>
    <a:srgbClr val="FFCC99"/>
    <a:srgbClr val="66FFFF"/>
    <a:srgbClr val="99FF99"/>
    <a:srgbClr val="CCFF99"/>
    <a:srgbClr val="B074AC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453DA-DABC-44F7-83F6-860F23D171BC}" v="235" dt="2021-04-13T08:43:50.329"/>
    <p1510:client id="{D0C0F819-E1E5-4336-AC7F-4357431AFDF0}" v="1" dt="2021-04-13T11:36:56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eel Khoury" userId="S::nabeel@campus.technion.ac.il::da61d6ad-cfdb-41bd-ad3d-055d740d0fad" providerId="AD" clId="Web-{1FB77DEB-4F03-44CC-BD9F-CFDE010144F0}"/>
    <pc:docChg chg="modSld">
      <pc:chgData name="Nabeel Khoury" userId="S::nabeel@campus.technion.ac.il::da61d6ad-cfdb-41bd-ad3d-055d740d0fad" providerId="AD" clId="Web-{1FB77DEB-4F03-44CC-BD9F-CFDE010144F0}" dt="2020-01-05T14:05:32.353" v="49"/>
      <pc:docMkLst>
        <pc:docMk/>
      </pc:docMkLst>
      <pc:sldChg chg="modSp">
        <pc:chgData name="Nabeel Khoury" userId="S::nabeel@campus.technion.ac.il::da61d6ad-cfdb-41bd-ad3d-055d740d0fad" providerId="AD" clId="Web-{1FB77DEB-4F03-44CC-BD9F-CFDE010144F0}" dt="2020-01-05T14:05:32.353" v="49"/>
        <pc:sldMkLst>
          <pc:docMk/>
          <pc:sldMk cId="30505161" sldId="286"/>
        </pc:sldMkLst>
        <pc:graphicFrameChg chg="mod modGraphic">
          <ac:chgData name="Nabeel Khoury" userId="S::nabeel@campus.technion.ac.il::da61d6ad-cfdb-41bd-ad3d-055d740d0fad" providerId="AD" clId="Web-{1FB77DEB-4F03-44CC-BD9F-CFDE010144F0}" dt="2020-01-05T14:05:25.009" v="47"/>
          <ac:graphicFrameMkLst>
            <pc:docMk/>
            <pc:sldMk cId="30505161" sldId="286"/>
            <ac:graphicFrameMk id="21" creationId="{C14926D6-5BC6-42AF-902D-D18D9CB90DC7}"/>
          </ac:graphicFrameMkLst>
        </pc:graphicFrameChg>
        <pc:graphicFrameChg chg="mod modGraphic">
          <ac:chgData name="Nabeel Khoury" userId="S::nabeel@campus.technion.ac.il::da61d6ad-cfdb-41bd-ad3d-055d740d0fad" providerId="AD" clId="Web-{1FB77DEB-4F03-44CC-BD9F-CFDE010144F0}" dt="2020-01-05T14:05:32.353" v="49"/>
          <ac:graphicFrameMkLst>
            <pc:docMk/>
            <pc:sldMk cId="30505161" sldId="286"/>
            <ac:graphicFrameMk id="22" creationId="{0233AD09-3DA4-4F0A-860A-1ACB0B1CD1CB}"/>
          </ac:graphicFrameMkLst>
        </pc:graphicFrameChg>
      </pc:sldChg>
      <pc:sldChg chg="modSp">
        <pc:chgData name="Nabeel Khoury" userId="S::nabeel@campus.technion.ac.il::da61d6ad-cfdb-41bd-ad3d-055d740d0fad" providerId="AD" clId="Web-{1FB77DEB-4F03-44CC-BD9F-CFDE010144F0}" dt="2020-01-05T13:40:07.179" v="2" actId="20577"/>
        <pc:sldMkLst>
          <pc:docMk/>
          <pc:sldMk cId="2829348389" sldId="288"/>
        </pc:sldMkLst>
        <pc:spChg chg="mod">
          <ac:chgData name="Nabeel Khoury" userId="S::nabeel@campus.technion.ac.il::da61d6ad-cfdb-41bd-ad3d-055d740d0fad" providerId="AD" clId="Web-{1FB77DEB-4F03-44CC-BD9F-CFDE010144F0}" dt="2020-01-05T13:40:07.179" v="2" actId="20577"/>
          <ac:spMkLst>
            <pc:docMk/>
            <pc:sldMk cId="2829348389" sldId="288"/>
            <ac:spMk id="3" creationId="{B0BD9B8D-962A-41C4-A46E-88480217D22C}"/>
          </ac:spMkLst>
        </pc:spChg>
      </pc:sldChg>
    </pc:docChg>
  </pc:docChgLst>
  <pc:docChgLst>
    <pc:chgData name="Nabeel Khoury" userId="S::nabeel@campus.technion.ac.il::da61d6ad-cfdb-41bd-ad3d-055d740d0fad" providerId="AD" clId="Web-{84894921-8243-D5D0-08C7-29E1FFE7D2DC}"/>
    <pc:docChg chg="modSld">
      <pc:chgData name="Nabeel Khoury" userId="S::nabeel@campus.technion.ac.il::da61d6ad-cfdb-41bd-ad3d-055d740d0fad" providerId="AD" clId="Web-{84894921-8243-D5D0-08C7-29E1FFE7D2DC}" dt="2019-12-29T17:58:17.955" v="412"/>
      <pc:docMkLst>
        <pc:docMk/>
      </pc:docMkLst>
      <pc:sldChg chg="addSp modSp addAnim modAnim">
        <pc:chgData name="Nabeel Khoury" userId="S::nabeel@campus.technion.ac.il::da61d6ad-cfdb-41bd-ad3d-055d740d0fad" providerId="AD" clId="Web-{84894921-8243-D5D0-08C7-29E1FFE7D2DC}" dt="2019-12-29T17:58:17.955" v="412"/>
        <pc:sldMkLst>
          <pc:docMk/>
          <pc:sldMk cId="1956832750" sldId="297"/>
        </pc:sldMkLst>
        <pc:spChg chg="mod">
          <ac:chgData name="Nabeel Khoury" userId="S::nabeel@campus.technion.ac.il::da61d6ad-cfdb-41bd-ad3d-055d740d0fad" providerId="AD" clId="Web-{84894921-8243-D5D0-08C7-29E1FFE7D2DC}" dt="2019-12-29T17:56:54.986" v="384" actId="14100"/>
          <ac:spMkLst>
            <pc:docMk/>
            <pc:sldMk cId="1956832750" sldId="297"/>
            <ac:spMk id="3" creationId="{C7ACD27A-6185-4CF9-908F-E212F2CE860C}"/>
          </ac:spMkLst>
        </pc:spChg>
        <pc:spChg chg="add mod">
          <ac:chgData name="Nabeel Khoury" userId="S::nabeel@campus.technion.ac.il::da61d6ad-cfdb-41bd-ad3d-055d740d0fad" providerId="AD" clId="Web-{84894921-8243-D5D0-08C7-29E1FFE7D2DC}" dt="2019-12-29T17:58:05.018" v="406" actId="1076"/>
          <ac:spMkLst>
            <pc:docMk/>
            <pc:sldMk cId="1956832750" sldId="297"/>
            <ac:spMk id="5" creationId="{047C73F9-C7EB-47F7-9DE0-C64847848293}"/>
          </ac:spMkLst>
        </pc:spChg>
        <pc:spChg chg="add mod">
          <ac:chgData name="Nabeel Khoury" userId="S::nabeel@campus.technion.ac.il::da61d6ad-cfdb-41bd-ad3d-055d740d0fad" providerId="AD" clId="Web-{84894921-8243-D5D0-08C7-29E1FFE7D2DC}" dt="2019-12-29T17:57:23.517" v="396" actId="20577"/>
          <ac:spMkLst>
            <pc:docMk/>
            <pc:sldMk cId="1956832750" sldId="297"/>
            <ac:spMk id="6" creationId="{4ADA26B9-36E9-4524-8AD7-B8519B250CBA}"/>
          </ac:spMkLst>
        </pc:spChg>
        <pc:spChg chg="add mod">
          <ac:chgData name="Nabeel Khoury" userId="S::nabeel@campus.technion.ac.il::da61d6ad-cfdb-41bd-ad3d-055d740d0fad" providerId="AD" clId="Web-{84894921-8243-D5D0-08C7-29E1FFE7D2DC}" dt="2019-12-29T17:57:55.486" v="404" actId="1076"/>
          <ac:spMkLst>
            <pc:docMk/>
            <pc:sldMk cId="1956832750" sldId="297"/>
            <ac:spMk id="7" creationId="{50D014AB-927A-48CA-B5EE-3CD60BA2A742}"/>
          </ac:spMkLst>
        </pc:spChg>
      </pc:sldChg>
    </pc:docChg>
  </pc:docChgLst>
  <pc:docChgLst>
    <pc:chgData name="Mohammad Habiballah" userId="def38073-6281-4865-93c4-ee203798b65f" providerId="ADAL" clId="{29244FD6-7BA7-4E50-964F-C5C4EE422B5E}"/>
    <pc:docChg chg="modSld">
      <pc:chgData name="Mohammad Habiballah" userId="def38073-6281-4865-93c4-ee203798b65f" providerId="ADAL" clId="{29244FD6-7BA7-4E50-964F-C5C4EE422B5E}" dt="2019-12-29T19:54:24.669" v="28" actId="1076"/>
      <pc:docMkLst>
        <pc:docMk/>
      </pc:docMkLst>
      <pc:sldChg chg="modSp">
        <pc:chgData name="Mohammad Habiballah" userId="def38073-6281-4865-93c4-ee203798b65f" providerId="ADAL" clId="{29244FD6-7BA7-4E50-964F-C5C4EE422B5E}" dt="2019-12-29T19:54:24.669" v="28" actId="1076"/>
        <pc:sldMkLst>
          <pc:docMk/>
          <pc:sldMk cId="2021475520" sldId="257"/>
        </pc:sldMkLst>
        <pc:picChg chg="mod modCrop">
          <ac:chgData name="Mohammad Habiballah" userId="def38073-6281-4865-93c4-ee203798b65f" providerId="ADAL" clId="{29244FD6-7BA7-4E50-964F-C5C4EE422B5E}" dt="2019-12-29T19:54:24.669" v="28" actId="1076"/>
          <ac:picMkLst>
            <pc:docMk/>
            <pc:sldMk cId="2021475520" sldId="257"/>
            <ac:picMk id="3" creationId="{C79CDD4B-4F8C-4505-946A-FF99ECB9BFF1}"/>
          </ac:picMkLst>
        </pc:picChg>
      </pc:sldChg>
      <pc:sldChg chg="modSp">
        <pc:chgData name="Mohammad Habiballah" userId="def38073-6281-4865-93c4-ee203798b65f" providerId="ADAL" clId="{29244FD6-7BA7-4E50-964F-C5C4EE422B5E}" dt="2019-12-29T18:00:52.067" v="15" actId="20577"/>
        <pc:sldMkLst>
          <pc:docMk/>
          <pc:sldMk cId="1956832750" sldId="297"/>
        </pc:sldMkLst>
        <pc:spChg chg="mod">
          <ac:chgData name="Mohammad Habiballah" userId="def38073-6281-4865-93c4-ee203798b65f" providerId="ADAL" clId="{29244FD6-7BA7-4E50-964F-C5C4EE422B5E}" dt="2019-12-29T18:00:52.067" v="15" actId="20577"/>
          <ac:spMkLst>
            <pc:docMk/>
            <pc:sldMk cId="1956832750" sldId="297"/>
            <ac:spMk id="7" creationId="{50D014AB-927A-48CA-B5EE-3CD60BA2A742}"/>
          </ac:spMkLst>
        </pc:spChg>
      </pc:sldChg>
    </pc:docChg>
  </pc:docChgLst>
  <pc:docChgLst>
    <pc:chgData name="Mohammad Habiballah" userId="S::mhabib@campus.technion.ac.il::def38073-6281-4865-93c4-ee203798b65f" providerId="AD" clId="Web-{9EAD1F11-313B-40FF-C2FA-C3538AE591ED}"/>
    <pc:docChg chg="modSld">
      <pc:chgData name="Mohammad Habiballah" userId="S::mhabib@campus.technion.ac.il::def38073-6281-4865-93c4-ee203798b65f" providerId="AD" clId="Web-{9EAD1F11-313B-40FF-C2FA-C3538AE591ED}" dt="2020-01-06T16:23:36.766" v="178" actId="20577"/>
      <pc:docMkLst>
        <pc:docMk/>
      </pc:docMkLst>
      <pc:sldChg chg="modSp">
        <pc:chgData name="Mohammad Habiballah" userId="S::mhabib@campus.technion.ac.il::def38073-6281-4865-93c4-ee203798b65f" providerId="AD" clId="Web-{9EAD1F11-313B-40FF-C2FA-C3538AE591ED}" dt="2020-01-06T16:18:43.562" v="167" actId="20577"/>
        <pc:sldMkLst>
          <pc:docMk/>
          <pc:sldMk cId="71027997" sldId="263"/>
        </pc:sldMkLst>
        <pc:spChg chg="mod">
          <ac:chgData name="Mohammad Habiballah" userId="S::mhabib@campus.technion.ac.il::def38073-6281-4865-93c4-ee203798b65f" providerId="AD" clId="Web-{9EAD1F11-313B-40FF-C2FA-C3538AE591ED}" dt="2020-01-06T16:18:43.562" v="167" actId="20577"/>
          <ac:spMkLst>
            <pc:docMk/>
            <pc:sldMk cId="71027997" sldId="263"/>
            <ac:spMk id="21" creationId="{8E0D317D-414A-4E97-BCEC-D38F23783B62}"/>
          </ac:spMkLst>
        </pc:spChg>
      </pc:sldChg>
      <pc:sldChg chg="addSp modSp">
        <pc:chgData name="Mohammad Habiballah" userId="S::mhabib@campus.technion.ac.il::def38073-6281-4865-93c4-ee203798b65f" providerId="AD" clId="Web-{9EAD1F11-313B-40FF-C2FA-C3538AE591ED}" dt="2020-01-06T16:18:38.500" v="159" actId="20577"/>
        <pc:sldMkLst>
          <pc:docMk/>
          <pc:sldMk cId="1483998686" sldId="264"/>
        </pc:sldMkLst>
        <pc:spChg chg="add mod">
          <ac:chgData name="Mohammad Habiballah" userId="S::mhabib@campus.technion.ac.il::def38073-6281-4865-93c4-ee203798b65f" providerId="AD" clId="Web-{9EAD1F11-313B-40FF-C2FA-C3538AE591ED}" dt="2020-01-06T16:18:38.500" v="159" actId="20577"/>
          <ac:spMkLst>
            <pc:docMk/>
            <pc:sldMk cId="1483998686" sldId="264"/>
            <ac:spMk id="7" creationId="{249703A0-A9D5-48B0-993A-CE96033C04FD}"/>
          </ac:spMkLst>
        </pc:spChg>
      </pc:sldChg>
      <pc:sldChg chg="modSp">
        <pc:chgData name="Mohammad Habiballah" userId="S::mhabib@campus.technion.ac.il::def38073-6281-4865-93c4-ee203798b65f" providerId="AD" clId="Web-{9EAD1F11-313B-40FF-C2FA-C3538AE591ED}" dt="2020-01-06T16:21:34.391" v="170" actId="20577"/>
        <pc:sldMkLst>
          <pc:docMk/>
          <pc:sldMk cId="368118243" sldId="268"/>
        </pc:sldMkLst>
        <pc:spChg chg="mod">
          <ac:chgData name="Mohammad Habiballah" userId="S::mhabib@campus.technion.ac.il::def38073-6281-4865-93c4-ee203798b65f" providerId="AD" clId="Web-{9EAD1F11-313B-40FF-C2FA-C3538AE591ED}" dt="2020-01-06T16:21:34.391" v="170" actId="20577"/>
          <ac:spMkLst>
            <pc:docMk/>
            <pc:sldMk cId="368118243" sldId="268"/>
            <ac:spMk id="3" creationId="{96884D44-DD61-48BE-BD9F-C59F33DEE709}"/>
          </ac:spMkLst>
        </pc:spChg>
      </pc:sldChg>
      <pc:sldChg chg="modSp">
        <pc:chgData name="Mohammad Habiballah" userId="S::mhabib@campus.technion.ac.il::def38073-6281-4865-93c4-ee203798b65f" providerId="AD" clId="Web-{9EAD1F11-313B-40FF-C2FA-C3538AE591ED}" dt="2020-01-06T16:23:36.766" v="177" actId="20577"/>
        <pc:sldMkLst>
          <pc:docMk/>
          <pc:sldMk cId="382722086" sldId="274"/>
        </pc:sldMkLst>
        <pc:spChg chg="mod">
          <ac:chgData name="Mohammad Habiballah" userId="S::mhabib@campus.technion.ac.il::def38073-6281-4865-93c4-ee203798b65f" providerId="AD" clId="Web-{9EAD1F11-313B-40FF-C2FA-C3538AE591ED}" dt="2020-01-06T16:23:36.766" v="177" actId="20577"/>
          <ac:spMkLst>
            <pc:docMk/>
            <pc:sldMk cId="382722086" sldId="274"/>
            <ac:spMk id="3" creationId="{E6B2F473-5BEC-4F0D-B544-9C7CC40A2E00}"/>
          </ac:spMkLst>
        </pc:spChg>
      </pc:sldChg>
      <pc:sldChg chg="modSp">
        <pc:chgData name="Mohammad Habiballah" userId="S::mhabib@campus.technion.ac.il::def38073-6281-4865-93c4-ee203798b65f" providerId="AD" clId="Web-{9EAD1F11-313B-40FF-C2FA-C3538AE591ED}" dt="2020-01-06T16:09:46.561" v="2" actId="20577"/>
        <pc:sldMkLst>
          <pc:docMk/>
          <pc:sldMk cId="2424518156" sldId="281"/>
        </pc:sldMkLst>
        <pc:spChg chg="mod">
          <ac:chgData name="Mohammad Habiballah" userId="S::mhabib@campus.technion.ac.il::def38073-6281-4865-93c4-ee203798b65f" providerId="AD" clId="Web-{9EAD1F11-313B-40FF-C2FA-C3538AE591ED}" dt="2020-01-06T16:09:46.561" v="2" actId="20577"/>
          <ac:spMkLst>
            <pc:docMk/>
            <pc:sldMk cId="2424518156" sldId="281"/>
            <ac:spMk id="3" creationId="{763FC01A-F8DE-48CB-8A08-5E5827FA4BE2}"/>
          </ac:spMkLst>
        </pc:spChg>
      </pc:sldChg>
      <pc:sldChg chg="modSp">
        <pc:chgData name="Mohammad Habiballah" userId="S::mhabib@campus.technion.ac.il::def38073-6281-4865-93c4-ee203798b65f" providerId="AD" clId="Web-{9EAD1F11-313B-40FF-C2FA-C3538AE591ED}" dt="2020-01-06T16:09:56.467" v="4" actId="20577"/>
        <pc:sldMkLst>
          <pc:docMk/>
          <pc:sldMk cId="1307434619" sldId="282"/>
        </pc:sldMkLst>
        <pc:spChg chg="mod">
          <ac:chgData name="Mohammad Habiballah" userId="S::mhabib@campus.technion.ac.il::def38073-6281-4865-93c4-ee203798b65f" providerId="AD" clId="Web-{9EAD1F11-313B-40FF-C2FA-C3538AE591ED}" dt="2020-01-06T16:09:56.467" v="4" actId="20577"/>
          <ac:spMkLst>
            <pc:docMk/>
            <pc:sldMk cId="1307434619" sldId="282"/>
            <ac:spMk id="4" creationId="{A8BEF4A4-120E-4935-8C9A-32B543C671F0}"/>
          </ac:spMkLst>
        </pc:spChg>
      </pc:sldChg>
      <pc:sldChg chg="modSp">
        <pc:chgData name="Mohammad Habiballah" userId="S::mhabib@campus.technion.ac.il::def38073-6281-4865-93c4-ee203798b65f" providerId="AD" clId="Web-{9EAD1F11-313B-40FF-C2FA-C3538AE591ED}" dt="2020-01-06T16:13:08.515" v="9" actId="20577"/>
        <pc:sldMkLst>
          <pc:docMk/>
          <pc:sldMk cId="1956832750" sldId="297"/>
        </pc:sldMkLst>
        <pc:spChg chg="mod">
          <ac:chgData name="Mohammad Habiballah" userId="S::mhabib@campus.technion.ac.il::def38073-6281-4865-93c4-ee203798b65f" providerId="AD" clId="Web-{9EAD1F11-313B-40FF-C2FA-C3538AE591ED}" dt="2020-01-06T16:13:08.515" v="9" actId="20577"/>
          <ac:spMkLst>
            <pc:docMk/>
            <pc:sldMk cId="1956832750" sldId="297"/>
            <ac:spMk id="3" creationId="{C7ACD27A-6185-4CF9-908F-E212F2CE860C}"/>
          </ac:spMkLst>
        </pc:spChg>
      </pc:sldChg>
    </pc:docChg>
  </pc:docChgLst>
  <pc:docChgLst>
    <pc:chgData name="Mohammad Habiballah" userId="S::mhabib@campus.technion.ac.il::def38073-6281-4865-93c4-ee203798b65f" providerId="AD" clId="Web-{3DA3336C-AEE0-16B0-8E61-EF059F58705E}"/>
    <pc:docChg chg="modSld">
      <pc:chgData name="Mohammad Habiballah" userId="S::mhabib@campus.technion.ac.il::def38073-6281-4865-93c4-ee203798b65f" providerId="AD" clId="Web-{3DA3336C-AEE0-16B0-8E61-EF059F58705E}" dt="2019-12-23T11:36:32.482" v="7" actId="14100"/>
      <pc:docMkLst>
        <pc:docMk/>
      </pc:docMkLst>
      <pc:sldChg chg="modSp">
        <pc:chgData name="Mohammad Habiballah" userId="S::mhabib@campus.technion.ac.il::def38073-6281-4865-93c4-ee203798b65f" providerId="AD" clId="Web-{3DA3336C-AEE0-16B0-8E61-EF059F58705E}" dt="2019-12-23T11:36:32.482" v="7" actId="14100"/>
        <pc:sldMkLst>
          <pc:docMk/>
          <pc:sldMk cId="3585525532" sldId="278"/>
        </pc:sldMkLst>
        <pc:picChg chg="mod">
          <ac:chgData name="Mohammad Habiballah" userId="S::mhabib@campus.technion.ac.il::def38073-6281-4865-93c4-ee203798b65f" providerId="AD" clId="Web-{3DA3336C-AEE0-16B0-8E61-EF059F58705E}" dt="2019-12-23T11:36:32.482" v="7" actId="14100"/>
          <ac:picMkLst>
            <pc:docMk/>
            <pc:sldMk cId="3585525532" sldId="278"/>
            <ac:picMk id="15" creationId="{EBB378C2-339F-4517-933E-43B381FC5AF5}"/>
          </ac:picMkLst>
        </pc:picChg>
        <pc:cxnChg chg="mod">
          <ac:chgData name="Mohammad Habiballah" userId="S::mhabib@campus.technion.ac.il::def38073-6281-4865-93c4-ee203798b65f" providerId="AD" clId="Web-{3DA3336C-AEE0-16B0-8E61-EF059F58705E}" dt="2019-12-23T11:36:25.576" v="4" actId="14100"/>
          <ac:cxnSpMkLst>
            <pc:docMk/>
            <pc:sldMk cId="3585525532" sldId="278"/>
            <ac:cxnSpMk id="5" creationId="{5FD5E1BF-47D3-4C62-88DE-A81283E53757}"/>
          </ac:cxnSpMkLst>
        </pc:cxnChg>
      </pc:sldChg>
    </pc:docChg>
  </pc:docChgLst>
  <pc:docChgLst>
    <pc:chgData name="Mohammad Habiballah" userId="S::mhabib@campus.technion.ac.il::def38073-6281-4865-93c4-ee203798b65f" providerId="AD" clId="Web-{30CBE8FC-F98A-6AA1-8DC9-5F84A2EA83AE}"/>
    <pc:docChg chg="addSld delSld modSld sldOrd">
      <pc:chgData name="Mohammad Habiballah" userId="S::mhabib@campus.technion.ac.il::def38073-6281-4865-93c4-ee203798b65f" providerId="AD" clId="Web-{30CBE8FC-F98A-6AA1-8DC9-5F84A2EA83AE}" dt="2019-12-29T19:15:03.777" v="3895"/>
      <pc:docMkLst>
        <pc:docMk/>
      </pc:docMkLst>
      <pc:sldChg chg="modSp">
        <pc:chgData name="Mohammad Habiballah" userId="S::mhabib@campus.technion.ac.il::def38073-6281-4865-93c4-ee203798b65f" providerId="AD" clId="Web-{30CBE8FC-F98A-6AA1-8DC9-5F84A2EA83AE}" dt="2019-12-29T19:07:02.202" v="3843"/>
        <pc:sldMkLst>
          <pc:docMk/>
          <pc:sldMk cId="2827891872" sldId="256"/>
        </pc:sldMkLst>
        <pc:spChg chg="mod">
          <ac:chgData name="Mohammad Habiballah" userId="S::mhabib@campus.technion.ac.il::def38073-6281-4865-93c4-ee203798b65f" providerId="AD" clId="Web-{30CBE8FC-F98A-6AA1-8DC9-5F84A2EA83AE}" dt="2019-12-29T19:06:59.109" v="3841"/>
          <ac:spMkLst>
            <pc:docMk/>
            <pc:sldMk cId="2827891872" sldId="256"/>
            <ac:spMk id="2" creationId="{2A0BAC63-01E2-4855-84AF-96BFD014B890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9:07:02.202" v="3843"/>
          <ac:spMkLst>
            <pc:docMk/>
            <pc:sldMk cId="2827891872" sldId="256"/>
            <ac:spMk id="3" creationId="{884AE84D-071A-4DC7-B2EA-6CE613B1C78F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8:24:28.170" v="1136" actId="20577"/>
        <pc:sldMkLst>
          <pc:docMk/>
          <pc:sldMk cId="1759583957" sldId="265"/>
        </pc:sldMkLst>
        <pc:spChg chg="mod">
          <ac:chgData name="Mohammad Habiballah" userId="S::mhabib@campus.technion.ac.il::def38073-6281-4865-93c4-ee203798b65f" providerId="AD" clId="Web-{30CBE8FC-F98A-6AA1-8DC9-5F84A2EA83AE}" dt="2019-12-29T18:24:28.170" v="1136" actId="20577"/>
          <ac:spMkLst>
            <pc:docMk/>
            <pc:sldMk cId="1759583957" sldId="265"/>
            <ac:spMk id="7" creationId="{C9CE2401-7E6A-4CB9-B928-5DAB2C9C7C7E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12:15.823" v="3877" actId="20577"/>
        <pc:sldMkLst>
          <pc:docMk/>
          <pc:sldMk cId="3302850009" sldId="267"/>
        </pc:sldMkLst>
        <pc:spChg chg="mod">
          <ac:chgData name="Mohammad Habiballah" userId="S::mhabib@campus.technion.ac.il::def38073-6281-4865-93c4-ee203798b65f" providerId="AD" clId="Web-{30CBE8FC-F98A-6AA1-8DC9-5F84A2EA83AE}" dt="2019-12-29T19:12:15.823" v="3877" actId="20577"/>
          <ac:spMkLst>
            <pc:docMk/>
            <pc:sldMk cId="3302850009" sldId="267"/>
            <ac:spMk id="2" creationId="{A35129FA-569E-48FA-9B5B-09ACE4D0F337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12:12.397" v="3876" actId="20577"/>
        <pc:sldMkLst>
          <pc:docMk/>
          <pc:sldMk cId="368118243" sldId="268"/>
        </pc:sldMkLst>
        <pc:spChg chg="mod">
          <ac:chgData name="Mohammad Habiballah" userId="S::mhabib@campus.technion.ac.il::def38073-6281-4865-93c4-ee203798b65f" providerId="AD" clId="Web-{30CBE8FC-F98A-6AA1-8DC9-5F84A2EA83AE}" dt="2019-12-29T19:12:12.397" v="3876" actId="20577"/>
          <ac:spMkLst>
            <pc:docMk/>
            <pc:sldMk cId="368118243" sldId="268"/>
            <ac:spMk id="3" creationId="{96884D44-DD61-48BE-BD9F-C59F33DEE709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00:41.582" v="3661" actId="20577"/>
        <pc:sldMkLst>
          <pc:docMk/>
          <pc:sldMk cId="3838611291" sldId="270"/>
        </pc:sldMkLst>
        <pc:spChg chg="mod">
          <ac:chgData name="Mohammad Habiballah" userId="S::mhabib@campus.technion.ac.il::def38073-6281-4865-93c4-ee203798b65f" providerId="AD" clId="Web-{30CBE8FC-F98A-6AA1-8DC9-5F84A2EA83AE}" dt="2019-12-29T19:00:41.582" v="3661" actId="20577"/>
          <ac:spMkLst>
            <pc:docMk/>
            <pc:sldMk cId="3838611291" sldId="270"/>
            <ac:spMk id="2" creationId="{136943FC-7F5D-4016-9B9F-21D9A6E82260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8:32:40.385" v="1365" actId="20577"/>
          <ac:spMkLst>
            <pc:docMk/>
            <pc:sldMk cId="3838611291" sldId="270"/>
            <ac:spMk id="3" creationId="{253268E1-6F02-4890-95E9-B6EF38EDD9A3}"/>
          </ac:spMkLst>
        </pc:spChg>
      </pc:sldChg>
      <pc:sldChg chg="modSp ord">
        <pc:chgData name="Mohammad Habiballah" userId="S::mhabib@campus.technion.ac.il::def38073-6281-4865-93c4-ee203798b65f" providerId="AD" clId="Web-{30CBE8FC-F98A-6AA1-8DC9-5F84A2EA83AE}" dt="2019-12-29T19:02:26.271" v="3723" actId="20577"/>
        <pc:sldMkLst>
          <pc:docMk/>
          <pc:sldMk cId="2037840541" sldId="271"/>
        </pc:sldMkLst>
        <pc:spChg chg="mod">
          <ac:chgData name="Mohammad Habiballah" userId="S::mhabib@campus.technion.ac.il::def38073-6281-4865-93c4-ee203798b65f" providerId="AD" clId="Web-{30CBE8FC-F98A-6AA1-8DC9-5F84A2EA83AE}" dt="2019-12-29T19:00:53.301" v="3669" actId="20577"/>
          <ac:spMkLst>
            <pc:docMk/>
            <pc:sldMk cId="2037840541" sldId="271"/>
            <ac:spMk id="2" creationId="{EA2FE0E6-A860-46E5-84C7-BA9139449364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9:02:26.271" v="3723" actId="20577"/>
          <ac:spMkLst>
            <pc:docMk/>
            <pc:sldMk cId="2037840541" sldId="271"/>
            <ac:spMk id="3" creationId="{B52E008A-ABA2-44F4-B57A-4F15907BE30E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11:49.584" v="3867" actId="20577"/>
        <pc:sldMkLst>
          <pc:docMk/>
          <pc:sldMk cId="3683892639" sldId="272"/>
        </pc:sldMkLst>
        <pc:spChg chg="mod">
          <ac:chgData name="Mohammad Habiballah" userId="S::mhabib@campus.technion.ac.il::def38073-6281-4865-93c4-ee203798b65f" providerId="AD" clId="Web-{30CBE8FC-F98A-6AA1-8DC9-5F84A2EA83AE}" dt="2019-12-29T19:00:36.598" v="3658" actId="20577"/>
          <ac:spMkLst>
            <pc:docMk/>
            <pc:sldMk cId="3683892639" sldId="272"/>
            <ac:spMk id="2" creationId="{CD8EEA81-A8FE-4F5D-9AE6-C4DBEE5F458B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9:11:49.584" v="3867" actId="20577"/>
          <ac:spMkLst>
            <pc:docMk/>
            <pc:sldMk cId="3683892639" sldId="272"/>
            <ac:spMk id="3" creationId="{F51BA79D-747B-4F38-B5DE-3F4E22BBB225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00:47.613" v="3666" actId="20577"/>
        <pc:sldMkLst>
          <pc:docMk/>
          <pc:sldMk cId="382722086" sldId="274"/>
        </pc:sldMkLst>
        <pc:spChg chg="mod">
          <ac:chgData name="Mohammad Habiballah" userId="S::mhabib@campus.technion.ac.il::def38073-6281-4865-93c4-ee203798b65f" providerId="AD" clId="Web-{30CBE8FC-F98A-6AA1-8DC9-5F84A2EA83AE}" dt="2019-12-29T19:00:47.613" v="3666" actId="20577"/>
          <ac:spMkLst>
            <pc:docMk/>
            <pc:sldMk cId="382722086" sldId="274"/>
            <ac:spMk id="2" creationId="{520E694F-7E82-4539-96CF-1A51A59D789D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8:59:42.410" v="3628" actId="20577"/>
          <ac:spMkLst>
            <pc:docMk/>
            <pc:sldMk cId="382722086" sldId="274"/>
            <ac:spMk id="3" creationId="{E6B2F473-5BEC-4F0D-B544-9C7CC40A2E00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11:32.131" v="3851" actId="20577"/>
        <pc:sldMkLst>
          <pc:docMk/>
          <pc:sldMk cId="2811289717" sldId="275"/>
        </pc:sldMkLst>
        <pc:spChg chg="mod">
          <ac:chgData name="Mohammad Habiballah" userId="S::mhabib@campus.technion.ac.il::def38073-6281-4865-93c4-ee203798b65f" providerId="AD" clId="Web-{30CBE8FC-F98A-6AA1-8DC9-5F84A2EA83AE}" dt="2019-12-29T19:11:32.131" v="3851" actId="20577"/>
          <ac:spMkLst>
            <pc:docMk/>
            <pc:sldMk cId="2811289717" sldId="275"/>
            <ac:spMk id="3" creationId="{D7DDDBF3-AD53-4921-A9E4-A0AF22A87782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03:04.178" v="3748" actId="20577"/>
        <pc:sldMkLst>
          <pc:docMk/>
          <pc:sldMk cId="383690461" sldId="276"/>
        </pc:sldMkLst>
        <pc:spChg chg="mod">
          <ac:chgData name="Mohammad Habiballah" userId="S::mhabib@campus.technion.ac.il::def38073-6281-4865-93c4-ee203798b65f" providerId="AD" clId="Web-{30CBE8FC-F98A-6AA1-8DC9-5F84A2EA83AE}" dt="2019-12-29T19:03:04.178" v="3748" actId="20577"/>
          <ac:spMkLst>
            <pc:docMk/>
            <pc:sldMk cId="383690461" sldId="276"/>
            <ac:spMk id="7" creationId="{F63A3A1B-2953-4229-85D2-AD7B6071B12A}"/>
          </ac:spMkLst>
        </pc:spChg>
      </pc:sldChg>
      <pc:sldChg chg="ord">
        <pc:chgData name="Mohammad Habiballah" userId="S::mhabib@campus.technion.ac.il::def38073-6281-4865-93c4-ee203798b65f" providerId="AD" clId="Web-{30CBE8FC-F98A-6AA1-8DC9-5F84A2EA83AE}" dt="2019-12-29T19:15:03.777" v="3895"/>
        <pc:sldMkLst>
          <pc:docMk/>
          <pc:sldMk cId="266610013" sldId="279"/>
        </pc:sldMkLst>
      </pc:sldChg>
      <pc:sldChg chg="modSp">
        <pc:chgData name="Mohammad Habiballah" userId="S::mhabib@campus.technion.ac.il::def38073-6281-4865-93c4-ee203798b65f" providerId="AD" clId="Web-{30CBE8FC-F98A-6AA1-8DC9-5F84A2EA83AE}" dt="2019-12-29T19:03:28.131" v="3750" actId="20577"/>
        <pc:sldMkLst>
          <pc:docMk/>
          <pc:sldMk cId="1377821437" sldId="280"/>
        </pc:sldMkLst>
        <pc:spChg chg="mod">
          <ac:chgData name="Mohammad Habiballah" userId="S::mhabib@campus.technion.ac.il::def38073-6281-4865-93c4-ee203798b65f" providerId="AD" clId="Web-{30CBE8FC-F98A-6AA1-8DC9-5F84A2EA83AE}" dt="2019-12-29T19:03:28.131" v="3750" actId="20577"/>
          <ac:spMkLst>
            <pc:docMk/>
            <pc:sldMk cId="1377821437" sldId="280"/>
            <ac:spMk id="2" creationId="{BA9EBABD-8721-4611-BA7C-462DF610DB7A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12:53.355" v="3891" actId="20577"/>
        <pc:sldMkLst>
          <pc:docMk/>
          <pc:sldMk cId="2270286202" sldId="285"/>
        </pc:sldMkLst>
        <pc:spChg chg="mod">
          <ac:chgData name="Mohammad Habiballah" userId="S::mhabib@campus.technion.ac.il::def38073-6281-4865-93c4-ee203798b65f" providerId="AD" clId="Web-{30CBE8FC-F98A-6AA1-8DC9-5F84A2EA83AE}" dt="2019-12-29T19:12:53.355" v="3891" actId="20577"/>
          <ac:spMkLst>
            <pc:docMk/>
            <pc:sldMk cId="2270286202" sldId="285"/>
            <ac:spMk id="2" creationId="{D186C530-D357-4150-8F4A-177210570103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06:18.999" v="3824" actId="20577"/>
        <pc:sldMkLst>
          <pc:docMk/>
          <pc:sldMk cId="2829348389" sldId="288"/>
        </pc:sldMkLst>
        <pc:spChg chg="mod">
          <ac:chgData name="Mohammad Habiballah" userId="S::mhabib@campus.technion.ac.il::def38073-6281-4865-93c4-ee203798b65f" providerId="AD" clId="Web-{30CBE8FC-F98A-6AA1-8DC9-5F84A2EA83AE}" dt="2019-12-29T19:06:12.468" v="3813" actId="20577"/>
          <ac:spMkLst>
            <pc:docMk/>
            <pc:sldMk cId="2829348389" sldId="288"/>
            <ac:spMk id="2" creationId="{AD71C489-7836-4FE1-999B-03B16B4CA7E0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9:06:18.999" v="3824" actId="20577"/>
          <ac:spMkLst>
            <pc:docMk/>
            <pc:sldMk cId="2829348389" sldId="288"/>
            <ac:spMk id="3" creationId="{B0BD9B8D-962A-41C4-A46E-88480217D22C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8:16:13.367" v="550" actId="14100"/>
        <pc:sldMkLst>
          <pc:docMk/>
          <pc:sldMk cId="3082559252" sldId="290"/>
        </pc:sldMkLst>
        <pc:spChg chg="mod">
          <ac:chgData name="Mohammad Habiballah" userId="S::mhabib@campus.technion.ac.il::def38073-6281-4865-93c4-ee203798b65f" providerId="AD" clId="Web-{30CBE8FC-F98A-6AA1-8DC9-5F84A2EA83AE}" dt="2019-12-29T18:16:05.038" v="549" actId="14100"/>
          <ac:spMkLst>
            <pc:docMk/>
            <pc:sldMk cId="3082559252" sldId="290"/>
            <ac:spMk id="72" creationId="{C67379B9-F0EE-4394-9FA9-A0D683C1AC2E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8:15:59.476" v="548" actId="14100"/>
          <ac:spMkLst>
            <pc:docMk/>
            <pc:sldMk cId="3082559252" sldId="290"/>
            <ac:spMk id="73" creationId="{51C8EDA4-C484-4FFC-BCA8-A17A9D935154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8:16:13.367" v="550" actId="14100"/>
          <ac:spMkLst>
            <pc:docMk/>
            <pc:sldMk cId="3082559252" sldId="290"/>
            <ac:spMk id="74" creationId="{E7FE32DA-AE61-4AE7-9AE9-68BC776DC0E3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8:29:25.831" v="1224"/>
        <pc:sldMkLst>
          <pc:docMk/>
          <pc:sldMk cId="3368268413" sldId="293"/>
        </pc:sldMkLst>
        <pc:spChg chg="mod">
          <ac:chgData name="Mohammad Habiballah" userId="S::mhabib@campus.technion.ac.il::def38073-6281-4865-93c4-ee203798b65f" providerId="AD" clId="Web-{30CBE8FC-F98A-6AA1-8DC9-5F84A2EA83AE}" dt="2019-12-29T18:29:25.831" v="1224"/>
          <ac:spMkLst>
            <pc:docMk/>
            <pc:sldMk cId="3368268413" sldId="293"/>
            <ac:spMk id="2" creationId="{B0078922-B4F0-452D-8F4C-55FC2F042CDC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8:29:14.017" v="1222" actId="20577"/>
          <ac:spMkLst>
            <pc:docMk/>
            <pc:sldMk cId="3368268413" sldId="293"/>
            <ac:spMk id="6" creationId="{B545A278-93E1-4AEC-B4AB-EE7314208D3D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06:51.109" v="3838" actId="20577"/>
        <pc:sldMkLst>
          <pc:docMk/>
          <pc:sldMk cId="3228280959" sldId="294"/>
        </pc:sldMkLst>
        <pc:spChg chg="mod">
          <ac:chgData name="Mohammad Habiballah" userId="S::mhabib@campus.technion.ac.il::def38073-6281-4865-93c4-ee203798b65f" providerId="AD" clId="Web-{30CBE8FC-F98A-6AA1-8DC9-5F84A2EA83AE}" dt="2019-12-29T19:06:51.109" v="3838" actId="20577"/>
          <ac:spMkLst>
            <pc:docMk/>
            <pc:sldMk cId="3228280959" sldId="294"/>
            <ac:spMk id="3" creationId="{DB8B1F00-C20A-45AE-B10F-0E702BB9199D}"/>
          </ac:spMkLst>
        </pc:spChg>
      </pc:sldChg>
      <pc:sldChg chg="addSp delSp modSp">
        <pc:chgData name="Mohammad Habiballah" userId="S::mhabib@campus.technion.ac.il::def38073-6281-4865-93c4-ee203798b65f" providerId="AD" clId="Web-{30CBE8FC-F98A-6AA1-8DC9-5F84A2EA83AE}" dt="2019-12-29T19:09:42.237" v="3848"/>
        <pc:sldMkLst>
          <pc:docMk/>
          <pc:sldMk cId="1377754189" sldId="295"/>
        </pc:sldMkLst>
        <pc:picChg chg="add del mod">
          <ac:chgData name="Mohammad Habiballah" userId="S::mhabib@campus.technion.ac.il::def38073-6281-4865-93c4-ee203798b65f" providerId="AD" clId="Web-{30CBE8FC-F98A-6AA1-8DC9-5F84A2EA83AE}" dt="2019-12-29T19:09:42.237" v="3848"/>
          <ac:picMkLst>
            <pc:docMk/>
            <pc:sldMk cId="1377754189" sldId="295"/>
            <ac:picMk id="4" creationId="{837B7CF5-A557-4262-AFBB-A297CF16E611}"/>
          </ac:picMkLst>
        </pc:picChg>
      </pc:sldChg>
      <pc:sldChg chg="modSp del">
        <pc:chgData name="Mohammad Habiballah" userId="S::mhabib@campus.technion.ac.il::def38073-6281-4865-93c4-ee203798b65f" providerId="AD" clId="Web-{30CBE8FC-F98A-6AA1-8DC9-5F84A2EA83AE}" dt="2019-12-29T19:12:57.636" v="3893"/>
        <pc:sldMkLst>
          <pc:docMk/>
          <pc:sldMk cId="251952301" sldId="296"/>
        </pc:sldMkLst>
        <pc:spChg chg="mod">
          <ac:chgData name="Mohammad Habiballah" userId="S::mhabib@campus.technion.ac.il::def38073-6281-4865-93c4-ee203798b65f" providerId="AD" clId="Web-{30CBE8FC-F98A-6AA1-8DC9-5F84A2EA83AE}" dt="2019-12-29T19:12:28.214" v="3880" actId="20577"/>
          <ac:spMkLst>
            <pc:docMk/>
            <pc:sldMk cId="251952301" sldId="296"/>
            <ac:spMk id="4" creationId="{047C9F78-CE1A-4C53-83FD-C78A5C87035C}"/>
          </ac:spMkLst>
        </pc:spChg>
      </pc:sldChg>
      <pc:sldChg chg="modSp addAnim delAnim">
        <pc:chgData name="Mohammad Habiballah" userId="S::mhabib@campus.technion.ac.il::def38073-6281-4865-93c4-ee203798b65f" providerId="AD" clId="Web-{30CBE8FC-F98A-6AA1-8DC9-5F84A2EA83AE}" dt="2019-12-29T18:12:03.710" v="545" actId="20577"/>
        <pc:sldMkLst>
          <pc:docMk/>
          <pc:sldMk cId="1956832750" sldId="297"/>
        </pc:sldMkLst>
        <pc:spChg chg="mod">
          <ac:chgData name="Mohammad Habiballah" userId="S::mhabib@campus.technion.ac.il::def38073-6281-4865-93c4-ee203798b65f" providerId="AD" clId="Web-{30CBE8FC-F98A-6AA1-8DC9-5F84A2EA83AE}" dt="2019-12-29T18:12:03.710" v="545" actId="20577"/>
          <ac:spMkLst>
            <pc:docMk/>
            <pc:sldMk cId="1956832750" sldId="297"/>
            <ac:spMk id="3" creationId="{C7ACD27A-6185-4CF9-908F-E212F2CE860C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8:07:01.960" v="217" actId="1076"/>
          <ac:spMkLst>
            <pc:docMk/>
            <pc:sldMk cId="1956832750" sldId="297"/>
            <ac:spMk id="5" creationId="{047C73F9-C7EB-47F7-9DE0-C64847848293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8:07:01.944" v="216" actId="1076"/>
          <ac:spMkLst>
            <pc:docMk/>
            <pc:sldMk cId="1956832750" sldId="297"/>
            <ac:spMk id="6" creationId="{4ADA26B9-36E9-4524-8AD7-B8519B250CBA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8:11:26.944" v="529" actId="20577"/>
          <ac:spMkLst>
            <pc:docMk/>
            <pc:sldMk cId="1956832750" sldId="297"/>
            <ac:spMk id="7" creationId="{50D014AB-927A-48CA-B5EE-3CD60BA2A742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06:43.906" v="3833" actId="20577"/>
        <pc:sldMkLst>
          <pc:docMk/>
          <pc:sldMk cId="2491780618" sldId="299"/>
        </pc:sldMkLst>
        <pc:spChg chg="mod">
          <ac:chgData name="Mohammad Habiballah" userId="S::mhabib@campus.technion.ac.il::def38073-6281-4865-93c4-ee203798b65f" providerId="AD" clId="Web-{30CBE8FC-F98A-6AA1-8DC9-5F84A2EA83AE}" dt="2019-12-29T19:06:43.906" v="3833" actId="20577"/>
          <ac:spMkLst>
            <pc:docMk/>
            <pc:sldMk cId="2491780618" sldId="299"/>
            <ac:spMk id="4" creationId="{E370193E-4D16-4766-96B1-D6B44B37DA08}"/>
          </ac:spMkLst>
        </pc:spChg>
      </pc:sldChg>
      <pc:sldChg chg="modSp">
        <pc:chgData name="Mohammad Habiballah" userId="S::mhabib@campus.technion.ac.il::def38073-6281-4865-93c4-ee203798b65f" providerId="AD" clId="Web-{30CBE8FC-F98A-6AA1-8DC9-5F84A2EA83AE}" dt="2019-12-29T19:06:33.718" v="3828" actId="20577"/>
        <pc:sldMkLst>
          <pc:docMk/>
          <pc:sldMk cId="4079520531" sldId="300"/>
        </pc:sldMkLst>
        <pc:spChg chg="mod">
          <ac:chgData name="Mohammad Habiballah" userId="S::mhabib@campus.technion.ac.il::def38073-6281-4865-93c4-ee203798b65f" providerId="AD" clId="Web-{30CBE8FC-F98A-6AA1-8DC9-5F84A2EA83AE}" dt="2019-12-29T19:06:33.718" v="3828" actId="20577"/>
          <ac:spMkLst>
            <pc:docMk/>
            <pc:sldMk cId="4079520531" sldId="300"/>
            <ac:spMk id="4" creationId="{749354E7-6448-47FC-B15F-859ED36B1219}"/>
          </ac:spMkLst>
        </pc:spChg>
      </pc:sldChg>
      <pc:sldChg chg="modSp new">
        <pc:chgData name="Mohammad Habiballah" userId="S::mhabib@campus.technion.ac.il::def38073-6281-4865-93c4-ee203798b65f" providerId="AD" clId="Web-{30CBE8FC-F98A-6AA1-8DC9-5F84A2EA83AE}" dt="2019-12-29T18:59:32.269" v="3618" actId="20577"/>
        <pc:sldMkLst>
          <pc:docMk/>
          <pc:sldMk cId="2144738723" sldId="301"/>
        </pc:sldMkLst>
        <pc:spChg chg="mod">
          <ac:chgData name="Mohammad Habiballah" userId="S::mhabib@campus.technion.ac.il::def38073-6281-4865-93c4-ee203798b65f" providerId="AD" clId="Web-{30CBE8FC-F98A-6AA1-8DC9-5F84A2EA83AE}" dt="2019-12-29T18:55:48.909" v="3127" actId="20577"/>
          <ac:spMkLst>
            <pc:docMk/>
            <pc:sldMk cId="2144738723" sldId="301"/>
            <ac:spMk id="2" creationId="{23AC139F-5B49-4B3A-A41F-05D98081093D}"/>
          </ac:spMkLst>
        </pc:spChg>
        <pc:spChg chg="mod">
          <ac:chgData name="Mohammad Habiballah" userId="S::mhabib@campus.technion.ac.il::def38073-6281-4865-93c4-ee203798b65f" providerId="AD" clId="Web-{30CBE8FC-F98A-6AA1-8DC9-5F84A2EA83AE}" dt="2019-12-29T18:59:32.269" v="3618" actId="20577"/>
          <ac:spMkLst>
            <pc:docMk/>
            <pc:sldMk cId="2144738723" sldId="301"/>
            <ac:spMk id="3" creationId="{36858F5E-C307-44A4-8363-9A34074A0E03}"/>
          </ac:spMkLst>
        </pc:spChg>
      </pc:sldChg>
      <pc:sldChg chg="modSp add ord replId">
        <pc:chgData name="Mohammad Habiballah" userId="S::mhabib@campus.technion.ac.il::def38073-6281-4865-93c4-ee203798b65f" providerId="AD" clId="Web-{30CBE8FC-F98A-6AA1-8DC9-5F84A2EA83AE}" dt="2019-12-29T19:05:17.916" v="3803" actId="20577"/>
        <pc:sldMkLst>
          <pc:docMk/>
          <pc:sldMk cId="1169046621" sldId="302"/>
        </pc:sldMkLst>
        <pc:spChg chg="mod">
          <ac:chgData name="Mohammad Habiballah" userId="S::mhabib@campus.technion.ac.il::def38073-6281-4865-93c4-ee203798b65f" providerId="AD" clId="Web-{30CBE8FC-F98A-6AA1-8DC9-5F84A2EA83AE}" dt="2019-12-29T19:05:17.916" v="3803" actId="20577"/>
          <ac:spMkLst>
            <pc:docMk/>
            <pc:sldMk cId="1169046621" sldId="302"/>
            <ac:spMk id="4" creationId="{749354E7-6448-47FC-B15F-859ED36B1219}"/>
          </ac:spMkLst>
        </pc:spChg>
      </pc:sldChg>
      <pc:sldChg chg="new del">
        <pc:chgData name="Mohammad Habiballah" userId="S::mhabib@campus.technion.ac.il::def38073-6281-4865-93c4-ee203798b65f" providerId="AD" clId="Web-{30CBE8FC-F98A-6AA1-8DC9-5F84A2EA83AE}" dt="2019-12-29T19:04:14.569" v="3754"/>
        <pc:sldMkLst>
          <pc:docMk/>
          <pc:sldMk cId="2716887923" sldId="302"/>
        </pc:sldMkLst>
      </pc:sldChg>
      <pc:sldChg chg="modSp add ord replId">
        <pc:chgData name="Mohammad Habiballah" userId="S::mhabib@campus.technion.ac.il::def38073-6281-4865-93c4-ee203798b65f" providerId="AD" clId="Web-{30CBE8FC-F98A-6AA1-8DC9-5F84A2EA83AE}" dt="2019-12-29T19:06:08.062" v="3810" actId="20577"/>
        <pc:sldMkLst>
          <pc:docMk/>
          <pc:sldMk cId="1465109971" sldId="303"/>
        </pc:sldMkLst>
        <pc:spChg chg="mod">
          <ac:chgData name="Mohammad Habiballah" userId="S::mhabib@campus.technion.ac.il::def38073-6281-4865-93c4-ee203798b65f" providerId="AD" clId="Web-{30CBE8FC-F98A-6AA1-8DC9-5F84A2EA83AE}" dt="2019-12-29T19:06:08.062" v="3810" actId="20577"/>
          <ac:spMkLst>
            <pc:docMk/>
            <pc:sldMk cId="1465109971" sldId="303"/>
            <ac:spMk id="4" creationId="{047C9F78-CE1A-4C53-83FD-C78A5C87035C}"/>
          </ac:spMkLst>
        </pc:spChg>
      </pc:sldChg>
    </pc:docChg>
  </pc:docChgLst>
  <pc:docChgLst>
    <pc:chgData name="Nabeel Khoury" userId="S::nabeel@campus.technion.ac.il::da61d6ad-cfdb-41bd-ad3d-055d740d0fad" providerId="AD" clId="Web-{82B0110F-BC37-C4E0-5CC1-E9D08500AF2C}"/>
    <pc:docChg chg="modSld">
      <pc:chgData name="Nabeel Khoury" userId="S::nabeel@campus.technion.ac.il::da61d6ad-cfdb-41bd-ad3d-055d740d0fad" providerId="AD" clId="Web-{82B0110F-BC37-C4E0-5CC1-E9D08500AF2C}" dt="2019-12-29T19:13:55.644" v="7" actId="1076"/>
      <pc:docMkLst>
        <pc:docMk/>
      </pc:docMkLst>
      <pc:sldChg chg="modSp">
        <pc:chgData name="Nabeel Khoury" userId="S::nabeel@campus.technion.ac.il::da61d6ad-cfdb-41bd-ad3d-055d740d0fad" providerId="AD" clId="Web-{82B0110F-BC37-C4E0-5CC1-E9D08500AF2C}" dt="2019-12-29T19:13:55.644" v="7" actId="1076"/>
        <pc:sldMkLst>
          <pc:docMk/>
          <pc:sldMk cId="383690461" sldId="276"/>
        </pc:sldMkLst>
        <pc:spChg chg="mod">
          <ac:chgData name="Nabeel Khoury" userId="S::nabeel@campus.technion.ac.il::da61d6ad-cfdb-41bd-ad3d-055d740d0fad" providerId="AD" clId="Web-{82B0110F-BC37-C4E0-5CC1-E9D08500AF2C}" dt="2019-12-29T19:13:55.644" v="7" actId="1076"/>
          <ac:spMkLst>
            <pc:docMk/>
            <pc:sldMk cId="383690461" sldId="276"/>
            <ac:spMk id="2" creationId="{FACAE7B9-C18F-47E1-BA7E-36CBF7AE3411}"/>
          </ac:spMkLst>
        </pc:spChg>
        <pc:spChg chg="mod">
          <ac:chgData name="Nabeel Khoury" userId="S::nabeel@campus.technion.ac.il::da61d6ad-cfdb-41bd-ad3d-055d740d0fad" providerId="AD" clId="Web-{82B0110F-BC37-C4E0-5CC1-E9D08500AF2C}" dt="2019-12-29T19:13:46.909" v="5" actId="1076"/>
          <ac:spMkLst>
            <pc:docMk/>
            <pc:sldMk cId="383690461" sldId="276"/>
            <ac:spMk id="6" creationId="{C1C4E63A-6749-4DFF-BA34-9D7B907E2941}"/>
          </ac:spMkLst>
        </pc:spChg>
      </pc:sldChg>
    </pc:docChg>
  </pc:docChgLst>
  <pc:docChgLst>
    <pc:chgData name="Mohammad Habiballah" userId="S::mhabib@campus.technion.ac.il::def38073-6281-4865-93c4-ee203798b65f" providerId="AD" clId="Web-{9E7C197C-0BA6-67F1-33F8-D93915C7E070}"/>
    <pc:docChg chg="addSld modSld">
      <pc:chgData name="Mohammad Habiballah" userId="S::mhabib@campus.technion.ac.il::def38073-6281-4865-93c4-ee203798b65f" providerId="AD" clId="Web-{9E7C197C-0BA6-67F1-33F8-D93915C7E070}" dt="2019-12-28T14:48:41.474" v="39"/>
      <pc:docMkLst>
        <pc:docMk/>
      </pc:docMkLst>
      <pc:sldChg chg="delSp">
        <pc:chgData name="Mohammad Habiballah" userId="S::mhabib@campus.technion.ac.il::def38073-6281-4865-93c4-ee203798b65f" providerId="AD" clId="Web-{9E7C197C-0BA6-67F1-33F8-D93915C7E070}" dt="2019-12-28T14:48:41.474" v="39"/>
        <pc:sldMkLst>
          <pc:docMk/>
          <pc:sldMk cId="383690461" sldId="276"/>
        </pc:sldMkLst>
        <pc:spChg chg="del">
          <ac:chgData name="Mohammad Habiballah" userId="S::mhabib@campus.technion.ac.il::def38073-6281-4865-93c4-ee203798b65f" providerId="AD" clId="Web-{9E7C197C-0BA6-67F1-33F8-D93915C7E070}" dt="2019-12-28T14:48:41.474" v="39"/>
          <ac:spMkLst>
            <pc:docMk/>
            <pc:sldMk cId="383690461" sldId="276"/>
            <ac:spMk id="8" creationId="{8B23FFA3-E8CD-4BC7-AAB2-5AFAF86DB53D}"/>
          </ac:spMkLst>
        </pc:spChg>
      </pc:sldChg>
      <pc:sldChg chg="addSp modSp new">
        <pc:chgData name="Mohammad Habiballah" userId="S::mhabib@campus.technion.ac.il::def38073-6281-4865-93c4-ee203798b65f" providerId="AD" clId="Web-{9E7C197C-0BA6-67F1-33F8-D93915C7E070}" dt="2019-12-28T14:46:53.781" v="38" actId="1076"/>
        <pc:sldMkLst>
          <pc:docMk/>
          <pc:sldMk cId="251952301" sldId="296"/>
        </pc:sldMkLst>
        <pc:spChg chg="add mod">
          <ac:chgData name="Mohammad Habiballah" userId="S::mhabib@campus.technion.ac.il::def38073-6281-4865-93c4-ee203798b65f" providerId="AD" clId="Web-{9E7C197C-0BA6-67F1-33F8-D93915C7E070}" dt="2019-12-28T14:46:53.781" v="38" actId="1076"/>
          <ac:spMkLst>
            <pc:docMk/>
            <pc:sldMk cId="251952301" sldId="296"/>
            <ac:spMk id="4" creationId="{047C9F78-CE1A-4C53-83FD-C78A5C87035C}"/>
          </ac:spMkLst>
        </pc:spChg>
      </pc:sldChg>
    </pc:docChg>
  </pc:docChgLst>
  <pc:docChgLst>
    <pc:chgData name="Mohammad Habiballah" userId="S::mhabib@campus.technion.ac.il::def38073-6281-4865-93c4-ee203798b65f" providerId="AD" clId="Web-{DB806217-5EA0-D819-DD89-8F5A8A616C41}"/>
    <pc:docChg chg="addSld delSld modSld">
      <pc:chgData name="Mohammad Habiballah" userId="S::mhabib@campus.technion.ac.il::def38073-6281-4865-93c4-ee203798b65f" providerId="AD" clId="Web-{DB806217-5EA0-D819-DD89-8F5A8A616C41}" dt="2020-01-14T22:05:27.342" v="51"/>
      <pc:docMkLst>
        <pc:docMk/>
      </pc:docMkLst>
      <pc:sldChg chg="addSp delSp modSp add del">
        <pc:chgData name="Mohammad Habiballah" userId="S::mhabib@campus.technion.ac.il::def38073-6281-4865-93c4-ee203798b65f" providerId="AD" clId="Web-{DB806217-5EA0-D819-DD89-8F5A8A616C41}" dt="2020-01-14T22:02:34.418" v="31" actId="1076"/>
        <pc:sldMkLst>
          <pc:docMk/>
          <pc:sldMk cId="3827261450" sldId="309"/>
        </pc:sldMkLst>
        <pc:spChg chg="del">
          <ac:chgData name="Mohammad Habiballah" userId="S::mhabib@campus.technion.ac.il::def38073-6281-4865-93c4-ee203798b65f" providerId="AD" clId="Web-{DB806217-5EA0-D819-DD89-8F5A8A616C41}" dt="2020-01-14T22:01:24.278" v="5"/>
          <ac:spMkLst>
            <pc:docMk/>
            <pc:sldMk cId="3827261450" sldId="309"/>
            <ac:spMk id="3" creationId="{4104C932-1160-4D07-8B88-7581564DDB37}"/>
          </ac:spMkLst>
        </pc:spChg>
        <pc:spChg chg="del">
          <ac:chgData name="Mohammad Habiballah" userId="S::mhabib@campus.technion.ac.il::def38073-6281-4865-93c4-ee203798b65f" providerId="AD" clId="Web-{DB806217-5EA0-D819-DD89-8F5A8A616C41}" dt="2020-01-14T22:01:24.278" v="4"/>
          <ac:spMkLst>
            <pc:docMk/>
            <pc:sldMk cId="3827261450" sldId="309"/>
            <ac:spMk id="5" creationId="{EC3181EE-1605-4558-AAF8-644B606170A1}"/>
          </ac:spMkLst>
        </pc:spChg>
        <pc:spChg chg="del">
          <ac:chgData name="Mohammad Habiballah" userId="S::mhabib@campus.technion.ac.il::def38073-6281-4865-93c4-ee203798b65f" providerId="AD" clId="Web-{DB806217-5EA0-D819-DD89-8F5A8A616C41}" dt="2020-01-14T22:01:24.278" v="3"/>
          <ac:spMkLst>
            <pc:docMk/>
            <pc:sldMk cId="3827261450" sldId="309"/>
            <ac:spMk id="6" creationId="{62A59079-BB30-4BD3-983A-993662BC86BC}"/>
          </ac:spMkLst>
        </pc:spChg>
        <pc:spChg chg="add mod">
          <ac:chgData name="Mohammad Habiballah" userId="S::mhabib@campus.technion.ac.il::def38073-6281-4865-93c4-ee203798b65f" providerId="AD" clId="Web-{DB806217-5EA0-D819-DD89-8F5A8A616C41}" dt="2020-01-14T22:01:45.731" v="18" actId="1076"/>
          <ac:spMkLst>
            <pc:docMk/>
            <pc:sldMk cId="3827261450" sldId="309"/>
            <ac:spMk id="8" creationId="{6E995F0C-8C2A-412C-9035-B62E919D32AD}"/>
          </ac:spMkLst>
        </pc:spChg>
        <pc:picChg chg="del">
          <ac:chgData name="Mohammad Habiballah" userId="S::mhabib@campus.technion.ac.il::def38073-6281-4865-93c4-ee203798b65f" providerId="AD" clId="Web-{DB806217-5EA0-D819-DD89-8F5A8A616C41}" dt="2020-01-14T22:01:05.309" v="0"/>
          <ac:picMkLst>
            <pc:docMk/>
            <pc:sldMk cId="3827261450" sldId="309"/>
            <ac:picMk id="4" creationId="{9DE34452-920E-401D-A83A-DF551A320E26}"/>
          </ac:picMkLst>
        </pc:picChg>
        <pc:picChg chg="add del mod">
          <ac:chgData name="Mohammad Habiballah" userId="S::mhabib@campus.technion.ac.il::def38073-6281-4865-93c4-ee203798b65f" providerId="AD" clId="Web-{DB806217-5EA0-D819-DD89-8F5A8A616C41}" dt="2020-01-14T22:01:55.090" v="21"/>
          <ac:picMkLst>
            <pc:docMk/>
            <pc:sldMk cId="3827261450" sldId="309"/>
            <ac:picMk id="9" creationId="{9D149CE1-25A4-443E-8DA1-437A654D6CAB}"/>
          </ac:picMkLst>
        </pc:picChg>
        <pc:picChg chg="add mod">
          <ac:chgData name="Mohammad Habiballah" userId="S::mhabib@campus.technion.ac.il::def38073-6281-4865-93c4-ee203798b65f" providerId="AD" clId="Web-{DB806217-5EA0-D819-DD89-8F5A8A616C41}" dt="2020-01-14T22:02:34.418" v="31" actId="1076"/>
          <ac:picMkLst>
            <pc:docMk/>
            <pc:sldMk cId="3827261450" sldId="309"/>
            <ac:picMk id="11" creationId="{DFB55E73-489A-40A8-B7C0-2697784013A2}"/>
          </ac:picMkLst>
        </pc:picChg>
      </pc:sldChg>
      <pc:sldChg chg="addSp delSp modSp addAnim delAnim">
        <pc:chgData name="Mohammad Habiballah" userId="S::mhabib@campus.technion.ac.il::def38073-6281-4865-93c4-ee203798b65f" providerId="AD" clId="Web-{DB806217-5EA0-D819-DD89-8F5A8A616C41}" dt="2020-01-14T22:05:27.342" v="51"/>
        <pc:sldMkLst>
          <pc:docMk/>
          <pc:sldMk cId="4083064062" sldId="312"/>
        </pc:sldMkLst>
        <pc:picChg chg="add del">
          <ac:chgData name="Mohammad Habiballah" userId="S::mhabib@campus.technion.ac.il::def38073-6281-4865-93c4-ee203798b65f" providerId="AD" clId="Web-{DB806217-5EA0-D819-DD89-8F5A8A616C41}" dt="2020-01-14T22:05:27.342" v="51"/>
          <ac:picMkLst>
            <pc:docMk/>
            <pc:sldMk cId="4083064062" sldId="312"/>
            <ac:picMk id="3" creationId="{EBD3E7D9-D137-42DC-9A2D-AC15701B93C9}"/>
          </ac:picMkLst>
        </pc:picChg>
        <pc:picChg chg="add del mod">
          <ac:chgData name="Mohammad Habiballah" userId="S::mhabib@campus.technion.ac.il::def38073-6281-4865-93c4-ee203798b65f" providerId="AD" clId="Web-{DB806217-5EA0-D819-DD89-8F5A8A616C41}" dt="2020-01-14T22:05:25.873" v="50"/>
          <ac:picMkLst>
            <pc:docMk/>
            <pc:sldMk cId="4083064062" sldId="312"/>
            <ac:picMk id="5" creationId="{D0F18305-C4F3-4DF4-89C3-777B3074F184}"/>
          </ac:picMkLst>
        </pc:picChg>
      </pc:sldChg>
      <pc:sldChg chg="addSp delSp modSp add replId">
        <pc:chgData name="Mohammad Habiballah" userId="S::mhabib@campus.technion.ac.il::def38073-6281-4865-93c4-ee203798b65f" providerId="AD" clId="Web-{DB806217-5EA0-D819-DD89-8F5A8A616C41}" dt="2020-01-14T22:03:17.887" v="43" actId="1076"/>
        <pc:sldMkLst>
          <pc:docMk/>
          <pc:sldMk cId="1797875751" sldId="323"/>
        </pc:sldMkLst>
        <pc:spChg chg="mod">
          <ac:chgData name="Mohammad Habiballah" userId="S::mhabib@campus.technion.ac.il::def38073-6281-4865-93c4-ee203798b65f" providerId="AD" clId="Web-{DB806217-5EA0-D819-DD89-8F5A8A616C41}" dt="2020-01-14T22:02:45.136" v="35" actId="20577"/>
          <ac:spMkLst>
            <pc:docMk/>
            <pc:sldMk cId="1797875751" sldId="323"/>
            <ac:spMk id="8" creationId="{6E995F0C-8C2A-412C-9035-B62E919D32AD}"/>
          </ac:spMkLst>
        </pc:spChg>
        <pc:picChg chg="add mod">
          <ac:chgData name="Mohammad Habiballah" userId="S::mhabib@campus.technion.ac.il::def38073-6281-4865-93c4-ee203798b65f" providerId="AD" clId="Web-{DB806217-5EA0-D819-DD89-8F5A8A616C41}" dt="2020-01-14T22:03:17.887" v="43" actId="1076"/>
          <ac:picMkLst>
            <pc:docMk/>
            <pc:sldMk cId="1797875751" sldId="323"/>
            <ac:picMk id="3" creationId="{74749C44-F061-4CD0-A7D7-7D00C18D5A88}"/>
          </ac:picMkLst>
        </pc:picChg>
        <pc:picChg chg="del">
          <ac:chgData name="Mohammad Habiballah" userId="S::mhabib@campus.technion.ac.il::def38073-6281-4865-93c4-ee203798b65f" providerId="AD" clId="Web-{DB806217-5EA0-D819-DD89-8F5A8A616C41}" dt="2020-01-14T22:02:47.605" v="36"/>
          <ac:picMkLst>
            <pc:docMk/>
            <pc:sldMk cId="1797875751" sldId="323"/>
            <ac:picMk id="11" creationId="{DFB55E73-489A-40A8-B7C0-2697784013A2}"/>
          </ac:picMkLst>
        </pc:picChg>
      </pc:sldChg>
    </pc:docChg>
  </pc:docChgLst>
  <pc:docChgLst>
    <pc:chgData name="Nabeel Khoury" userId="S::nabeel@campus.technion.ac.il::da61d6ad-cfdb-41bd-ad3d-055d740d0fad" providerId="AD" clId="Web-{BD58D505-A931-1613-45D6-AB528C7F6598}"/>
    <pc:docChg chg="modSld">
      <pc:chgData name="Nabeel Khoury" userId="S::nabeel@campus.technion.ac.il::da61d6ad-cfdb-41bd-ad3d-055d740d0fad" providerId="AD" clId="Web-{BD58D505-A931-1613-45D6-AB528C7F6598}" dt="2019-12-23T10:20:16.087" v="127" actId="1076"/>
      <pc:docMkLst>
        <pc:docMk/>
      </pc:docMkLst>
      <pc:sldChg chg="modSp">
        <pc:chgData name="Nabeel Khoury" userId="S::nabeel@campus.technion.ac.il::da61d6ad-cfdb-41bd-ad3d-055d740d0fad" providerId="AD" clId="Web-{BD58D505-A931-1613-45D6-AB528C7F6598}" dt="2019-12-23T10:04:00.860" v="33" actId="20577"/>
        <pc:sldMkLst>
          <pc:docMk/>
          <pc:sldMk cId="2811289717" sldId="275"/>
        </pc:sldMkLst>
        <pc:spChg chg="mod">
          <ac:chgData name="Nabeel Khoury" userId="S::nabeel@campus.technion.ac.il::da61d6ad-cfdb-41bd-ad3d-055d740d0fad" providerId="AD" clId="Web-{BD58D505-A931-1613-45D6-AB528C7F6598}" dt="2019-12-23T10:04:00.860" v="33" actId="20577"/>
          <ac:spMkLst>
            <pc:docMk/>
            <pc:sldMk cId="2811289717" sldId="275"/>
            <ac:spMk id="2" creationId="{58FF7221-6681-46FE-AA33-C519E8B52668}"/>
          </ac:spMkLst>
        </pc:spChg>
      </pc:sldChg>
      <pc:sldChg chg="addSp delSp modSp">
        <pc:chgData name="Nabeel Khoury" userId="S::nabeel@campus.technion.ac.il::da61d6ad-cfdb-41bd-ad3d-055d740d0fad" providerId="AD" clId="Web-{BD58D505-A931-1613-45D6-AB528C7F6598}" dt="2019-12-23T10:20:16.087" v="127" actId="1076"/>
        <pc:sldMkLst>
          <pc:docMk/>
          <pc:sldMk cId="3585525532" sldId="278"/>
        </pc:sldMkLst>
        <pc:spChg chg="mod">
          <ac:chgData name="Nabeel Khoury" userId="S::nabeel@campus.technion.ac.il::da61d6ad-cfdb-41bd-ad3d-055d740d0fad" providerId="AD" clId="Web-{BD58D505-A931-1613-45D6-AB528C7F6598}" dt="2019-12-23T10:02:52.844" v="8" actId="20577"/>
          <ac:spMkLst>
            <pc:docMk/>
            <pc:sldMk cId="3585525532" sldId="278"/>
            <ac:spMk id="4" creationId="{89E3A085-BE4B-4209-956D-0C1DDD19CCD9}"/>
          </ac:spMkLst>
        </pc:spChg>
        <pc:spChg chg="add del mod">
          <ac:chgData name="Nabeel Khoury" userId="S::nabeel@campus.technion.ac.il::da61d6ad-cfdb-41bd-ad3d-055d740d0fad" providerId="AD" clId="Web-{BD58D505-A931-1613-45D6-AB528C7F6598}" dt="2019-12-23T10:05:01.984" v="41"/>
          <ac:spMkLst>
            <pc:docMk/>
            <pc:sldMk cId="3585525532" sldId="278"/>
            <ac:spMk id="5" creationId="{8905FFAD-AAEF-4596-ABAF-2100B3F8AE0E}"/>
          </ac:spMkLst>
        </pc:spChg>
        <pc:spChg chg="add mod">
          <ac:chgData name="Nabeel Khoury" userId="S::nabeel@campus.technion.ac.il::da61d6ad-cfdb-41bd-ad3d-055d740d0fad" providerId="AD" clId="Web-{BD58D505-A931-1613-45D6-AB528C7F6598}" dt="2019-12-23T10:08:28.779" v="47" actId="1076"/>
          <ac:spMkLst>
            <pc:docMk/>
            <pc:sldMk cId="3585525532" sldId="278"/>
            <ac:spMk id="6" creationId="{C03D59BB-B703-42A6-A8DE-E53678D88DEA}"/>
          </ac:spMkLst>
        </pc:spChg>
        <pc:spChg chg="add mod">
          <ac:chgData name="Nabeel Khoury" userId="S::nabeel@campus.technion.ac.il::da61d6ad-cfdb-41bd-ad3d-055d740d0fad" providerId="AD" clId="Web-{BD58D505-A931-1613-45D6-AB528C7F6598}" dt="2019-12-23T10:20:12.681" v="126"/>
          <ac:spMkLst>
            <pc:docMk/>
            <pc:sldMk cId="3585525532" sldId="278"/>
            <ac:spMk id="8" creationId="{67ED8409-8617-44A0-82BB-811B11EB01C0}"/>
          </ac:spMkLst>
        </pc:spChg>
        <pc:spChg chg="add mod">
          <ac:chgData name="Nabeel Khoury" userId="S::nabeel@campus.technion.ac.il::da61d6ad-cfdb-41bd-ad3d-055d740d0fad" providerId="AD" clId="Web-{BD58D505-A931-1613-45D6-AB528C7F6598}" dt="2019-12-23T10:14:29.683" v="85" actId="1076"/>
          <ac:spMkLst>
            <pc:docMk/>
            <pc:sldMk cId="3585525532" sldId="278"/>
            <ac:spMk id="11" creationId="{7BDB0249-EEFE-45C5-B610-5D15C287762B}"/>
          </ac:spMkLst>
        </pc:spChg>
        <pc:spChg chg="add del mod">
          <ac:chgData name="Nabeel Khoury" userId="S::nabeel@campus.technion.ac.il::da61d6ad-cfdb-41bd-ad3d-055d740d0fad" providerId="AD" clId="Web-{BD58D505-A931-1613-45D6-AB528C7F6598}" dt="2019-12-23T10:16:08.526" v="93"/>
          <ac:spMkLst>
            <pc:docMk/>
            <pc:sldMk cId="3585525532" sldId="278"/>
            <ac:spMk id="12" creationId="{C1628CB1-E27B-496A-9CA1-C595A3559A14}"/>
          </ac:spMkLst>
        </pc:spChg>
        <pc:spChg chg="add del mod">
          <ac:chgData name="Nabeel Khoury" userId="S::nabeel@campus.technion.ac.il::da61d6ad-cfdb-41bd-ad3d-055d740d0fad" providerId="AD" clId="Web-{BD58D505-A931-1613-45D6-AB528C7F6598}" dt="2019-12-23T10:17:36.151" v="117"/>
          <ac:spMkLst>
            <pc:docMk/>
            <pc:sldMk cId="3585525532" sldId="278"/>
            <ac:spMk id="17" creationId="{D6324A53-568B-4494-A6A3-07E02E7BB3A7}"/>
          </ac:spMkLst>
        </pc:spChg>
        <pc:picChg chg="mod">
          <ac:chgData name="Nabeel Khoury" userId="S::nabeel@campus.technion.ac.il::da61d6ad-cfdb-41bd-ad3d-055d740d0fad" providerId="AD" clId="Web-{BD58D505-A931-1613-45D6-AB528C7F6598}" dt="2019-12-23T10:13:52.887" v="79" actId="1076"/>
          <ac:picMkLst>
            <pc:docMk/>
            <pc:sldMk cId="3585525532" sldId="278"/>
            <ac:picMk id="3" creationId="{96F47C9D-F004-4585-8DD7-C6A836FE75DE}"/>
          </ac:picMkLst>
        </pc:picChg>
        <pc:picChg chg="add del mod">
          <ac:chgData name="Nabeel Khoury" userId="S::nabeel@campus.technion.ac.il::da61d6ad-cfdb-41bd-ad3d-055d740d0fad" providerId="AD" clId="Web-{BD58D505-A931-1613-45D6-AB528C7F6598}" dt="2019-12-23T10:16:28.167" v="99"/>
          <ac:picMkLst>
            <pc:docMk/>
            <pc:sldMk cId="3585525532" sldId="278"/>
            <ac:picMk id="13" creationId="{9A841CCD-562E-4F60-AEA6-8E45D394E4A9}"/>
          </ac:picMkLst>
        </pc:picChg>
        <pc:picChg chg="add mod">
          <ac:chgData name="Nabeel Khoury" userId="S::nabeel@campus.technion.ac.il::da61d6ad-cfdb-41bd-ad3d-055d740d0fad" providerId="AD" clId="Web-{BD58D505-A931-1613-45D6-AB528C7F6598}" dt="2019-12-23T10:20:16.087" v="127" actId="1076"/>
          <ac:picMkLst>
            <pc:docMk/>
            <pc:sldMk cId="3585525532" sldId="278"/>
            <ac:picMk id="15" creationId="{EBB378C2-339F-4517-933E-43B381FC5AF5}"/>
          </ac:picMkLst>
        </pc:picChg>
        <pc:cxnChg chg="add mod">
          <ac:chgData name="Nabeel Khoury" userId="S::nabeel@campus.technion.ac.il::da61d6ad-cfdb-41bd-ad3d-055d740d0fad" providerId="AD" clId="Web-{BD58D505-A931-1613-45D6-AB528C7F6598}" dt="2019-12-23T10:15:11.292" v="89" actId="14100"/>
          <ac:cxnSpMkLst>
            <pc:docMk/>
            <pc:sldMk cId="3585525532" sldId="278"/>
            <ac:cxnSpMk id="9" creationId="{72EB7B3C-7961-4DEC-91F2-35356FE88AC5}"/>
          </ac:cxnSpMkLst>
        </pc:cxnChg>
        <pc:cxnChg chg="add mod">
          <ac:chgData name="Nabeel Khoury" userId="S::nabeel@campus.technion.ac.il::da61d6ad-cfdb-41bd-ad3d-055d740d0fad" providerId="AD" clId="Web-{BD58D505-A931-1613-45D6-AB528C7F6598}" dt="2019-12-23T10:14:56.980" v="88" actId="14100"/>
          <ac:cxnSpMkLst>
            <pc:docMk/>
            <pc:sldMk cId="3585525532" sldId="278"/>
            <ac:cxnSpMk id="10" creationId="{B0C85DF0-FAA0-48AB-B11D-DE872451BC14}"/>
          </ac:cxnSpMkLst>
        </pc:cxnChg>
      </pc:sldChg>
    </pc:docChg>
  </pc:docChgLst>
  <pc:docChgLst>
    <pc:chgData name="Mohammad Habiballah" userId="S::mhabib@campus.technion.ac.il::def38073-6281-4865-93c4-ee203798b65f" providerId="AD" clId="Web-{2677A739-C613-C824-5C27-450C0B574D29}"/>
    <pc:docChg chg="addSld delSld modSld">
      <pc:chgData name="Mohammad Habiballah" userId="S::mhabib@campus.technion.ac.il::def38073-6281-4865-93c4-ee203798b65f" providerId="AD" clId="Web-{2677A739-C613-C824-5C27-450C0B574D29}" dt="2020-01-15T11:23:23.468" v="5"/>
      <pc:docMkLst>
        <pc:docMk/>
      </pc:docMkLst>
      <pc:sldChg chg="add del">
        <pc:chgData name="Mohammad Habiballah" userId="S::mhabib@campus.technion.ac.il::def38073-6281-4865-93c4-ee203798b65f" providerId="AD" clId="Web-{2677A739-C613-C824-5C27-450C0B574D29}" dt="2020-01-15T11:23:23.468" v="5"/>
        <pc:sldMkLst>
          <pc:docMk/>
          <pc:sldMk cId="4083064062" sldId="312"/>
        </pc:sldMkLst>
      </pc:sldChg>
      <pc:sldChg chg="addSp delSp add del replId">
        <pc:chgData name="Mohammad Habiballah" userId="S::mhabib@campus.technion.ac.il::def38073-6281-4865-93c4-ee203798b65f" providerId="AD" clId="Web-{2677A739-C613-C824-5C27-450C0B574D29}" dt="2020-01-15T11:19:42.101" v="4"/>
        <pc:sldMkLst>
          <pc:docMk/>
          <pc:sldMk cId="898281812" sldId="324"/>
        </pc:sldMkLst>
        <pc:picChg chg="add del">
          <ac:chgData name="Mohammad Habiballah" userId="S::mhabib@campus.technion.ac.il::def38073-6281-4865-93c4-ee203798b65f" providerId="AD" clId="Web-{2677A739-C613-C824-5C27-450C0B574D29}" dt="2020-01-15T11:19:39.038" v="3"/>
          <ac:picMkLst>
            <pc:docMk/>
            <pc:sldMk cId="898281812" sldId="324"/>
            <ac:picMk id="7" creationId="{06ECBC57-83CE-450F-A9EB-351A4713801A}"/>
          </ac:picMkLst>
        </pc:picChg>
      </pc:sldChg>
    </pc:docChg>
  </pc:docChgLst>
  <pc:docChgLst>
    <pc:chgData name="Mohammad Habiballah" userId="S::mhabib@campus.technion.ac.il::def38073-6281-4865-93c4-ee203798b65f" providerId="AD" clId="Web-{0AFB4816-ACA3-A5A1-FC68-73CADC3AE1C0}"/>
    <pc:docChg chg="modSld">
      <pc:chgData name="Mohammad Habiballah" userId="S::mhabib@campus.technion.ac.il::def38073-6281-4865-93c4-ee203798b65f" providerId="AD" clId="Web-{0AFB4816-ACA3-A5A1-FC68-73CADC3AE1C0}" dt="2020-01-14T22:28:31.003" v="63"/>
      <pc:docMkLst>
        <pc:docMk/>
      </pc:docMkLst>
      <pc:sldChg chg="addSp delSp modSp">
        <pc:chgData name="Mohammad Habiballah" userId="S::mhabib@campus.technion.ac.il::def38073-6281-4865-93c4-ee203798b65f" providerId="AD" clId="Web-{0AFB4816-ACA3-A5A1-FC68-73CADC3AE1C0}" dt="2020-01-14T22:28:31.003" v="63"/>
        <pc:sldMkLst>
          <pc:docMk/>
          <pc:sldMk cId="301367309" sldId="322"/>
        </pc:sldMkLst>
        <pc:spChg chg="add del mod">
          <ac:chgData name="Mohammad Habiballah" userId="S::mhabib@campus.technion.ac.il::def38073-6281-4865-93c4-ee203798b65f" providerId="AD" clId="Web-{0AFB4816-ACA3-A5A1-FC68-73CADC3AE1C0}" dt="2020-01-14T22:28:31.003" v="63"/>
          <ac:spMkLst>
            <pc:docMk/>
            <pc:sldMk cId="301367309" sldId="322"/>
            <ac:spMk id="3" creationId="{411CDE01-5467-436D-A050-5AC9D523FF13}"/>
          </ac:spMkLst>
        </pc:spChg>
      </pc:sldChg>
    </pc:docChg>
  </pc:docChgLst>
  <pc:docChgLst>
    <pc:chgData name="Mohammad Habiballah" userId="S::mhabib@campus.technion.ac.il::def38073-6281-4865-93c4-ee203798b65f" providerId="AD" clId="Web-{ACBECECD-5527-549B-4005-CFC983DCBD34}"/>
    <pc:docChg chg="addSld delSld modSld sldOrd">
      <pc:chgData name="Mohammad Habiballah" userId="S::mhabib@campus.technion.ac.il::def38073-6281-4865-93c4-ee203798b65f" providerId="AD" clId="Web-{ACBECECD-5527-549B-4005-CFC983DCBD34}" dt="2020-01-13T19:46:13.020" v="565" actId="20577"/>
      <pc:docMkLst>
        <pc:docMk/>
      </pc:docMkLst>
      <pc:sldChg chg="modSp ord">
        <pc:chgData name="Mohammad Habiballah" userId="S::mhabib@campus.technion.ac.il::def38073-6281-4865-93c4-ee203798b65f" providerId="AD" clId="Web-{ACBECECD-5527-549B-4005-CFC983DCBD34}" dt="2020-01-13T19:43:38.080" v="509"/>
        <pc:sldMkLst>
          <pc:docMk/>
          <pc:sldMk cId="2448339327" sldId="269"/>
        </pc:sldMkLst>
        <pc:spChg chg="mod">
          <ac:chgData name="Mohammad Habiballah" userId="S::mhabib@campus.technion.ac.il::def38073-6281-4865-93c4-ee203798b65f" providerId="AD" clId="Web-{ACBECECD-5527-549B-4005-CFC983DCBD34}" dt="2020-01-13T19:42:54.689" v="506" actId="20577"/>
          <ac:spMkLst>
            <pc:docMk/>
            <pc:sldMk cId="2448339327" sldId="269"/>
            <ac:spMk id="2" creationId="{1EDCEB87-4F22-45F1-AE94-7286CEA37B21}"/>
          </ac:spMkLst>
        </pc:spChg>
      </pc:sldChg>
      <pc:sldChg chg="delSp modSp">
        <pc:chgData name="Mohammad Habiballah" userId="S::mhabib@campus.technion.ac.il::def38073-6281-4865-93c4-ee203798b65f" providerId="AD" clId="Web-{ACBECECD-5527-549B-4005-CFC983DCBD34}" dt="2020-01-13T19:46:11.895" v="563" actId="20577"/>
        <pc:sldMkLst>
          <pc:docMk/>
          <pc:sldMk cId="3683892639" sldId="272"/>
        </pc:sldMkLst>
        <pc:spChg chg="mod">
          <ac:chgData name="Mohammad Habiballah" userId="S::mhabib@campus.technion.ac.il::def38073-6281-4865-93c4-ee203798b65f" providerId="AD" clId="Web-{ACBECECD-5527-549B-4005-CFC983DCBD34}" dt="2020-01-13T19:46:11.895" v="563" actId="20577"/>
          <ac:spMkLst>
            <pc:docMk/>
            <pc:sldMk cId="3683892639" sldId="272"/>
            <ac:spMk id="3" creationId="{F51BA79D-747B-4F38-B5DE-3F4E22BBB225}"/>
          </ac:spMkLst>
        </pc:spChg>
        <pc:picChg chg="del">
          <ac:chgData name="Mohammad Habiballah" userId="S::mhabib@campus.technion.ac.il::def38073-6281-4865-93c4-ee203798b65f" providerId="AD" clId="Web-{ACBECECD-5527-549B-4005-CFC983DCBD34}" dt="2020-01-13T19:45:35.941" v="512"/>
          <ac:picMkLst>
            <pc:docMk/>
            <pc:sldMk cId="3683892639" sldId="272"/>
            <ac:picMk id="5" creationId="{7403D167-E8FA-42C6-A0DA-847626905414}"/>
          </ac:picMkLst>
        </pc:picChg>
      </pc:sldChg>
      <pc:sldChg chg="modSp">
        <pc:chgData name="Mohammad Habiballah" userId="S::mhabib@campus.technion.ac.il::def38073-6281-4865-93c4-ee203798b65f" providerId="AD" clId="Web-{ACBECECD-5527-549B-4005-CFC983DCBD34}" dt="2020-01-13T19:40:46.156" v="500" actId="20577"/>
        <pc:sldMkLst>
          <pc:docMk/>
          <pc:sldMk cId="2829348389" sldId="288"/>
        </pc:sldMkLst>
        <pc:spChg chg="mod">
          <ac:chgData name="Mohammad Habiballah" userId="S::mhabib@campus.technion.ac.il::def38073-6281-4865-93c4-ee203798b65f" providerId="AD" clId="Web-{ACBECECD-5527-549B-4005-CFC983DCBD34}" dt="2020-01-13T19:40:46.156" v="500" actId="20577"/>
          <ac:spMkLst>
            <pc:docMk/>
            <pc:sldMk cId="2829348389" sldId="288"/>
            <ac:spMk id="2" creationId="{AD71C489-7836-4FE1-999B-03B16B4CA7E0}"/>
          </ac:spMkLst>
        </pc:spChg>
      </pc:sldChg>
      <pc:sldChg chg="ord">
        <pc:chgData name="Mohammad Habiballah" userId="S::mhabib@campus.technion.ac.il::def38073-6281-4865-93c4-ee203798b65f" providerId="AD" clId="Web-{ACBECECD-5527-549B-4005-CFC983DCBD34}" dt="2020-01-13T19:45:33.269" v="511"/>
        <pc:sldMkLst>
          <pc:docMk/>
          <pc:sldMk cId="3368268413" sldId="293"/>
        </pc:sldMkLst>
      </pc:sldChg>
      <pc:sldChg chg="modSp">
        <pc:chgData name="Mohammad Habiballah" userId="S::mhabib@campus.technion.ac.il::def38073-6281-4865-93c4-ee203798b65f" providerId="AD" clId="Web-{ACBECECD-5527-549B-4005-CFC983DCBD34}" dt="2020-01-13T19:38:34.780" v="457" actId="20577"/>
        <pc:sldMkLst>
          <pc:docMk/>
          <pc:sldMk cId="1751903567" sldId="304"/>
        </pc:sldMkLst>
        <pc:spChg chg="mod">
          <ac:chgData name="Mohammad Habiballah" userId="S::mhabib@campus.technion.ac.il::def38073-6281-4865-93c4-ee203798b65f" providerId="AD" clId="Web-{ACBECECD-5527-549B-4005-CFC983DCBD34}" dt="2020-01-13T19:36:41.466" v="149" actId="20577"/>
          <ac:spMkLst>
            <pc:docMk/>
            <pc:sldMk cId="1751903567" sldId="304"/>
            <ac:spMk id="2" creationId="{DA2B600D-AB17-4B7C-9E09-FD0D20CD7F89}"/>
          </ac:spMkLst>
        </pc:spChg>
        <pc:spChg chg="mod">
          <ac:chgData name="Mohammad Habiballah" userId="S::mhabib@campus.technion.ac.il::def38073-6281-4865-93c4-ee203798b65f" providerId="AD" clId="Web-{ACBECECD-5527-549B-4005-CFC983DCBD34}" dt="2020-01-13T19:38:34.780" v="457" actId="20577"/>
          <ac:spMkLst>
            <pc:docMk/>
            <pc:sldMk cId="1751903567" sldId="304"/>
            <ac:spMk id="3" creationId="{FC2F42F1-5428-49EB-874B-9F73FE44E851}"/>
          </ac:spMkLst>
        </pc:spChg>
      </pc:sldChg>
      <pc:sldChg chg="modSp">
        <pc:chgData name="Mohammad Habiballah" userId="S::mhabib@campus.technion.ac.il::def38073-6281-4865-93c4-ee203798b65f" providerId="AD" clId="Web-{ACBECECD-5527-549B-4005-CFC983DCBD34}" dt="2020-01-13T19:35:40.372" v="123" actId="20577"/>
        <pc:sldMkLst>
          <pc:docMk/>
          <pc:sldMk cId="2271400350" sldId="310"/>
        </pc:sldMkLst>
        <pc:spChg chg="mod">
          <ac:chgData name="Mohammad Habiballah" userId="S::mhabib@campus.technion.ac.il::def38073-6281-4865-93c4-ee203798b65f" providerId="AD" clId="Web-{ACBECECD-5527-549B-4005-CFC983DCBD34}" dt="2020-01-13T19:35:40.372" v="123" actId="20577"/>
          <ac:spMkLst>
            <pc:docMk/>
            <pc:sldMk cId="2271400350" sldId="310"/>
            <ac:spMk id="2" creationId="{CD8EEA81-A8FE-4F5D-9AE6-C4DBEE5F458B}"/>
          </ac:spMkLst>
        </pc:spChg>
        <pc:spChg chg="mod">
          <ac:chgData name="Mohammad Habiballah" userId="S::mhabib@campus.technion.ac.il::def38073-6281-4865-93c4-ee203798b65f" providerId="AD" clId="Web-{ACBECECD-5527-549B-4005-CFC983DCBD34}" dt="2020-01-13T19:35:19.434" v="116" actId="20577"/>
          <ac:spMkLst>
            <pc:docMk/>
            <pc:sldMk cId="2271400350" sldId="310"/>
            <ac:spMk id="3" creationId="{F51BA79D-747B-4F38-B5DE-3F4E22BBB225}"/>
          </ac:spMkLst>
        </pc:spChg>
      </pc:sldChg>
      <pc:sldChg chg="new del">
        <pc:chgData name="Mohammad Habiballah" userId="S::mhabib@campus.technion.ac.il::def38073-6281-4865-93c4-ee203798b65f" providerId="AD" clId="Web-{ACBECECD-5527-549B-4005-CFC983DCBD34}" dt="2020-01-13T19:36:27.357" v="125"/>
        <pc:sldMkLst>
          <pc:docMk/>
          <pc:sldMk cId="967457808" sldId="311"/>
        </pc:sldMkLst>
      </pc:sldChg>
      <pc:sldChg chg="add replId">
        <pc:chgData name="Mohammad Habiballah" userId="S::mhabib@campus.technion.ac.il::def38073-6281-4865-93c4-ee203798b65f" providerId="AD" clId="Web-{ACBECECD-5527-549B-4005-CFC983DCBD34}" dt="2020-01-13T19:36:31.622" v="126"/>
        <pc:sldMkLst>
          <pc:docMk/>
          <pc:sldMk cId="2484892741" sldId="311"/>
        </pc:sldMkLst>
      </pc:sldChg>
    </pc:docChg>
  </pc:docChgLst>
  <pc:docChgLst>
    <pc:chgData name="Nabeel Khoury" userId="S::nabeel@campus.technion.ac.il::da61d6ad-cfdb-41bd-ad3d-055d740d0fad" providerId="AD" clId="Web-{0D94924E-EB11-084F-632B-7779D135230C}"/>
    <pc:docChg chg="modSld">
      <pc:chgData name="Nabeel Khoury" userId="S::nabeel@campus.technion.ac.il::da61d6ad-cfdb-41bd-ad3d-055d740d0fad" providerId="AD" clId="Web-{0D94924E-EB11-084F-632B-7779D135230C}" dt="2020-01-15T10:57:02.477" v="45" actId="20577"/>
      <pc:docMkLst>
        <pc:docMk/>
      </pc:docMkLst>
      <pc:sldChg chg="addSp modSp">
        <pc:chgData name="Nabeel Khoury" userId="S::nabeel@campus.technion.ac.il::da61d6ad-cfdb-41bd-ad3d-055d740d0fad" providerId="AD" clId="Web-{0D94924E-EB11-084F-632B-7779D135230C}" dt="2020-01-15T10:57:01.337" v="43" actId="20577"/>
        <pc:sldMkLst>
          <pc:docMk/>
          <pc:sldMk cId="301367309" sldId="322"/>
        </pc:sldMkLst>
        <pc:spChg chg="add mod">
          <ac:chgData name="Nabeel Khoury" userId="S::nabeel@campus.technion.ac.il::da61d6ad-cfdb-41bd-ad3d-055d740d0fad" providerId="AD" clId="Web-{0D94924E-EB11-084F-632B-7779D135230C}" dt="2020-01-15T10:57:01.337" v="43" actId="20577"/>
          <ac:spMkLst>
            <pc:docMk/>
            <pc:sldMk cId="301367309" sldId="322"/>
            <ac:spMk id="3" creationId="{7BF9EF54-7705-4930-8275-6BAF6FA8035D}"/>
          </ac:spMkLst>
        </pc:spChg>
      </pc:sldChg>
    </pc:docChg>
  </pc:docChgLst>
  <pc:docChgLst>
    <pc:chgData name="Mohammad Habiballah" userId="S::mhabib@campus.technion.ac.il::def38073-6281-4865-93c4-ee203798b65f" providerId="AD" clId="Web-{AED2C1E6-BC76-5467-72BA-FF1B54370F27}"/>
    <pc:docChg chg="addSld delSld modSld sldOrd">
      <pc:chgData name="Mohammad Habiballah" userId="S::mhabib@campus.technion.ac.il::def38073-6281-4865-93c4-ee203798b65f" providerId="AD" clId="Web-{AED2C1E6-BC76-5467-72BA-FF1B54370F27}" dt="2019-12-29T17:55:24.433" v="749" actId="20577"/>
      <pc:docMkLst>
        <pc:docMk/>
      </pc:docMkLst>
      <pc:sldChg chg="modSp">
        <pc:chgData name="Mohammad Habiballah" userId="S::mhabib@campus.technion.ac.il::def38073-6281-4865-93c4-ee203798b65f" providerId="AD" clId="Web-{AED2C1E6-BC76-5467-72BA-FF1B54370F27}" dt="2019-12-29T17:24:11.781" v="14" actId="20577"/>
        <pc:sldMkLst>
          <pc:docMk/>
          <pc:sldMk cId="2021475520" sldId="257"/>
        </pc:sldMkLst>
        <pc:spChg chg="mod">
          <ac:chgData name="Mohammad Habiballah" userId="S::mhabib@campus.technion.ac.il::def38073-6281-4865-93c4-ee203798b65f" providerId="AD" clId="Web-{AED2C1E6-BC76-5467-72BA-FF1B54370F27}" dt="2019-12-29T17:24:11.781" v="14" actId="20577"/>
          <ac:spMkLst>
            <pc:docMk/>
            <pc:sldMk cId="2021475520" sldId="257"/>
            <ac:spMk id="2" creationId="{ED48EDD6-A219-4F27-8C8A-03FCE44662B7}"/>
          </ac:spMkLst>
        </pc:spChg>
      </pc:sldChg>
      <pc:sldChg chg="del">
        <pc:chgData name="Mohammad Habiballah" userId="S::mhabib@campus.technion.ac.il::def38073-6281-4865-93c4-ee203798b65f" providerId="AD" clId="Web-{AED2C1E6-BC76-5467-72BA-FF1B54370F27}" dt="2019-12-29T17:31:47.221" v="41"/>
        <pc:sldMkLst>
          <pc:docMk/>
          <pc:sldMk cId="2690826023" sldId="259"/>
        </pc:sldMkLst>
      </pc:sldChg>
      <pc:sldChg chg="modSp">
        <pc:chgData name="Mohammad Habiballah" userId="S::mhabib@campus.technion.ac.il::def38073-6281-4865-93c4-ee203798b65f" providerId="AD" clId="Web-{AED2C1E6-BC76-5467-72BA-FF1B54370F27}" dt="2019-12-29T17:30:30.799" v="36" actId="20577"/>
        <pc:sldMkLst>
          <pc:docMk/>
          <pc:sldMk cId="2037840541" sldId="271"/>
        </pc:sldMkLst>
        <pc:spChg chg="mod">
          <ac:chgData name="Mohammad Habiballah" userId="S::mhabib@campus.technion.ac.il::def38073-6281-4865-93c4-ee203798b65f" providerId="AD" clId="Web-{AED2C1E6-BC76-5467-72BA-FF1B54370F27}" dt="2019-12-29T17:30:30.799" v="36" actId="20577"/>
          <ac:spMkLst>
            <pc:docMk/>
            <pc:sldMk cId="2037840541" sldId="271"/>
            <ac:spMk id="2" creationId="{EA2FE0E6-A860-46E5-84C7-BA9139449364}"/>
          </ac:spMkLst>
        </pc:spChg>
        <pc:spChg chg="mod">
          <ac:chgData name="Mohammad Habiballah" userId="S::mhabib@campus.technion.ac.il::def38073-6281-4865-93c4-ee203798b65f" providerId="AD" clId="Web-{AED2C1E6-BC76-5467-72BA-FF1B54370F27}" dt="2019-12-29T17:30:11.470" v="23" actId="20577"/>
          <ac:spMkLst>
            <pc:docMk/>
            <pc:sldMk cId="2037840541" sldId="271"/>
            <ac:spMk id="3" creationId="{B52E008A-ABA2-44F4-B57A-4F15907BE30E}"/>
          </ac:spMkLst>
        </pc:spChg>
      </pc:sldChg>
      <pc:sldChg chg="delSp">
        <pc:chgData name="Mohammad Habiballah" userId="S::mhabib@campus.technion.ac.il::def38073-6281-4865-93c4-ee203798b65f" providerId="AD" clId="Web-{AED2C1E6-BC76-5467-72BA-FF1B54370F27}" dt="2019-12-29T17:30:51.455" v="40"/>
        <pc:sldMkLst>
          <pc:docMk/>
          <pc:sldMk cId="1377821437" sldId="280"/>
        </pc:sldMkLst>
        <pc:spChg chg="del">
          <ac:chgData name="Mohammad Habiballah" userId="S::mhabib@campus.technion.ac.il::def38073-6281-4865-93c4-ee203798b65f" providerId="AD" clId="Web-{AED2C1E6-BC76-5467-72BA-FF1B54370F27}" dt="2019-12-29T17:30:51.455" v="40"/>
          <ac:spMkLst>
            <pc:docMk/>
            <pc:sldMk cId="1377821437" sldId="280"/>
            <ac:spMk id="10" creationId="{E26AB7E8-9BEE-4C53-9577-F2BD5577FCE2}"/>
          </ac:spMkLst>
        </pc:spChg>
      </pc:sldChg>
      <pc:sldChg chg="modSp new">
        <pc:chgData name="Mohammad Habiballah" userId="S::mhabib@campus.technion.ac.il::def38073-6281-4865-93c4-ee203798b65f" providerId="AD" clId="Web-{AED2C1E6-BC76-5467-72BA-FF1B54370F27}" dt="2019-12-29T17:55:24.417" v="748" actId="20577"/>
        <pc:sldMkLst>
          <pc:docMk/>
          <pc:sldMk cId="1956832750" sldId="297"/>
        </pc:sldMkLst>
        <pc:spChg chg="mod">
          <ac:chgData name="Mohammad Habiballah" userId="S::mhabib@campus.technion.ac.il::def38073-6281-4865-93c4-ee203798b65f" providerId="AD" clId="Web-{AED2C1E6-BC76-5467-72BA-FF1B54370F27}" dt="2019-12-29T17:32:16.502" v="59" actId="20577"/>
          <ac:spMkLst>
            <pc:docMk/>
            <pc:sldMk cId="1956832750" sldId="297"/>
            <ac:spMk id="2" creationId="{55B78F83-4A5B-4F6A-B5DE-3062481BD580}"/>
          </ac:spMkLst>
        </pc:spChg>
        <pc:spChg chg="mod">
          <ac:chgData name="Mohammad Habiballah" userId="S::mhabib@campus.technion.ac.il::def38073-6281-4865-93c4-ee203798b65f" providerId="AD" clId="Web-{AED2C1E6-BC76-5467-72BA-FF1B54370F27}" dt="2019-12-29T17:55:24.417" v="748" actId="20577"/>
          <ac:spMkLst>
            <pc:docMk/>
            <pc:sldMk cId="1956832750" sldId="297"/>
            <ac:spMk id="3" creationId="{C7ACD27A-6185-4CF9-908F-E212F2CE860C}"/>
          </ac:spMkLst>
        </pc:spChg>
      </pc:sldChg>
      <pc:sldChg chg="addSp modSp new del">
        <pc:chgData name="Mohammad Habiballah" userId="S::mhabib@campus.technion.ac.il::def38073-6281-4865-93c4-ee203798b65f" providerId="AD" clId="Web-{AED2C1E6-BC76-5467-72BA-FF1B54370F27}" dt="2019-12-29T17:28:02.063" v="16"/>
        <pc:sldMkLst>
          <pc:docMk/>
          <pc:sldMk cId="3097924567" sldId="297"/>
        </pc:sldMkLst>
        <pc:spChg chg="add mod">
          <ac:chgData name="Mohammad Habiballah" userId="S::mhabib@campus.technion.ac.il::def38073-6281-4865-93c4-ee203798b65f" providerId="AD" clId="Web-{AED2C1E6-BC76-5467-72BA-FF1B54370F27}" dt="2019-12-29T17:22:54.171" v="9" actId="20577"/>
          <ac:spMkLst>
            <pc:docMk/>
            <pc:sldMk cId="3097924567" sldId="297"/>
            <ac:spMk id="4" creationId="{DF628443-5916-40EC-912B-F3CE027D9345}"/>
          </ac:spMkLst>
        </pc:spChg>
      </pc:sldChg>
      <pc:sldChg chg="modSp add ord replId">
        <pc:chgData name="Mohammad Habiballah" userId="S::mhabib@campus.technion.ac.il::def38073-6281-4865-93c4-ee203798b65f" providerId="AD" clId="Web-{AED2C1E6-BC76-5467-72BA-FF1B54370F27}" dt="2019-12-29T17:40:31.490" v="486" actId="14100"/>
        <pc:sldMkLst>
          <pc:docMk/>
          <pc:sldMk cId="3662716114" sldId="298"/>
        </pc:sldMkLst>
        <pc:spChg chg="mod">
          <ac:chgData name="Mohammad Habiballah" userId="S::mhabib@campus.technion.ac.il::def38073-6281-4865-93c4-ee203798b65f" providerId="AD" clId="Web-{AED2C1E6-BC76-5467-72BA-FF1B54370F27}" dt="2019-12-29T17:40:31.490" v="486" actId="14100"/>
          <ac:spMkLst>
            <pc:docMk/>
            <pc:sldMk cId="3662716114" sldId="298"/>
            <ac:spMk id="3" creationId="{DB8B1F00-C20A-45AE-B10F-0E702BB9199D}"/>
          </ac:spMkLst>
        </pc:spChg>
      </pc:sldChg>
    </pc:docChg>
  </pc:docChgLst>
  <pc:docChgLst>
    <pc:chgData name="Mohammad Habiballah" userId="S::mhabib@campus.technion.ac.il::def38073-6281-4865-93c4-ee203798b65f" providerId="AD" clId="Web-{E0D79705-600D-0C16-93B0-A11AF90A591E}"/>
    <pc:docChg chg="modSld">
      <pc:chgData name="Mohammad Habiballah" userId="S::mhabib@campus.technion.ac.il::def38073-6281-4865-93c4-ee203798b65f" providerId="AD" clId="Web-{E0D79705-600D-0C16-93B0-A11AF90A591E}" dt="2019-12-29T19:49:55.067" v="1"/>
      <pc:docMkLst>
        <pc:docMk/>
      </pc:docMkLst>
      <pc:sldChg chg="addSp delSp modSp">
        <pc:chgData name="Mohammad Habiballah" userId="S::mhabib@campus.technion.ac.il::def38073-6281-4865-93c4-ee203798b65f" providerId="AD" clId="Web-{E0D79705-600D-0C16-93B0-A11AF90A591E}" dt="2019-12-29T19:49:55.067" v="1"/>
        <pc:sldMkLst>
          <pc:docMk/>
          <pc:sldMk cId="2021475520" sldId="257"/>
        </pc:sldMkLst>
        <pc:picChg chg="add mod">
          <ac:chgData name="Mohammad Habiballah" userId="S::mhabib@campus.technion.ac.il::def38073-6281-4865-93c4-ee203798b65f" providerId="AD" clId="Web-{E0D79705-600D-0C16-93B0-A11AF90A591E}" dt="2019-12-29T19:49:55.067" v="1"/>
          <ac:picMkLst>
            <pc:docMk/>
            <pc:sldMk cId="2021475520" sldId="257"/>
            <ac:picMk id="3" creationId="{C79CDD4B-4F8C-4505-946A-FF99ECB9BFF1}"/>
          </ac:picMkLst>
        </pc:picChg>
        <pc:picChg chg="del">
          <ac:chgData name="Mohammad Habiballah" userId="S::mhabib@campus.technion.ac.il::def38073-6281-4865-93c4-ee203798b65f" providerId="AD" clId="Web-{E0D79705-600D-0C16-93B0-A11AF90A591E}" dt="2019-12-29T19:49:50.489" v="0"/>
          <ac:picMkLst>
            <pc:docMk/>
            <pc:sldMk cId="2021475520" sldId="257"/>
            <ac:picMk id="18" creationId="{9FAE9B4A-5C13-4340-B8FF-C2E23AED4A68}"/>
          </ac:picMkLst>
        </pc:picChg>
      </pc:sldChg>
    </pc:docChg>
  </pc:docChgLst>
  <pc:docChgLst>
    <pc:chgData name="Nabeel Khoury" userId="S::nabeel@campus.technion.ac.il::da61d6ad-cfdb-41bd-ad3d-055d740d0fad" providerId="AD" clId="Web-{F0EC1EB9-7DBB-D12F-3D42-E050F53CDF69}"/>
    <pc:docChg chg="modSld">
      <pc:chgData name="Nabeel Khoury" userId="S::nabeel@campus.technion.ac.il::da61d6ad-cfdb-41bd-ad3d-055d740d0fad" providerId="AD" clId="Web-{F0EC1EB9-7DBB-D12F-3D42-E050F53CDF69}" dt="2019-12-29T17:20:52.152" v="1" actId="20577"/>
      <pc:docMkLst>
        <pc:docMk/>
      </pc:docMkLst>
      <pc:sldChg chg="modSp">
        <pc:chgData name="Nabeel Khoury" userId="S::nabeel@campus.technion.ac.il::da61d6ad-cfdb-41bd-ad3d-055d740d0fad" providerId="AD" clId="Web-{F0EC1EB9-7DBB-D12F-3D42-E050F53CDF69}" dt="2019-12-29T17:20:52.152" v="0" actId="20577"/>
        <pc:sldMkLst>
          <pc:docMk/>
          <pc:sldMk cId="2827891872" sldId="256"/>
        </pc:sldMkLst>
        <pc:spChg chg="mod">
          <ac:chgData name="Nabeel Khoury" userId="S::nabeel@campus.technion.ac.il::da61d6ad-cfdb-41bd-ad3d-055d740d0fad" providerId="AD" clId="Web-{F0EC1EB9-7DBB-D12F-3D42-E050F53CDF69}" dt="2019-12-29T17:20:52.152" v="0" actId="20577"/>
          <ac:spMkLst>
            <pc:docMk/>
            <pc:sldMk cId="2827891872" sldId="256"/>
            <ac:spMk id="3" creationId="{884AE84D-071A-4DC7-B2EA-6CE613B1C78F}"/>
          </ac:spMkLst>
        </pc:spChg>
      </pc:sldChg>
    </pc:docChg>
  </pc:docChgLst>
  <pc:docChgLst>
    <pc:chgData name="Nabeel Khoury" userId="S::nabeel@campus.technion.ac.il::da61d6ad-cfdb-41bd-ad3d-055d740d0fad" providerId="AD" clId="Web-{185E1518-8C32-46FD-BE4E-B9F98D2F7269}"/>
    <pc:docChg chg="modSld">
      <pc:chgData name="Nabeel Khoury" userId="S::nabeel@campus.technion.ac.il::da61d6ad-cfdb-41bd-ad3d-055d740d0fad" providerId="AD" clId="Web-{185E1518-8C32-46FD-BE4E-B9F98D2F7269}" dt="2019-12-29T23:34:08.321" v="1" actId="20577"/>
      <pc:docMkLst>
        <pc:docMk/>
      </pc:docMkLst>
      <pc:sldChg chg="modSp">
        <pc:chgData name="Nabeel Khoury" userId="S::nabeel@campus.technion.ac.il::da61d6ad-cfdb-41bd-ad3d-055d740d0fad" providerId="AD" clId="Web-{185E1518-8C32-46FD-BE4E-B9F98D2F7269}" dt="2019-12-29T23:34:08.306" v="0" actId="20577"/>
        <pc:sldMkLst>
          <pc:docMk/>
          <pc:sldMk cId="2829348389" sldId="288"/>
        </pc:sldMkLst>
        <pc:spChg chg="mod">
          <ac:chgData name="Nabeel Khoury" userId="S::nabeel@campus.technion.ac.il::da61d6ad-cfdb-41bd-ad3d-055d740d0fad" providerId="AD" clId="Web-{185E1518-8C32-46FD-BE4E-B9F98D2F7269}" dt="2019-12-29T23:34:08.306" v="0" actId="20577"/>
          <ac:spMkLst>
            <pc:docMk/>
            <pc:sldMk cId="2829348389" sldId="288"/>
            <ac:spMk id="3" creationId="{B0BD9B8D-962A-41C4-A46E-88480217D22C}"/>
          </ac:spMkLst>
        </pc:spChg>
      </pc:sldChg>
    </pc:docChg>
  </pc:docChgLst>
  <pc:docChgLst>
    <pc:chgData name="Mohammad Habiballah" userId="S::mhabib@campus.technion.ac.il::def38073-6281-4865-93c4-ee203798b65f" providerId="AD" clId="Web-{F5058003-A837-0ABB-EC75-EE94BD009C53}"/>
    <pc:docChg chg="modSld addMainMaster delMainMaster">
      <pc:chgData name="Mohammad Habiballah" userId="S::mhabib@campus.technion.ac.il::def38073-6281-4865-93c4-ee203798b65f" providerId="AD" clId="Web-{F5058003-A837-0ABB-EC75-EE94BD009C53}" dt="2019-12-29T19:45:49.851" v="488"/>
      <pc:docMkLst>
        <pc:docMk/>
      </pc:docMkLst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2827891872" sldId="256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827891872" sldId="256"/>
            <ac:spMk id="2" creationId="{2A0BAC63-01E2-4855-84AF-96BFD014B890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827891872" sldId="256"/>
            <ac:spMk id="3" creationId="{884AE84D-071A-4DC7-B2EA-6CE613B1C78F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827891872" sldId="256"/>
            <ac:spMk id="6" creationId="{346A574A-36BB-4D74-B95F-FDA7F946B374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2021475520" sldId="257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021475520" sldId="257"/>
            <ac:spMk id="2" creationId="{ED48EDD6-A219-4F27-8C8A-03FCE44662B7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021475520" sldId="257"/>
            <ac:spMk id="11" creationId="{78251119-FD12-4C85-97F3-80C821A6BAC4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021475520" sldId="257"/>
            <ac:spMk id="16" creationId="{02A71189-612C-44AF-8D76-DC825E15C32A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209316806" sldId="262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09316806" sldId="262"/>
            <ac:spMk id="5" creationId="{72457678-C75C-4B0F-9485-67D3C5BCE93A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71027997" sldId="263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71027997" sldId="263"/>
            <ac:spMk id="22" creationId="{9F7C05BC-13F8-4A62-993A-B9D34F2E08A3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483998686" sldId="264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483998686" sldId="264"/>
            <ac:spMk id="5" creationId="{1A66DC2D-0DC8-4EE6-B3E6-D1A9C2E3A3BC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759583957" sldId="265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759583957" sldId="265"/>
            <ac:spMk id="5" creationId="{1A66DC2D-0DC8-4EE6-B3E6-D1A9C2E3A3BC}"/>
          </ac:spMkLst>
        </pc:spChg>
        <pc:spChg chg="mod">
          <ac:chgData name="Mohammad Habiballah" userId="S::mhabib@campus.technion.ac.il::def38073-6281-4865-93c4-ee203798b65f" providerId="AD" clId="Web-{F5058003-A837-0ABB-EC75-EE94BD009C53}" dt="2019-12-29T19:42:36.194" v="461" actId="20577"/>
          <ac:spMkLst>
            <pc:docMk/>
            <pc:sldMk cId="1759583957" sldId="265"/>
            <ac:spMk id="7" creationId="{C9CE2401-7E6A-4CB9-B928-5DAB2C9C7C7E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302850009" sldId="267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302850009" sldId="267"/>
            <ac:spMk id="2" creationId="{A35129FA-569E-48FA-9B5B-09ACE4D0F337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302850009" sldId="267"/>
            <ac:spMk id="3" creationId="{FC3274D0-B342-4FCB-88FE-54283C53199C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302850009" sldId="267"/>
            <ac:spMk id="4" creationId="{4E909F36-1965-490B-B9FE-BCECFDE2A9B3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68118243" sldId="268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68118243" sldId="268"/>
            <ac:spMk id="2" creationId="{1FB685AD-84B1-47F3-8A1F-405555BD7746}"/>
          </ac:spMkLst>
        </pc:spChg>
        <pc:picChg chg="mod">
          <ac:chgData name="Mohammad Habiballah" userId="S::mhabib@campus.technion.ac.il::def38073-6281-4865-93c4-ee203798b65f" providerId="AD" clId="Web-{F5058003-A837-0ABB-EC75-EE94BD009C53}" dt="2019-12-29T19:31:45.103" v="394" actId="1076"/>
          <ac:picMkLst>
            <pc:docMk/>
            <pc:sldMk cId="368118243" sldId="268"/>
            <ac:picMk id="7" creationId="{4E270A46-F69D-46A9-959D-36123F320938}"/>
          </ac:picMkLst>
        </pc:pic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402037190" sldId="269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402037190" sldId="269"/>
            <ac:spMk id="2" creationId="{1EDCEB87-4F22-45F1-AE94-7286CEA37B21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402037190" sldId="269"/>
            <ac:spMk id="3" creationId="{8DD095F5-666E-4E69-9A5E-15C1900BB96F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402037190" sldId="269"/>
            <ac:spMk id="4" creationId="{E69145E6-D881-408A-AF61-3D2B753D86B8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838611291" sldId="270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838611291" sldId="270"/>
            <ac:spMk id="2" creationId="{136943FC-7F5D-4016-9B9F-21D9A6E82260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838611291" sldId="270"/>
            <ac:spMk id="3" creationId="{253268E1-6F02-4890-95E9-B6EF38EDD9A3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838611291" sldId="270"/>
            <ac:spMk id="4" creationId="{9787130A-DDFB-4596-97A6-00EC51DA7F31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2037840541" sldId="271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037840541" sldId="271"/>
            <ac:spMk id="2" creationId="{EA2FE0E6-A860-46E5-84C7-BA9139449364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037840541" sldId="271"/>
            <ac:spMk id="3" creationId="{B52E008A-ABA2-44F4-B57A-4F15907BE30E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037840541" sldId="271"/>
            <ac:spMk id="4" creationId="{0027818A-2A3B-4C35-9C9A-2D4E65F81BBD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683892639" sldId="272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683892639" sldId="272"/>
            <ac:spMk id="2" creationId="{CD8EEA81-A8FE-4F5D-9AE6-C4DBEE5F458B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683892639" sldId="272"/>
            <ac:spMk id="3" creationId="{F51BA79D-747B-4F38-B5DE-3F4E22BBB225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683892639" sldId="272"/>
            <ac:spMk id="4" creationId="{84396AE6-CD6D-486B-9C12-BF6C97AC73D4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82722086" sldId="274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82722086" sldId="274"/>
            <ac:spMk id="2" creationId="{520E694F-7E82-4539-96CF-1A51A59D789D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82722086" sldId="274"/>
            <ac:spMk id="3" creationId="{E6B2F473-5BEC-4F0D-B544-9C7CC40A2E00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82722086" sldId="274"/>
            <ac:spMk id="4" creationId="{E669C4F0-9E34-4C22-9C8D-AA4A9803D240}"/>
          </ac:spMkLst>
        </pc:spChg>
        <pc:picChg chg="mod">
          <ac:chgData name="Mohammad Habiballah" userId="S::mhabib@campus.technion.ac.il::def38073-6281-4865-93c4-ee203798b65f" providerId="AD" clId="Web-{F5058003-A837-0ABB-EC75-EE94BD009C53}" dt="2019-12-29T19:44:08.537" v="483" actId="1076"/>
          <ac:picMkLst>
            <pc:docMk/>
            <pc:sldMk cId="382722086" sldId="274"/>
            <ac:picMk id="5" creationId="{B406E2C6-E2E9-45DB-892F-0B3EC2C01374}"/>
          </ac:picMkLst>
        </pc:pic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2811289717" sldId="275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811289717" sldId="275"/>
            <ac:spMk id="2" creationId="{58FF7221-6681-46FE-AA33-C519E8B52668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811289717" sldId="275"/>
            <ac:spMk id="3" creationId="{D7DDDBF3-AD53-4921-A9E4-A0AF22A87782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811289717" sldId="275"/>
            <ac:spMk id="4" creationId="{9CD7EB4E-332B-42EB-86E0-8A1EF436446D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83690461" sldId="276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83690461" sldId="276"/>
            <ac:spMk id="2" creationId="{FACAE7B9-C18F-47E1-BA7E-36CBF7AE3411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83690461" sldId="276"/>
            <ac:spMk id="4" creationId="{28B5736E-3337-4A0B-833D-0B14E5F20A5E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840399651" sldId="277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840399651" sldId="277"/>
            <ac:spMk id="2" creationId="{3FAEDE81-3EE5-4CBD-A359-70A20B77E155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840399651" sldId="277"/>
            <ac:spMk id="3" creationId="{9C06CA92-CCBA-4D03-9FE5-D9976F4517E0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840399651" sldId="277"/>
            <ac:spMk id="4" creationId="{B9E14236-C977-48F3-91DC-6C164E19BC56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585525532" sldId="278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585525532" sldId="278"/>
            <ac:spMk id="2" creationId="{A6D37735-A439-4281-AE7A-9141AA8DE6A6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266610013" sldId="279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66610013" sldId="279"/>
            <ac:spMk id="2" creationId="{DA702774-FB94-4587-9B71-D6A7F7C9FA48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377821437" sldId="280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377821437" sldId="280"/>
            <ac:spMk id="2" creationId="{BA9EBABD-8721-4611-BA7C-462DF610DB7A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377821437" sldId="280"/>
            <ac:spMk id="4" creationId="{47A74752-B5BD-4462-894E-0C851BC5BC4B}"/>
          </ac:spMkLst>
        </pc:spChg>
        <pc:spChg chg="mod">
          <ac:chgData name="Mohammad Habiballah" userId="S::mhabib@campus.technion.ac.il::def38073-6281-4865-93c4-ee203798b65f" providerId="AD" clId="Web-{F5058003-A837-0ABB-EC75-EE94BD009C53}" dt="2019-12-29T19:35:28.835" v="421" actId="20577"/>
          <ac:spMkLst>
            <pc:docMk/>
            <pc:sldMk cId="1377821437" sldId="280"/>
            <ac:spMk id="6" creationId="{41FD161F-61CB-42B2-B6D2-2E4095056CBC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2424518156" sldId="281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424518156" sldId="281"/>
            <ac:spMk id="2" creationId="{1AA0EEF7-32C4-4A9A-9A94-D3414E6186BF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307434619" sldId="282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307434619" sldId="282"/>
            <ac:spMk id="2" creationId="{61C39A55-738A-4F9F-ADE2-B81FE413EABA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906600579" sldId="283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906600579" sldId="283"/>
            <ac:spMk id="2" creationId="{C910BB47-3319-490E-8712-0B8BF32CB2D2}"/>
          </ac:spMkLst>
        </pc:spChg>
        <pc:spChg chg="mod">
          <ac:chgData name="Mohammad Habiballah" userId="S::mhabib@campus.technion.ac.il::def38073-6281-4865-93c4-ee203798b65f" providerId="AD" clId="Web-{F5058003-A837-0ABB-EC75-EE94BD009C53}" dt="2019-12-29T19:36:16.174" v="425" actId="20577"/>
          <ac:spMkLst>
            <pc:docMk/>
            <pc:sldMk cId="1906600579" sldId="283"/>
            <ac:spMk id="4" creationId="{CD5F7278-46BE-4C2B-AEF2-CD62FAAC5403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563038644" sldId="284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563038644" sldId="284"/>
            <ac:spMk id="2" creationId="{99A1EB71-5E42-4F8A-BB49-80C789334AE8}"/>
          </ac:spMkLst>
        </pc:spChg>
        <pc:spChg chg="mod">
          <ac:chgData name="Mohammad Habiballah" userId="S::mhabib@campus.technion.ac.il::def38073-6281-4865-93c4-ee203798b65f" providerId="AD" clId="Web-{F5058003-A837-0ABB-EC75-EE94BD009C53}" dt="2019-12-29T19:36:22.815" v="426" actId="20577"/>
          <ac:spMkLst>
            <pc:docMk/>
            <pc:sldMk cId="1563038644" sldId="284"/>
            <ac:spMk id="3" creationId="{7B7A24DB-7A23-4583-B483-13203DA7C444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2270286202" sldId="285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270286202" sldId="285"/>
            <ac:spMk id="2" creationId="{D186C530-D357-4150-8F4A-177210570103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270286202" sldId="285"/>
            <ac:spMk id="4" creationId="{BACDC621-58B9-45D2-896A-D6AA7F31D682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0505161" sldId="286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0505161" sldId="286"/>
            <ac:spMk id="2" creationId="{ABCE35F4-F44C-4544-A857-84CABFD3084D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4148621943" sldId="287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4148621943" sldId="287"/>
            <ac:spMk id="2" creationId="{8D622CD7-8C47-4301-8806-762D12AA5E5D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2829348389" sldId="288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829348389" sldId="288"/>
            <ac:spMk id="2" creationId="{AD71C489-7836-4FE1-999B-03B16B4CA7E0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829348389" sldId="288"/>
            <ac:spMk id="3" creationId="{B0BD9B8D-962A-41C4-A46E-88480217D22C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829348389" sldId="288"/>
            <ac:spMk id="4" creationId="{C1BA4EBD-A599-4007-8E5B-BFA0D3DCC089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409377596" sldId="289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409377596" sldId="289"/>
            <ac:spMk id="2" creationId="{79754ECD-DAC0-4E8B-860C-B78855A5242C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082559252" sldId="290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082559252" sldId="290"/>
            <ac:spMk id="2" creationId="{C7FC48B4-BE78-43FB-AEB1-F494EBFBEBC2}"/>
          </ac:spMkLst>
        </pc:spChg>
        <pc:spChg chg="mod">
          <ac:chgData name="Mohammad Habiballah" userId="S::mhabib@campus.technion.ac.il::def38073-6281-4865-93c4-ee203798b65f" providerId="AD" clId="Web-{F5058003-A837-0ABB-EC75-EE94BD009C53}" dt="2019-12-29T19:39:14.400" v="457" actId="20577"/>
          <ac:spMkLst>
            <pc:docMk/>
            <pc:sldMk cId="3082559252" sldId="290"/>
            <ac:spMk id="78" creationId="{C363D748-79CC-45EC-8C57-C8D30756BB31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368268413" sldId="293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368268413" sldId="293"/>
            <ac:spMk id="2" creationId="{B0078922-B4F0-452D-8F4C-55FC2F042CDC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368268413" sldId="293"/>
            <ac:spMk id="4" creationId="{EC8EE087-9FB3-42CA-BFB2-4D3B15D6C580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368268413" sldId="293"/>
            <ac:spMk id="6" creationId="{B545A278-93E1-4AEC-B4AB-EE7314208D3D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228280959" sldId="294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228280959" sldId="294"/>
            <ac:spMk id="2" creationId="{FE66A8A1-1EE7-4285-99E0-AFCA0FF57AFB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377754189" sldId="295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377754189" sldId="295"/>
            <ac:spMk id="2" creationId="{A63CF932-CDFD-47ED-B0E2-D5E783A0CE57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956832750" sldId="297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956832750" sldId="297"/>
            <ac:spMk id="2" creationId="{55B78F83-4A5B-4F6A-B5DE-3062481BD580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956832750" sldId="297"/>
            <ac:spMk id="3" creationId="{C7ACD27A-6185-4CF9-908F-E212F2CE860C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956832750" sldId="297"/>
            <ac:spMk id="4" creationId="{158CF75D-9D5B-45E4-BE43-00D87B4951E1}"/>
          </ac:spMkLst>
        </pc:spChg>
        <pc:spChg chg="mod">
          <ac:chgData name="Mohammad Habiballah" userId="S::mhabib@campus.technion.ac.il::def38073-6281-4865-93c4-ee203798b65f" providerId="AD" clId="Web-{F5058003-A837-0ABB-EC75-EE94BD009C53}" dt="2019-12-29T19:37:41.837" v="437" actId="20577"/>
          <ac:spMkLst>
            <pc:docMk/>
            <pc:sldMk cId="1956832750" sldId="297"/>
            <ac:spMk id="5" creationId="{047C73F9-C7EB-47F7-9DE0-C64847848293}"/>
          </ac:spMkLst>
        </pc:spChg>
        <pc:spChg chg="mod">
          <ac:chgData name="Mohammad Habiballah" userId="S::mhabib@campus.technion.ac.il::def38073-6281-4865-93c4-ee203798b65f" providerId="AD" clId="Web-{F5058003-A837-0ABB-EC75-EE94BD009C53}" dt="2019-12-29T19:37:53.526" v="440" actId="20577"/>
          <ac:spMkLst>
            <pc:docMk/>
            <pc:sldMk cId="1956832750" sldId="297"/>
            <ac:spMk id="6" creationId="{4ADA26B9-36E9-4524-8AD7-B8519B250CBA}"/>
          </ac:spMkLst>
        </pc:spChg>
        <pc:spChg chg="mod">
          <ac:chgData name="Mohammad Habiballah" userId="S::mhabib@campus.technion.ac.il::def38073-6281-4865-93c4-ee203798b65f" providerId="AD" clId="Web-{F5058003-A837-0ABB-EC75-EE94BD009C53}" dt="2019-12-29T19:38:20.135" v="445" actId="20577"/>
          <ac:spMkLst>
            <pc:docMk/>
            <pc:sldMk cId="1956832750" sldId="297"/>
            <ac:spMk id="7" creationId="{50D014AB-927A-48CA-B5EE-3CD60BA2A742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3662716114" sldId="298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3662716114" sldId="298"/>
            <ac:spMk id="2" creationId="{FE66A8A1-1EE7-4285-99E0-AFCA0FF57AFB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2491780618" sldId="299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491780618" sldId="299"/>
            <ac:spMk id="2" creationId="{CC8B6F8C-4E22-488E-8C64-CABD854B22DF}"/>
          </ac:spMkLst>
        </pc:spChg>
        <pc:spChg chg="mod">
          <ac:chgData name="Mohammad Habiballah" userId="S::mhabib@campus.technion.ac.il::def38073-6281-4865-93c4-ee203798b65f" providerId="AD" clId="Web-{F5058003-A837-0ABB-EC75-EE94BD009C53}" dt="2019-12-29T19:31:22.369" v="390" actId="20577"/>
          <ac:spMkLst>
            <pc:docMk/>
            <pc:sldMk cId="2491780618" sldId="299"/>
            <ac:spMk id="4" creationId="{E370193E-4D16-4766-96B1-D6B44B37DA08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4079520531" sldId="300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4079520531" sldId="300"/>
            <ac:spMk id="2" creationId="{52323222-AC32-45BC-A77F-66323C385945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2144738723" sldId="301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144738723" sldId="301"/>
            <ac:spMk id="2" creationId="{23AC139F-5B49-4B3A-A41F-05D98081093D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144738723" sldId="301"/>
            <ac:spMk id="3" creationId="{36858F5E-C307-44A4-8363-9A34074A0E03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2144738723" sldId="301"/>
            <ac:spMk id="4" creationId="{C89C8A96-688F-4BF9-AB8E-15B776B17767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169046621" sldId="302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169046621" sldId="302"/>
            <ac:spMk id="2" creationId="{52323222-AC32-45BC-A77F-66323C385945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465109971" sldId="303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465109971" sldId="303"/>
            <ac:spMk id="2" creationId="{0226ACC1-6561-4477-BAB9-FDE0EDAD1C6D}"/>
          </ac:spMkLst>
        </pc:spChg>
      </pc:sldChg>
      <pc:sldChg chg="modSp mod modClrScheme chgLayout">
        <pc:chgData name="Mohammad Habiballah" userId="S::mhabib@campus.technion.ac.il::def38073-6281-4865-93c4-ee203798b65f" providerId="AD" clId="Web-{F5058003-A837-0ABB-EC75-EE94BD009C53}" dt="2019-12-29T19:45:49.851" v="488"/>
        <pc:sldMkLst>
          <pc:docMk/>
          <pc:sldMk cId="1751903567" sldId="304"/>
        </pc:sldMkLst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751903567" sldId="304"/>
            <ac:spMk id="2" creationId="{DA2B600D-AB17-4B7C-9E09-FD0D20CD7F89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751903567" sldId="304"/>
            <ac:spMk id="3" creationId="{FC2F42F1-5428-49EB-874B-9F73FE44E851}"/>
          </ac:spMkLst>
        </pc:spChg>
        <pc:spChg chg="mod ord">
          <ac:chgData name="Mohammad Habiballah" userId="S::mhabib@campus.technion.ac.il::def38073-6281-4865-93c4-ee203798b65f" providerId="AD" clId="Web-{F5058003-A837-0ABB-EC75-EE94BD009C53}" dt="2019-12-29T19:45:49.851" v="488"/>
          <ac:spMkLst>
            <pc:docMk/>
            <pc:sldMk cId="1751903567" sldId="304"/>
            <ac:spMk id="4" creationId="{F6EEAA84-BA5D-49EF-A760-96CB6C3AAEE7}"/>
          </ac:spMkLst>
        </pc:spChg>
      </pc:sldChg>
      <pc:sldMasterChg chg="add del addSldLayout delSldLayout">
        <pc:chgData name="Mohammad Habiballah" userId="S::mhabib@campus.technion.ac.il::def38073-6281-4865-93c4-ee203798b65f" providerId="AD" clId="Web-{F5058003-A837-0ABB-EC75-EE94BD009C53}" dt="2019-12-29T19:45:49.851" v="488"/>
        <pc:sldMasterMkLst>
          <pc:docMk/>
          <pc:sldMasterMk cId="3567695290" sldId="2147483684"/>
        </pc:sldMasterMkLst>
        <pc:sldLayoutChg chg="add del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3567695290" sldId="2147483684"/>
            <pc:sldLayoutMk cId="2454481955" sldId="2147483685"/>
          </pc:sldLayoutMkLst>
        </pc:sldLayoutChg>
        <pc:sldLayoutChg chg="add del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3567695290" sldId="2147483684"/>
            <pc:sldLayoutMk cId="1854395172" sldId="2147483686"/>
          </pc:sldLayoutMkLst>
        </pc:sldLayoutChg>
        <pc:sldLayoutChg chg="add del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3567695290" sldId="2147483684"/>
            <pc:sldLayoutMk cId="1636267425" sldId="2147483687"/>
          </pc:sldLayoutMkLst>
        </pc:sldLayoutChg>
        <pc:sldLayoutChg chg="add del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3567695290" sldId="2147483684"/>
            <pc:sldLayoutMk cId="2860136815" sldId="2147483688"/>
          </pc:sldLayoutMkLst>
        </pc:sldLayoutChg>
        <pc:sldLayoutChg chg="add del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3567695290" sldId="2147483684"/>
            <pc:sldLayoutMk cId="988403015" sldId="2147483689"/>
          </pc:sldLayoutMkLst>
        </pc:sldLayoutChg>
        <pc:sldLayoutChg chg="add del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3567695290" sldId="2147483684"/>
            <pc:sldLayoutMk cId="2408078010" sldId="2147483690"/>
          </pc:sldLayoutMkLst>
        </pc:sldLayoutChg>
        <pc:sldLayoutChg chg="add del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3567695290" sldId="2147483684"/>
            <pc:sldLayoutMk cId="2687211255" sldId="2147483691"/>
          </pc:sldLayoutMkLst>
        </pc:sldLayoutChg>
        <pc:sldLayoutChg chg="add del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3567695290" sldId="2147483684"/>
            <pc:sldLayoutMk cId="25122621" sldId="2147483692"/>
          </pc:sldLayoutMkLst>
        </pc:sldLayoutChg>
        <pc:sldLayoutChg chg="add del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3567695290" sldId="2147483684"/>
            <pc:sldLayoutMk cId="2228316070" sldId="2147483693"/>
          </pc:sldLayoutMkLst>
        </pc:sldLayoutChg>
        <pc:sldLayoutChg chg="add del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3567695290" sldId="2147483684"/>
            <pc:sldLayoutMk cId="1893902340" sldId="2147483694"/>
          </pc:sldLayoutMkLst>
        </pc:sldLayoutChg>
        <pc:sldLayoutChg chg="add del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3567695290" sldId="2147483684"/>
            <pc:sldLayoutMk cId="3236338801" sldId="2147483695"/>
          </pc:sldLayoutMkLst>
        </pc:sldLayoutChg>
      </pc:sldMasterChg>
      <pc:sldMasterChg chg="add del addSldLayout delSldLayout modSldLayout">
        <pc:chgData name="Mohammad Habiballah" userId="S::mhabib@campus.technion.ac.il::def38073-6281-4865-93c4-ee203798b65f" providerId="AD" clId="Web-{F5058003-A837-0ABB-EC75-EE94BD009C53}" dt="2019-12-29T19:45:49.851" v="488"/>
        <pc:sldMasterMkLst>
          <pc:docMk/>
          <pc:sldMasterMk cId="1726686479" sldId="2147483696"/>
        </pc:sldMasterMkLst>
        <pc:sldLayoutChg chg="add del mod replId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1726686479" sldId="2147483696"/>
            <pc:sldLayoutMk cId="2597036138" sldId="2147483697"/>
          </pc:sldLayoutMkLst>
        </pc:sldLayoutChg>
        <pc:sldLayoutChg chg="add del mod replId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1726686479" sldId="2147483696"/>
            <pc:sldLayoutMk cId="931137561" sldId="2147483698"/>
          </pc:sldLayoutMkLst>
        </pc:sldLayoutChg>
        <pc:sldLayoutChg chg="add del mod replId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1726686479" sldId="2147483696"/>
            <pc:sldLayoutMk cId="1277401544" sldId="2147483699"/>
          </pc:sldLayoutMkLst>
        </pc:sldLayoutChg>
        <pc:sldLayoutChg chg="add del mod replId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1726686479" sldId="2147483696"/>
            <pc:sldLayoutMk cId="1473824078" sldId="2147483700"/>
          </pc:sldLayoutMkLst>
        </pc:sldLayoutChg>
        <pc:sldLayoutChg chg="add del mod replId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1726686479" sldId="2147483696"/>
            <pc:sldLayoutMk cId="253197576" sldId="2147483701"/>
          </pc:sldLayoutMkLst>
        </pc:sldLayoutChg>
        <pc:sldLayoutChg chg="add del mod replId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1726686479" sldId="2147483696"/>
            <pc:sldLayoutMk cId="4052076630" sldId="2147483702"/>
          </pc:sldLayoutMkLst>
        </pc:sldLayoutChg>
        <pc:sldLayoutChg chg="add del mod replId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1726686479" sldId="2147483696"/>
            <pc:sldLayoutMk cId="4052498172" sldId="2147483703"/>
          </pc:sldLayoutMkLst>
        </pc:sldLayoutChg>
        <pc:sldLayoutChg chg="add del mod replId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1726686479" sldId="2147483696"/>
            <pc:sldLayoutMk cId="3623020941" sldId="2147483704"/>
          </pc:sldLayoutMkLst>
        </pc:sldLayoutChg>
        <pc:sldLayoutChg chg="add del mod replId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1726686479" sldId="2147483696"/>
            <pc:sldLayoutMk cId="1508406481" sldId="2147483705"/>
          </pc:sldLayoutMkLst>
        </pc:sldLayoutChg>
        <pc:sldLayoutChg chg="add del mod replId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1726686479" sldId="2147483696"/>
            <pc:sldLayoutMk cId="2280283223" sldId="2147483706"/>
          </pc:sldLayoutMkLst>
        </pc:sldLayoutChg>
        <pc:sldLayoutChg chg="add del mod replId">
          <pc:chgData name="Mohammad Habiballah" userId="S::mhabib@campus.technion.ac.il::def38073-6281-4865-93c4-ee203798b65f" providerId="AD" clId="Web-{F5058003-A837-0ABB-EC75-EE94BD009C53}" dt="2019-12-29T19:45:49.851" v="488"/>
          <pc:sldLayoutMkLst>
            <pc:docMk/>
            <pc:sldMasterMk cId="1726686479" sldId="2147483696"/>
            <pc:sldLayoutMk cId="347721537" sldId="2147483707"/>
          </pc:sldLayoutMkLst>
        </pc:sldLayoutChg>
      </pc:sldMasterChg>
    </pc:docChg>
  </pc:docChgLst>
  <pc:docChgLst>
    <pc:chgData name="Mohammad Habiballah" userId="S::mhabib@campus.technion.ac.il::def38073-6281-4865-93c4-ee203798b65f" providerId="AD" clId="Web-{13F5E0D1-B65E-08DF-6D56-916F11C808B3}"/>
    <pc:docChg chg="addSld delSld modSld">
      <pc:chgData name="Mohammad Habiballah" userId="S::mhabib@campus.technion.ac.il::def38073-6281-4865-93c4-ee203798b65f" providerId="AD" clId="Web-{13F5E0D1-B65E-08DF-6D56-916F11C808B3}" dt="2019-12-28T14:38:27.732" v="18" actId="14100"/>
      <pc:docMkLst>
        <pc:docMk/>
      </pc:docMkLst>
      <pc:sldChg chg="addSp modSp new">
        <pc:chgData name="Mohammad Habiballah" userId="S::mhabib@campus.technion.ac.il::def38073-6281-4865-93c4-ee203798b65f" providerId="AD" clId="Web-{13F5E0D1-B65E-08DF-6D56-916F11C808B3}" dt="2019-12-28T14:38:27.732" v="18" actId="14100"/>
        <pc:sldMkLst>
          <pc:docMk/>
          <pc:sldMk cId="1377754189" sldId="295"/>
        </pc:sldMkLst>
        <pc:picChg chg="add mod">
          <ac:chgData name="Mohammad Habiballah" userId="S::mhabib@campus.technion.ac.il::def38073-6281-4865-93c4-ee203798b65f" providerId="AD" clId="Web-{13F5E0D1-B65E-08DF-6D56-916F11C808B3}" dt="2019-12-28T14:38:27.732" v="18" actId="14100"/>
          <ac:picMkLst>
            <pc:docMk/>
            <pc:sldMk cId="1377754189" sldId="295"/>
            <ac:picMk id="3" creationId="{97009AD0-F554-422E-9D76-1998BFD54B41}"/>
          </ac:picMkLst>
        </pc:picChg>
      </pc:sldChg>
      <pc:sldChg chg="addSp delSp modSp new del">
        <pc:chgData name="Mohammad Habiballah" userId="S::mhabib@campus.technion.ac.il::def38073-6281-4865-93c4-ee203798b65f" providerId="AD" clId="Web-{13F5E0D1-B65E-08DF-6D56-916F11C808B3}" dt="2019-12-28T14:37:46.513" v="5"/>
        <pc:sldMkLst>
          <pc:docMk/>
          <pc:sldMk cId="2203365987" sldId="295"/>
        </pc:sldMkLst>
        <pc:spChg chg="add del">
          <ac:chgData name="Mohammad Habiballah" userId="S::mhabib@campus.technion.ac.il::def38073-6281-4865-93c4-ee203798b65f" providerId="AD" clId="Web-{13F5E0D1-B65E-08DF-6D56-916F11C808B3}" dt="2019-12-28T14:37:40.685" v="3"/>
          <ac:spMkLst>
            <pc:docMk/>
            <pc:sldMk cId="2203365987" sldId="295"/>
            <ac:spMk id="2" creationId="{64109976-8224-4427-AD76-B25350AB1A30}"/>
          </ac:spMkLst>
        </pc:spChg>
        <pc:spChg chg="add del">
          <ac:chgData name="Mohammad Habiballah" userId="S::mhabib@campus.technion.ac.il::def38073-6281-4865-93c4-ee203798b65f" providerId="AD" clId="Web-{13F5E0D1-B65E-08DF-6D56-916F11C808B3}" dt="2019-12-28T14:37:43.747" v="4"/>
          <ac:spMkLst>
            <pc:docMk/>
            <pc:sldMk cId="2203365987" sldId="295"/>
            <ac:spMk id="3" creationId="{59CC24E2-CC32-44A9-B4BD-D34A6B37E23B}"/>
          </ac:spMkLst>
        </pc:spChg>
        <pc:picChg chg="add del mod ord">
          <ac:chgData name="Mohammad Habiballah" userId="S::mhabib@campus.technion.ac.il::def38073-6281-4865-93c4-ee203798b65f" providerId="AD" clId="Web-{13F5E0D1-B65E-08DF-6D56-916F11C808B3}" dt="2019-12-28T14:37:43.747" v="4"/>
          <ac:picMkLst>
            <pc:docMk/>
            <pc:sldMk cId="2203365987" sldId="295"/>
            <ac:picMk id="5" creationId="{F0F05EE8-6E87-4859-9D45-FEE30FB9A614}"/>
          </ac:picMkLst>
        </pc:picChg>
      </pc:sldChg>
    </pc:docChg>
  </pc:docChgLst>
  <pc:docChgLst>
    <pc:chgData name="Nabeel Khoury" userId="S::nabeel@campus.technion.ac.il::da61d6ad-cfdb-41bd-ad3d-055d740d0fad" providerId="AD" clId="Web-{606A13D0-3EEF-D802-9D40-759AE8BE8048}"/>
    <pc:docChg chg="addSld modSld sldOrd">
      <pc:chgData name="Nabeel Khoury" userId="S::nabeel@campus.technion.ac.il::da61d6ad-cfdb-41bd-ad3d-055d740d0fad" providerId="AD" clId="Web-{606A13D0-3EEF-D802-9D40-759AE8BE8048}" dt="2019-12-29T18:48:40.934" v="114" actId="20577"/>
      <pc:docMkLst>
        <pc:docMk/>
      </pc:docMkLst>
      <pc:sldChg chg="modSp">
        <pc:chgData name="Nabeel Khoury" userId="S::nabeel@campus.technion.ac.il::da61d6ad-cfdb-41bd-ad3d-055d740d0fad" providerId="AD" clId="Web-{606A13D0-3EEF-D802-9D40-759AE8BE8048}" dt="2019-12-29T18:18:18.904" v="56" actId="20577"/>
        <pc:sldMkLst>
          <pc:docMk/>
          <pc:sldMk cId="1759583957" sldId="265"/>
        </pc:sldMkLst>
        <pc:spChg chg="mod">
          <ac:chgData name="Nabeel Khoury" userId="S::nabeel@campus.technion.ac.il::da61d6ad-cfdb-41bd-ad3d-055d740d0fad" providerId="AD" clId="Web-{606A13D0-3EEF-D802-9D40-759AE8BE8048}" dt="2019-12-29T18:18:18.904" v="56" actId="20577"/>
          <ac:spMkLst>
            <pc:docMk/>
            <pc:sldMk cId="1759583957" sldId="265"/>
            <ac:spMk id="7" creationId="{C9CE2401-7E6A-4CB9-B928-5DAB2C9C7C7E}"/>
          </ac:spMkLst>
        </pc:spChg>
      </pc:sldChg>
      <pc:sldChg chg="modSp">
        <pc:chgData name="Nabeel Khoury" userId="S::nabeel@campus.technion.ac.il::da61d6ad-cfdb-41bd-ad3d-055d740d0fad" providerId="AD" clId="Web-{606A13D0-3EEF-D802-9D40-759AE8BE8048}" dt="2019-12-29T18:47:12.652" v="61" actId="1076"/>
        <pc:sldMkLst>
          <pc:docMk/>
          <pc:sldMk cId="382722086" sldId="274"/>
        </pc:sldMkLst>
        <pc:spChg chg="mod">
          <ac:chgData name="Nabeel Khoury" userId="S::nabeel@campus.technion.ac.il::da61d6ad-cfdb-41bd-ad3d-055d740d0fad" providerId="AD" clId="Web-{606A13D0-3EEF-D802-9D40-759AE8BE8048}" dt="2019-12-29T18:47:12.652" v="61" actId="1076"/>
          <ac:spMkLst>
            <pc:docMk/>
            <pc:sldMk cId="382722086" sldId="274"/>
            <ac:spMk id="3" creationId="{E6B2F473-5BEC-4F0D-B544-9C7CC40A2E00}"/>
          </ac:spMkLst>
        </pc:spChg>
        <pc:picChg chg="mod">
          <ac:chgData name="Nabeel Khoury" userId="S::nabeel@campus.technion.ac.il::da61d6ad-cfdb-41bd-ad3d-055d740d0fad" providerId="AD" clId="Web-{606A13D0-3EEF-D802-9D40-759AE8BE8048}" dt="2019-12-29T18:47:02.965" v="60" actId="1076"/>
          <ac:picMkLst>
            <pc:docMk/>
            <pc:sldMk cId="382722086" sldId="274"/>
            <ac:picMk id="5" creationId="{B406E2C6-E2E9-45DB-892F-0B3EC2C01374}"/>
          </ac:picMkLst>
        </pc:picChg>
      </pc:sldChg>
      <pc:sldChg chg="modSp">
        <pc:chgData name="Nabeel Khoury" userId="S::nabeel@campus.technion.ac.il::da61d6ad-cfdb-41bd-ad3d-055d740d0fad" providerId="AD" clId="Web-{606A13D0-3EEF-D802-9D40-759AE8BE8048}" dt="2019-12-29T18:01:10.055" v="11" actId="20577"/>
        <pc:sldMkLst>
          <pc:docMk/>
          <pc:sldMk cId="1956832750" sldId="297"/>
        </pc:sldMkLst>
        <pc:spChg chg="mod">
          <ac:chgData name="Nabeel Khoury" userId="S::nabeel@campus.technion.ac.il::da61d6ad-cfdb-41bd-ad3d-055d740d0fad" providerId="AD" clId="Web-{606A13D0-3EEF-D802-9D40-759AE8BE8048}" dt="2019-12-29T18:00:55.258" v="10" actId="1076"/>
          <ac:spMkLst>
            <pc:docMk/>
            <pc:sldMk cId="1956832750" sldId="297"/>
            <ac:spMk id="6" creationId="{4ADA26B9-36E9-4524-8AD7-B8519B250CBA}"/>
          </ac:spMkLst>
        </pc:spChg>
        <pc:spChg chg="mod">
          <ac:chgData name="Nabeel Khoury" userId="S::nabeel@campus.technion.ac.il::da61d6ad-cfdb-41bd-ad3d-055d740d0fad" providerId="AD" clId="Web-{606A13D0-3EEF-D802-9D40-759AE8BE8048}" dt="2019-12-29T18:01:10.055" v="11" actId="20577"/>
          <ac:spMkLst>
            <pc:docMk/>
            <pc:sldMk cId="1956832750" sldId="297"/>
            <ac:spMk id="7" creationId="{50D014AB-927A-48CA-B5EE-3CD60BA2A742}"/>
          </ac:spMkLst>
        </pc:spChg>
      </pc:sldChg>
      <pc:sldChg chg="addSp modSp new ord">
        <pc:chgData name="Nabeel Khoury" userId="S::nabeel@campus.technion.ac.il::da61d6ad-cfdb-41bd-ad3d-055d740d0fad" providerId="AD" clId="Web-{606A13D0-3EEF-D802-9D40-759AE8BE8048}" dt="2019-12-29T18:26:32.102" v="59"/>
        <pc:sldMkLst>
          <pc:docMk/>
          <pc:sldMk cId="2491780618" sldId="299"/>
        </pc:sldMkLst>
        <pc:spChg chg="add mod">
          <ac:chgData name="Nabeel Khoury" userId="S::nabeel@campus.technion.ac.il::da61d6ad-cfdb-41bd-ad3d-055d740d0fad" providerId="AD" clId="Web-{606A13D0-3EEF-D802-9D40-759AE8BE8048}" dt="2019-12-29T18:12:38.277" v="42" actId="20577"/>
          <ac:spMkLst>
            <pc:docMk/>
            <pc:sldMk cId="2491780618" sldId="299"/>
            <ac:spMk id="4" creationId="{E370193E-4D16-4766-96B1-D6B44B37DA08}"/>
          </ac:spMkLst>
        </pc:spChg>
      </pc:sldChg>
      <pc:sldChg chg="addSp modSp new">
        <pc:chgData name="Nabeel Khoury" userId="S::nabeel@campus.technion.ac.il::da61d6ad-cfdb-41bd-ad3d-055d740d0fad" providerId="AD" clId="Web-{606A13D0-3EEF-D802-9D40-759AE8BE8048}" dt="2019-12-29T18:48:35.090" v="113" actId="20577"/>
        <pc:sldMkLst>
          <pc:docMk/>
          <pc:sldMk cId="4079520531" sldId="300"/>
        </pc:sldMkLst>
        <pc:spChg chg="add mod">
          <ac:chgData name="Nabeel Khoury" userId="S::nabeel@campus.technion.ac.il::da61d6ad-cfdb-41bd-ad3d-055d740d0fad" providerId="AD" clId="Web-{606A13D0-3EEF-D802-9D40-759AE8BE8048}" dt="2019-12-29T18:48:35.090" v="113" actId="20577"/>
          <ac:spMkLst>
            <pc:docMk/>
            <pc:sldMk cId="4079520531" sldId="300"/>
            <ac:spMk id="4" creationId="{749354E7-6448-47FC-B15F-859ED36B1219}"/>
          </ac:spMkLst>
        </pc:spChg>
      </pc:sldChg>
    </pc:docChg>
  </pc:docChgLst>
  <pc:docChgLst>
    <pc:chgData name="Nabeel Khoury" userId="S::nabeel@campus.technion.ac.il::da61d6ad-cfdb-41bd-ad3d-055d740d0fad" providerId="AD" clId="Web-{19AE7651-366E-3972-0911-977583127BB2}"/>
    <pc:docChg chg="addSld modSld">
      <pc:chgData name="Nabeel Khoury" userId="S::nabeel@campus.technion.ac.il::da61d6ad-cfdb-41bd-ad3d-055d740d0fad" providerId="AD" clId="Web-{19AE7651-366E-3972-0911-977583127BB2}" dt="2019-12-24T14:10:18.257" v="280" actId="20577"/>
      <pc:docMkLst>
        <pc:docMk/>
      </pc:docMkLst>
      <pc:sldChg chg="modSp">
        <pc:chgData name="Nabeel Khoury" userId="S::nabeel@campus.technion.ac.il::da61d6ad-cfdb-41bd-ad3d-055d740d0fad" providerId="AD" clId="Web-{19AE7651-366E-3972-0911-977583127BB2}" dt="2019-12-24T14:10:18.257" v="279" actId="20577"/>
        <pc:sldMkLst>
          <pc:docMk/>
          <pc:sldMk cId="1759583957" sldId="265"/>
        </pc:sldMkLst>
        <pc:spChg chg="mod">
          <ac:chgData name="Nabeel Khoury" userId="S::nabeel@campus.technion.ac.il::da61d6ad-cfdb-41bd-ad3d-055d740d0fad" providerId="AD" clId="Web-{19AE7651-366E-3972-0911-977583127BB2}" dt="2019-12-24T14:10:18.257" v="279" actId="20577"/>
          <ac:spMkLst>
            <pc:docMk/>
            <pc:sldMk cId="1759583957" sldId="265"/>
            <ac:spMk id="7" creationId="{C9CE2401-7E6A-4CB9-B928-5DAB2C9C7C7E}"/>
          </ac:spMkLst>
        </pc:spChg>
      </pc:sldChg>
      <pc:sldChg chg="addSp delSp modSp new">
        <pc:chgData name="Nabeel Khoury" userId="S::nabeel@campus.technion.ac.il::da61d6ad-cfdb-41bd-ad3d-055d740d0fad" providerId="AD" clId="Web-{19AE7651-366E-3972-0911-977583127BB2}" dt="2019-12-24T14:02:11.245" v="136"/>
        <pc:sldMkLst>
          <pc:docMk/>
          <pc:sldMk cId="409377596" sldId="289"/>
        </pc:sldMkLst>
        <pc:spChg chg="add del">
          <ac:chgData name="Nabeel Khoury" userId="S::nabeel@campus.technion.ac.il::da61d6ad-cfdb-41bd-ad3d-055d740d0fad" providerId="AD" clId="Web-{19AE7651-366E-3972-0911-977583127BB2}" dt="2019-12-24T13:57:51.351" v="6"/>
          <ac:spMkLst>
            <pc:docMk/>
            <pc:sldMk cId="409377596" sldId="289"/>
            <ac:spMk id="3" creationId="{5070C946-8E7C-4424-AE0E-92C7780FDE19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3.445" v="1"/>
          <ac:spMkLst>
            <pc:docMk/>
            <pc:sldMk cId="409377596" sldId="289"/>
            <ac:spMk id="6" creationId="{C9D8D473-9073-4AA7-B783-461789FEDAD1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3.445" v="1"/>
          <ac:spMkLst>
            <pc:docMk/>
            <pc:sldMk cId="409377596" sldId="289"/>
            <ac:spMk id="7" creationId="{E37FB31D-F120-4807-8004-6BE3217CCCBF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3.445" v="1"/>
          <ac:spMkLst>
            <pc:docMk/>
            <pc:sldMk cId="409377596" sldId="289"/>
            <ac:spMk id="8" creationId="{02CF8300-78A2-4ED1-9824-D000BEB5AAE6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3.445" v="1"/>
          <ac:spMkLst>
            <pc:docMk/>
            <pc:sldMk cId="409377596" sldId="289"/>
            <ac:spMk id="9" creationId="{1378352D-A57B-4B85-AEBE-372A72C03EE2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3.445" v="1"/>
          <ac:spMkLst>
            <pc:docMk/>
            <pc:sldMk cId="409377596" sldId="289"/>
            <ac:spMk id="12" creationId="{9E1B6157-4518-416C-B7B5-C64A66670BA6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3.445" v="1"/>
          <ac:spMkLst>
            <pc:docMk/>
            <pc:sldMk cId="409377596" sldId="289"/>
            <ac:spMk id="13" creationId="{153FE863-1FDF-4ED2-BCD4-59B9C8463D79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3.445" v="1"/>
          <ac:spMkLst>
            <pc:docMk/>
            <pc:sldMk cId="409377596" sldId="289"/>
            <ac:spMk id="14" creationId="{A0F12D16-1ED0-4D21-97FB-CAD4F327FCB3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7:51.351" v="4"/>
          <ac:spMkLst>
            <pc:docMk/>
            <pc:sldMk cId="409377596" sldId="289"/>
            <ac:spMk id="15" creationId="{5070C946-8E7C-4424-AE0E-92C7780FDE19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4.085" v="2"/>
          <ac:spMkLst>
            <pc:docMk/>
            <pc:sldMk cId="409377596" sldId="289"/>
            <ac:spMk id="18" creationId="{C9D8D473-9073-4AA7-B783-461789FEDAD1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4.085" v="2"/>
          <ac:spMkLst>
            <pc:docMk/>
            <pc:sldMk cId="409377596" sldId="289"/>
            <ac:spMk id="19" creationId="{E37FB31D-F120-4807-8004-6BE3217CCCBF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4.085" v="2"/>
          <ac:spMkLst>
            <pc:docMk/>
            <pc:sldMk cId="409377596" sldId="289"/>
            <ac:spMk id="20" creationId="{02CF8300-78A2-4ED1-9824-D000BEB5AAE6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4.085" v="2"/>
          <ac:spMkLst>
            <pc:docMk/>
            <pc:sldMk cId="409377596" sldId="289"/>
            <ac:spMk id="21" creationId="{1378352D-A57B-4B85-AEBE-372A72C03EE2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4.085" v="2"/>
          <ac:spMkLst>
            <pc:docMk/>
            <pc:sldMk cId="409377596" sldId="289"/>
            <ac:spMk id="24" creationId="{9E1B6157-4518-416C-B7B5-C64A66670BA6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4.085" v="2"/>
          <ac:spMkLst>
            <pc:docMk/>
            <pc:sldMk cId="409377596" sldId="289"/>
            <ac:spMk id="25" creationId="{153FE863-1FDF-4ED2-BCD4-59B9C8463D79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44.085" v="2"/>
          <ac:spMkLst>
            <pc:docMk/>
            <pc:sldMk cId="409377596" sldId="289"/>
            <ac:spMk id="26" creationId="{A0F12D16-1ED0-4D21-97FB-CAD4F327FCB3}"/>
          </ac:spMkLst>
        </pc:spChg>
        <pc:spChg chg="add del mod">
          <ac:chgData name="Nabeel Khoury" userId="S::nabeel@campus.technion.ac.il::da61d6ad-cfdb-41bd-ad3d-055d740d0fad" providerId="AD" clId="Web-{19AE7651-366E-3972-0911-977583127BB2}" dt="2019-12-24T14:02:09.355" v="135" actId="1076"/>
          <ac:spMkLst>
            <pc:docMk/>
            <pc:sldMk cId="409377596" sldId="289"/>
            <ac:spMk id="27" creationId="{350857A6-12FE-4C1B-BC62-F6DE47EB8A5D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53.273" v="7"/>
          <ac:spMkLst>
            <pc:docMk/>
            <pc:sldMk cId="409377596" sldId="289"/>
            <ac:spMk id="30" creationId="{9B8263B6-B343-47DD-A0DB-E67B8C389B17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53.273" v="7"/>
          <ac:spMkLst>
            <pc:docMk/>
            <pc:sldMk cId="409377596" sldId="289"/>
            <ac:spMk id="31" creationId="{07153A86-7299-47C0-9216-F72D35429B52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53.273" v="7"/>
          <ac:spMkLst>
            <pc:docMk/>
            <pc:sldMk cId="409377596" sldId="289"/>
            <ac:spMk id="32" creationId="{95459CBD-C69D-4926-93F4-7E1125CE9683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53.273" v="7"/>
          <ac:spMkLst>
            <pc:docMk/>
            <pc:sldMk cId="409377596" sldId="289"/>
            <ac:spMk id="33" creationId="{C17EA9A4-74DD-4CF5-8EB0-CD235917C798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53.273" v="7"/>
          <ac:spMkLst>
            <pc:docMk/>
            <pc:sldMk cId="409377596" sldId="289"/>
            <ac:spMk id="36" creationId="{CF7EC02E-BDC2-473E-8986-E9FF6753F257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53.273" v="7"/>
          <ac:spMkLst>
            <pc:docMk/>
            <pc:sldMk cId="409377596" sldId="289"/>
            <ac:spMk id="37" creationId="{D3915231-C5F1-48BF-BEFE-9D34C0DADFBA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3:57:53.273" v="7"/>
          <ac:spMkLst>
            <pc:docMk/>
            <pc:sldMk cId="409377596" sldId="289"/>
            <ac:spMk id="38" creationId="{C5985384-CB6C-43CB-A2C6-9BA3024E07DC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29.152" v="10"/>
          <ac:spMkLst>
            <pc:docMk/>
            <pc:sldMk cId="409377596" sldId="289"/>
            <ac:spMk id="39" creationId="{5912B475-E20D-4576-A28D-9F58E44D0679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29.152" v="10"/>
          <ac:spMkLst>
            <pc:docMk/>
            <pc:sldMk cId="409377596" sldId="289"/>
            <ac:spMk id="40" creationId="{A6A91B6D-9693-49D9-AAB4-4E3440475874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29.152" v="10"/>
          <ac:spMkLst>
            <pc:docMk/>
            <pc:sldMk cId="409377596" sldId="289"/>
            <ac:spMk id="41" creationId="{93D92EFB-9485-4D90-B353-E08E39369BB3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29.152" v="10"/>
          <ac:spMkLst>
            <pc:docMk/>
            <pc:sldMk cId="409377596" sldId="289"/>
            <ac:spMk id="42" creationId="{29F8D3C4-1E54-4C0B-896A-D69709F4CEF4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29.152" v="10"/>
          <ac:spMkLst>
            <pc:docMk/>
            <pc:sldMk cId="409377596" sldId="289"/>
            <ac:spMk id="43" creationId="{E2592D3E-7A82-43A3-8DCB-9C37318DFE9F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29.152" v="10"/>
          <ac:spMkLst>
            <pc:docMk/>
            <pc:sldMk cId="409377596" sldId="289"/>
            <ac:spMk id="44" creationId="{47909559-62E2-45BE-ACF1-7D1CBE3E8563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29.152" v="10"/>
          <ac:spMkLst>
            <pc:docMk/>
            <pc:sldMk cId="409377596" sldId="289"/>
            <ac:spMk id="45" creationId="{D0B45C27-E579-4556-B9C7-1DA946C697E7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29.152" v="10"/>
          <ac:spMkLst>
            <pc:docMk/>
            <pc:sldMk cId="409377596" sldId="289"/>
            <ac:spMk id="46" creationId="{4E135ED9-1877-4D66-81B5-BB80E0124722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29.152" v="10"/>
          <ac:spMkLst>
            <pc:docMk/>
            <pc:sldMk cId="409377596" sldId="289"/>
            <ac:spMk id="47" creationId="{7BFA38DE-2282-4071-BDBC-D103EB2D3B51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29.152" v="10"/>
          <ac:spMkLst>
            <pc:docMk/>
            <pc:sldMk cId="409377596" sldId="289"/>
            <ac:spMk id="48" creationId="{A4DCB55A-55FC-4238-BB0F-67BF55D2ACDC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29.152" v="10"/>
          <ac:spMkLst>
            <pc:docMk/>
            <pc:sldMk cId="409377596" sldId="289"/>
            <ac:spMk id="49" creationId="{FDBC4A9A-EE07-4E27-ABF8-A4218AF0D989}"/>
          </ac:spMkLst>
        </pc:spChg>
        <pc:spChg chg="add del mod">
          <ac:chgData name="Nabeel Khoury" userId="S::nabeel@campus.technion.ac.il::da61d6ad-cfdb-41bd-ad3d-055d740d0fad" providerId="AD" clId="Web-{19AE7651-366E-3972-0911-977583127BB2}" dt="2019-12-24T14:02:03.792" v="133" actId="1076"/>
          <ac:spMkLst>
            <pc:docMk/>
            <pc:sldMk cId="409377596" sldId="289"/>
            <ac:spMk id="50" creationId="{5912B475-E20D-4576-A28D-9F58E44D0679}"/>
          </ac:spMkLst>
        </pc:spChg>
        <pc:spChg chg="add del mod">
          <ac:chgData name="Nabeel Khoury" userId="S::nabeel@campus.technion.ac.il::da61d6ad-cfdb-41bd-ad3d-055d740d0fad" providerId="AD" clId="Web-{19AE7651-366E-3972-0911-977583127BB2}" dt="2019-12-24T14:02:03.776" v="132" actId="1076"/>
          <ac:spMkLst>
            <pc:docMk/>
            <pc:sldMk cId="409377596" sldId="289"/>
            <ac:spMk id="51" creationId="{A6A91B6D-9693-49D9-AAB4-4E3440475874}"/>
          </ac:spMkLst>
        </pc:spChg>
        <pc:spChg chg="add del mod">
          <ac:chgData name="Nabeel Khoury" userId="S::nabeel@campus.technion.ac.il::da61d6ad-cfdb-41bd-ad3d-055d740d0fad" providerId="AD" clId="Web-{19AE7651-366E-3972-0911-977583127BB2}" dt="2019-12-24T14:02:03.761" v="131" actId="1076"/>
          <ac:spMkLst>
            <pc:docMk/>
            <pc:sldMk cId="409377596" sldId="289"/>
            <ac:spMk id="52" creationId="{93D92EFB-9485-4D90-B353-E08E39369BB3}"/>
          </ac:spMkLst>
        </pc:spChg>
        <pc:spChg chg="add del mod">
          <ac:chgData name="Nabeel Khoury" userId="S::nabeel@campus.technion.ac.il::da61d6ad-cfdb-41bd-ad3d-055d740d0fad" providerId="AD" clId="Web-{19AE7651-366E-3972-0911-977583127BB2}" dt="2019-12-24T14:02:03.745" v="130" actId="1076"/>
          <ac:spMkLst>
            <pc:docMk/>
            <pc:sldMk cId="409377596" sldId="289"/>
            <ac:spMk id="53" creationId="{29F8D3C4-1E54-4C0B-896A-D69709F4CEF4}"/>
          </ac:spMkLst>
        </pc:spChg>
        <pc:spChg chg="add del mod">
          <ac:chgData name="Nabeel Khoury" userId="S::nabeel@campus.technion.ac.il::da61d6ad-cfdb-41bd-ad3d-055d740d0fad" providerId="AD" clId="Web-{19AE7651-366E-3972-0911-977583127BB2}" dt="2019-12-24T14:02:03.730" v="129" actId="1076"/>
          <ac:spMkLst>
            <pc:docMk/>
            <pc:sldMk cId="409377596" sldId="289"/>
            <ac:spMk id="54" creationId="{E2592D3E-7A82-43A3-8DCB-9C37318DFE9F}"/>
          </ac:spMkLst>
        </pc:spChg>
        <pc:spChg chg="add del mod">
          <ac:chgData name="Nabeel Khoury" userId="S::nabeel@campus.technion.ac.il::da61d6ad-cfdb-41bd-ad3d-055d740d0fad" providerId="AD" clId="Web-{19AE7651-366E-3972-0911-977583127BB2}" dt="2019-12-24T14:02:03.714" v="128" actId="1076"/>
          <ac:spMkLst>
            <pc:docMk/>
            <pc:sldMk cId="409377596" sldId="289"/>
            <ac:spMk id="55" creationId="{47909559-62E2-45BE-ACF1-7D1CBE3E8563}"/>
          </ac:spMkLst>
        </pc:spChg>
        <pc:spChg chg="add del mod">
          <ac:chgData name="Nabeel Khoury" userId="S::nabeel@campus.technion.ac.il::da61d6ad-cfdb-41bd-ad3d-055d740d0fad" providerId="AD" clId="Web-{19AE7651-366E-3972-0911-977583127BB2}" dt="2019-12-24T14:02:03.698" v="127" actId="1076"/>
          <ac:spMkLst>
            <pc:docMk/>
            <pc:sldMk cId="409377596" sldId="289"/>
            <ac:spMk id="56" creationId="{D0B45C27-E579-4556-B9C7-1DA946C697E7}"/>
          </ac:spMkLst>
        </pc:spChg>
        <pc:spChg chg="add del mod">
          <ac:chgData name="Nabeel Khoury" userId="S::nabeel@campus.technion.ac.il::da61d6ad-cfdb-41bd-ad3d-055d740d0fad" providerId="AD" clId="Web-{19AE7651-366E-3972-0911-977583127BB2}" dt="2019-12-24T14:02:03.683" v="126" actId="1076"/>
          <ac:spMkLst>
            <pc:docMk/>
            <pc:sldMk cId="409377596" sldId="289"/>
            <ac:spMk id="57" creationId="{4E135ED9-1877-4D66-81B5-BB80E0124722}"/>
          </ac:spMkLst>
        </pc:spChg>
        <pc:spChg chg="add del mod">
          <ac:chgData name="Nabeel Khoury" userId="S::nabeel@campus.technion.ac.il::da61d6ad-cfdb-41bd-ad3d-055d740d0fad" providerId="AD" clId="Web-{19AE7651-366E-3972-0911-977583127BB2}" dt="2019-12-24T14:02:03.683" v="125" actId="1076"/>
          <ac:spMkLst>
            <pc:docMk/>
            <pc:sldMk cId="409377596" sldId="289"/>
            <ac:spMk id="58" creationId="{7BFA38DE-2282-4071-BDBC-D103EB2D3B51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8:56.511" v="15"/>
          <ac:spMkLst>
            <pc:docMk/>
            <pc:sldMk cId="409377596" sldId="289"/>
            <ac:spMk id="59" creationId="{A4DCB55A-55FC-4238-BB0F-67BF55D2ACDC}"/>
          </ac:spMkLst>
        </pc:spChg>
        <pc:spChg chg="add del mod">
          <ac:chgData name="Nabeel Khoury" userId="S::nabeel@campus.technion.ac.il::da61d6ad-cfdb-41bd-ad3d-055d740d0fad" providerId="AD" clId="Web-{19AE7651-366E-3972-0911-977583127BB2}" dt="2019-12-24T14:02:03.667" v="124" actId="1076"/>
          <ac:spMkLst>
            <pc:docMk/>
            <pc:sldMk cId="409377596" sldId="289"/>
            <ac:spMk id="60" creationId="{FDBC4A9A-EE07-4E27-ABF8-A4218AF0D989}"/>
          </ac:spMkLst>
        </pc:spChg>
        <pc:spChg chg="add del">
          <ac:chgData name="Nabeel Khoury" userId="S::nabeel@campus.technion.ac.il::da61d6ad-cfdb-41bd-ad3d-055d740d0fad" providerId="AD" clId="Web-{19AE7651-366E-3972-0911-977583127BB2}" dt="2019-12-24T13:59:47.777" v="50"/>
          <ac:spMkLst>
            <pc:docMk/>
            <pc:sldMk cId="409377596" sldId="289"/>
            <ac:spMk id="61" creationId="{D7747DCE-6779-4509-BA22-71B9026F57E0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4:00:39.730" v="81"/>
          <ac:spMkLst>
            <pc:docMk/>
            <pc:sldMk cId="409377596" sldId="289"/>
            <ac:spMk id="64" creationId="{E221C19E-2C73-4642-8C90-4F8CDED2A1B3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4:00:39.730" v="81"/>
          <ac:spMkLst>
            <pc:docMk/>
            <pc:sldMk cId="409377596" sldId="289"/>
            <ac:spMk id="65" creationId="{A31CDE06-A5D1-47AD-BA40-9BF2321CF7F9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4:00:39.730" v="81"/>
          <ac:spMkLst>
            <pc:docMk/>
            <pc:sldMk cId="409377596" sldId="289"/>
            <ac:spMk id="66" creationId="{3C6DEF03-140B-42D7-87DD-43D4F9E7DAAB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4:00:39.730" v="81"/>
          <ac:spMkLst>
            <pc:docMk/>
            <pc:sldMk cId="409377596" sldId="289"/>
            <ac:spMk id="67" creationId="{28F99B50-6014-4549-B805-5F5222E2E409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4:00:39.730" v="81"/>
          <ac:spMkLst>
            <pc:docMk/>
            <pc:sldMk cId="409377596" sldId="289"/>
            <ac:spMk id="70" creationId="{9DBF49D1-23D4-4067-8C00-BBEAB6409EF6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4:00:39.730" v="81"/>
          <ac:spMkLst>
            <pc:docMk/>
            <pc:sldMk cId="409377596" sldId="289"/>
            <ac:spMk id="71" creationId="{E2FF03F7-BEDF-4477-9662-7B713CE06AA1}"/>
          </ac:spMkLst>
        </pc:spChg>
        <pc:spChg chg="add">
          <ac:chgData name="Nabeel Khoury" userId="S::nabeel@campus.technion.ac.il::da61d6ad-cfdb-41bd-ad3d-055d740d0fad" providerId="AD" clId="Web-{19AE7651-366E-3972-0911-977583127BB2}" dt="2019-12-24T14:00:39.730" v="81"/>
          <ac:spMkLst>
            <pc:docMk/>
            <pc:sldMk cId="409377596" sldId="289"/>
            <ac:spMk id="72" creationId="{EC0E0BA9-A753-4A7B-9DCE-B51A793FE4DA}"/>
          </ac:spMkLst>
        </pc:spChg>
        <pc:grpChg chg="add del">
          <ac:chgData name="Nabeel Khoury" userId="S::nabeel@campus.technion.ac.il::da61d6ad-cfdb-41bd-ad3d-055d740d0fad" providerId="AD" clId="Web-{19AE7651-366E-3972-0911-977583127BB2}" dt="2019-12-24T13:57:51.351" v="5"/>
          <ac:grpSpMkLst>
            <pc:docMk/>
            <pc:sldMk cId="409377596" sldId="289"/>
            <ac:grpSpMk id="4" creationId="{D27188C5-3121-41E1-B45E-1DD04F742161}"/>
          </ac:grpSpMkLst>
        </pc:grpChg>
        <pc:grpChg chg="add del">
          <ac:chgData name="Nabeel Khoury" userId="S::nabeel@campus.technion.ac.il::da61d6ad-cfdb-41bd-ad3d-055d740d0fad" providerId="AD" clId="Web-{19AE7651-366E-3972-0911-977583127BB2}" dt="2019-12-24T13:57:51.351" v="3"/>
          <ac:grpSpMkLst>
            <pc:docMk/>
            <pc:sldMk cId="409377596" sldId="289"/>
            <ac:grpSpMk id="16" creationId="{D27188C5-3121-41E1-B45E-1DD04F742161}"/>
          </ac:grpSpMkLst>
        </pc:grpChg>
        <pc:grpChg chg="add del mod">
          <ac:chgData name="Nabeel Khoury" userId="S::nabeel@campus.technion.ac.il::da61d6ad-cfdb-41bd-ad3d-055d740d0fad" providerId="AD" clId="Web-{19AE7651-366E-3972-0911-977583127BB2}" dt="2019-12-24T13:58:49.605" v="13"/>
          <ac:grpSpMkLst>
            <pc:docMk/>
            <pc:sldMk cId="409377596" sldId="289"/>
            <ac:grpSpMk id="28" creationId="{41024615-819D-4E23-BE25-57BC1DFEEA7E}"/>
          </ac:grpSpMkLst>
        </pc:grpChg>
        <pc:grpChg chg="add del mod">
          <ac:chgData name="Nabeel Khoury" userId="S::nabeel@campus.technion.ac.il::da61d6ad-cfdb-41bd-ad3d-055d740d0fad" providerId="AD" clId="Web-{19AE7651-366E-3972-0911-977583127BB2}" dt="2019-12-24T14:02:11.245" v="136"/>
          <ac:grpSpMkLst>
            <pc:docMk/>
            <pc:sldMk cId="409377596" sldId="289"/>
            <ac:grpSpMk id="62" creationId="{BC02D48B-5DCF-4BB9-899A-F05296D243FB}"/>
          </ac:grpSpMkLst>
        </pc:grpChg>
        <pc:cxnChg chg="add">
          <ac:chgData name="Nabeel Khoury" userId="S::nabeel@campus.technion.ac.il::da61d6ad-cfdb-41bd-ad3d-055d740d0fad" providerId="AD" clId="Web-{19AE7651-366E-3972-0911-977583127BB2}" dt="2019-12-24T13:57:43.445" v="1"/>
          <ac:cxnSpMkLst>
            <pc:docMk/>
            <pc:sldMk cId="409377596" sldId="289"/>
            <ac:cxnSpMk id="5" creationId="{FB28975A-6D57-49F8-86B7-0161FD6C94B3}"/>
          </ac:cxnSpMkLst>
        </pc:cxnChg>
        <pc:cxnChg chg="add">
          <ac:chgData name="Nabeel Khoury" userId="S::nabeel@campus.technion.ac.il::da61d6ad-cfdb-41bd-ad3d-055d740d0fad" providerId="AD" clId="Web-{19AE7651-366E-3972-0911-977583127BB2}" dt="2019-12-24T13:57:43.445" v="1"/>
          <ac:cxnSpMkLst>
            <pc:docMk/>
            <pc:sldMk cId="409377596" sldId="289"/>
            <ac:cxnSpMk id="10" creationId="{AC9196B8-2BC5-4659-9D1D-8AE5CC6651E0}"/>
          </ac:cxnSpMkLst>
        </pc:cxnChg>
        <pc:cxnChg chg="add">
          <ac:chgData name="Nabeel Khoury" userId="S::nabeel@campus.technion.ac.il::da61d6ad-cfdb-41bd-ad3d-055d740d0fad" providerId="AD" clId="Web-{19AE7651-366E-3972-0911-977583127BB2}" dt="2019-12-24T13:57:43.445" v="1"/>
          <ac:cxnSpMkLst>
            <pc:docMk/>
            <pc:sldMk cId="409377596" sldId="289"/>
            <ac:cxnSpMk id="11" creationId="{9D827A93-3D25-4745-89A5-E8F9AAAF5BEA}"/>
          </ac:cxnSpMkLst>
        </pc:cxnChg>
        <pc:cxnChg chg="add">
          <ac:chgData name="Nabeel Khoury" userId="S::nabeel@campus.technion.ac.il::da61d6ad-cfdb-41bd-ad3d-055d740d0fad" providerId="AD" clId="Web-{19AE7651-366E-3972-0911-977583127BB2}" dt="2019-12-24T13:57:44.085" v="2"/>
          <ac:cxnSpMkLst>
            <pc:docMk/>
            <pc:sldMk cId="409377596" sldId="289"/>
            <ac:cxnSpMk id="17" creationId="{FB28975A-6D57-49F8-86B7-0161FD6C94B3}"/>
          </ac:cxnSpMkLst>
        </pc:cxnChg>
        <pc:cxnChg chg="add">
          <ac:chgData name="Nabeel Khoury" userId="S::nabeel@campus.technion.ac.il::da61d6ad-cfdb-41bd-ad3d-055d740d0fad" providerId="AD" clId="Web-{19AE7651-366E-3972-0911-977583127BB2}" dt="2019-12-24T13:57:44.085" v="2"/>
          <ac:cxnSpMkLst>
            <pc:docMk/>
            <pc:sldMk cId="409377596" sldId="289"/>
            <ac:cxnSpMk id="22" creationId="{AC9196B8-2BC5-4659-9D1D-8AE5CC6651E0}"/>
          </ac:cxnSpMkLst>
        </pc:cxnChg>
        <pc:cxnChg chg="add">
          <ac:chgData name="Nabeel Khoury" userId="S::nabeel@campus.technion.ac.il::da61d6ad-cfdb-41bd-ad3d-055d740d0fad" providerId="AD" clId="Web-{19AE7651-366E-3972-0911-977583127BB2}" dt="2019-12-24T13:57:44.085" v="2"/>
          <ac:cxnSpMkLst>
            <pc:docMk/>
            <pc:sldMk cId="409377596" sldId="289"/>
            <ac:cxnSpMk id="23" creationId="{9D827A93-3D25-4745-89A5-E8F9AAAF5BEA}"/>
          </ac:cxnSpMkLst>
        </pc:cxnChg>
        <pc:cxnChg chg="add">
          <ac:chgData name="Nabeel Khoury" userId="S::nabeel@campus.technion.ac.il::da61d6ad-cfdb-41bd-ad3d-055d740d0fad" providerId="AD" clId="Web-{19AE7651-366E-3972-0911-977583127BB2}" dt="2019-12-24T13:57:53.273" v="7"/>
          <ac:cxnSpMkLst>
            <pc:docMk/>
            <pc:sldMk cId="409377596" sldId="289"/>
            <ac:cxnSpMk id="29" creationId="{28C00FC9-8C3D-440D-B6D7-95B89112F07A}"/>
          </ac:cxnSpMkLst>
        </pc:cxnChg>
        <pc:cxnChg chg="add">
          <ac:chgData name="Nabeel Khoury" userId="S::nabeel@campus.technion.ac.il::da61d6ad-cfdb-41bd-ad3d-055d740d0fad" providerId="AD" clId="Web-{19AE7651-366E-3972-0911-977583127BB2}" dt="2019-12-24T13:57:53.273" v="7"/>
          <ac:cxnSpMkLst>
            <pc:docMk/>
            <pc:sldMk cId="409377596" sldId="289"/>
            <ac:cxnSpMk id="34" creationId="{7E887785-6F20-4B42-8B4F-09C8B4F460B0}"/>
          </ac:cxnSpMkLst>
        </pc:cxnChg>
        <pc:cxnChg chg="add">
          <ac:chgData name="Nabeel Khoury" userId="S::nabeel@campus.technion.ac.il::da61d6ad-cfdb-41bd-ad3d-055d740d0fad" providerId="AD" clId="Web-{19AE7651-366E-3972-0911-977583127BB2}" dt="2019-12-24T13:57:53.273" v="7"/>
          <ac:cxnSpMkLst>
            <pc:docMk/>
            <pc:sldMk cId="409377596" sldId="289"/>
            <ac:cxnSpMk id="35" creationId="{E82FA97A-177D-41FB-B84F-AE7E8BEC1F2F}"/>
          </ac:cxnSpMkLst>
        </pc:cxnChg>
        <pc:cxnChg chg="add">
          <ac:chgData name="Nabeel Khoury" userId="S::nabeel@campus.technion.ac.il::da61d6ad-cfdb-41bd-ad3d-055d740d0fad" providerId="AD" clId="Web-{19AE7651-366E-3972-0911-977583127BB2}" dt="2019-12-24T14:00:39.730" v="81"/>
          <ac:cxnSpMkLst>
            <pc:docMk/>
            <pc:sldMk cId="409377596" sldId="289"/>
            <ac:cxnSpMk id="63" creationId="{980DFD2C-6637-4523-858C-282EE7EB5C69}"/>
          </ac:cxnSpMkLst>
        </pc:cxnChg>
        <pc:cxnChg chg="add">
          <ac:chgData name="Nabeel Khoury" userId="S::nabeel@campus.technion.ac.il::da61d6ad-cfdb-41bd-ad3d-055d740d0fad" providerId="AD" clId="Web-{19AE7651-366E-3972-0911-977583127BB2}" dt="2019-12-24T14:00:39.730" v="81"/>
          <ac:cxnSpMkLst>
            <pc:docMk/>
            <pc:sldMk cId="409377596" sldId="289"/>
            <ac:cxnSpMk id="68" creationId="{069128C6-FF45-4DE7-BD0B-E0A1B5AB5037}"/>
          </ac:cxnSpMkLst>
        </pc:cxnChg>
        <pc:cxnChg chg="add">
          <ac:chgData name="Nabeel Khoury" userId="S::nabeel@campus.technion.ac.il::da61d6ad-cfdb-41bd-ad3d-055d740d0fad" providerId="AD" clId="Web-{19AE7651-366E-3972-0911-977583127BB2}" dt="2019-12-24T14:00:39.730" v="81"/>
          <ac:cxnSpMkLst>
            <pc:docMk/>
            <pc:sldMk cId="409377596" sldId="289"/>
            <ac:cxnSpMk id="69" creationId="{52A6AA0D-0E3A-42F5-B977-A1765523E5C9}"/>
          </ac:cxnSpMkLst>
        </pc:cxnChg>
      </pc:sldChg>
    </pc:docChg>
  </pc:docChgLst>
  <pc:docChgLst>
    <pc:chgData name="Mohammad HabibAllah" userId="6c394954-0f90-49fc-b81a-eab62d6c96f5" providerId="ADAL" clId="{D0C0F819-E1E5-4336-AC7F-4357431AFDF0}"/>
    <pc:docChg chg="undo custSel modSld">
      <pc:chgData name="Mohammad HabibAllah" userId="6c394954-0f90-49fc-b81a-eab62d6c96f5" providerId="ADAL" clId="{D0C0F819-E1E5-4336-AC7F-4357431AFDF0}" dt="2021-04-13T11:36:56.170" v="3" actId="20577"/>
      <pc:docMkLst>
        <pc:docMk/>
      </pc:docMkLst>
      <pc:sldChg chg="modSp">
        <pc:chgData name="Mohammad HabibAllah" userId="6c394954-0f90-49fc-b81a-eab62d6c96f5" providerId="ADAL" clId="{D0C0F819-E1E5-4336-AC7F-4357431AFDF0}" dt="2021-04-13T11:36:56.170" v="3" actId="20577"/>
        <pc:sldMkLst>
          <pc:docMk/>
          <pc:sldMk cId="1956832750" sldId="297"/>
        </pc:sldMkLst>
        <pc:spChg chg="mod">
          <ac:chgData name="Mohammad HabibAllah" userId="6c394954-0f90-49fc-b81a-eab62d6c96f5" providerId="ADAL" clId="{D0C0F819-E1E5-4336-AC7F-4357431AFDF0}" dt="2021-04-13T11:36:56.170" v="3" actId="20577"/>
          <ac:spMkLst>
            <pc:docMk/>
            <pc:sldMk cId="1956832750" sldId="297"/>
            <ac:spMk id="5" creationId="{047C73F9-C7EB-47F7-9DE0-C64847848293}"/>
          </ac:spMkLst>
        </pc:spChg>
      </pc:sldChg>
      <pc:sldChg chg="modSp mod">
        <pc:chgData name="Mohammad HabibAllah" userId="6c394954-0f90-49fc-b81a-eab62d6c96f5" providerId="ADAL" clId="{D0C0F819-E1E5-4336-AC7F-4357431AFDF0}" dt="2021-04-13T11:34:34.489" v="2" actId="20577"/>
        <pc:sldMkLst>
          <pc:docMk/>
          <pc:sldMk cId="1751903567" sldId="304"/>
        </pc:sldMkLst>
        <pc:spChg chg="mod">
          <ac:chgData name="Mohammad HabibAllah" userId="6c394954-0f90-49fc-b81a-eab62d6c96f5" providerId="ADAL" clId="{D0C0F819-E1E5-4336-AC7F-4357431AFDF0}" dt="2021-04-13T11:34:34.489" v="2" actId="20577"/>
          <ac:spMkLst>
            <pc:docMk/>
            <pc:sldMk cId="1751903567" sldId="304"/>
            <ac:spMk id="3" creationId="{FC2F42F1-5428-49EB-874B-9F73FE44E851}"/>
          </ac:spMkLst>
        </pc:spChg>
      </pc:sldChg>
    </pc:docChg>
  </pc:docChgLst>
  <pc:docChgLst>
    <pc:chgData name="Nabeel Khoury" userId="S::nabeel@campus.technion.ac.il::da61d6ad-cfdb-41bd-ad3d-055d740d0fad" providerId="AD" clId="Web-{C940A3A6-4955-130E-32D7-5962ED53083B}"/>
    <pc:docChg chg="modSld">
      <pc:chgData name="Nabeel Khoury" userId="S::nabeel@campus.technion.ac.il::da61d6ad-cfdb-41bd-ad3d-055d740d0fad" providerId="AD" clId="Web-{C940A3A6-4955-130E-32D7-5962ED53083B}" dt="2020-01-13T11:33:06.268" v="144" actId="20577"/>
      <pc:docMkLst>
        <pc:docMk/>
      </pc:docMkLst>
      <pc:sldChg chg="modSp">
        <pc:chgData name="Nabeel Khoury" userId="S::nabeel@campus.technion.ac.il::da61d6ad-cfdb-41bd-ad3d-055d740d0fad" providerId="AD" clId="Web-{C940A3A6-4955-130E-32D7-5962ED53083B}" dt="2020-01-13T11:30:31.426" v="57" actId="14100"/>
        <pc:sldMkLst>
          <pc:docMk/>
          <pc:sldMk cId="209316806" sldId="262"/>
        </pc:sldMkLst>
        <pc:spChg chg="mod">
          <ac:chgData name="Nabeel Khoury" userId="S::nabeel@campus.technion.ac.il::da61d6ad-cfdb-41bd-ad3d-055d740d0fad" providerId="AD" clId="Web-{C940A3A6-4955-130E-32D7-5962ED53083B}" dt="2020-01-13T11:30:31.426" v="57" actId="14100"/>
          <ac:spMkLst>
            <pc:docMk/>
            <pc:sldMk cId="209316806" sldId="262"/>
            <ac:spMk id="12" creationId="{FA4B6171-BE96-4C7D-A56C-9712D2A0A302}"/>
          </ac:spMkLst>
        </pc:spChg>
      </pc:sldChg>
      <pc:sldChg chg="modSp">
        <pc:chgData name="Nabeel Khoury" userId="S::nabeel@campus.technion.ac.il::da61d6ad-cfdb-41bd-ad3d-055d740d0fad" providerId="AD" clId="Web-{C940A3A6-4955-130E-32D7-5962ED53083B}" dt="2020-01-13T11:33:06.268" v="143" actId="20577"/>
        <pc:sldMkLst>
          <pc:docMk/>
          <pc:sldMk cId="2144738723" sldId="301"/>
        </pc:sldMkLst>
        <pc:spChg chg="mod">
          <ac:chgData name="Nabeel Khoury" userId="S::nabeel@campus.technion.ac.il::da61d6ad-cfdb-41bd-ad3d-055d740d0fad" providerId="AD" clId="Web-{C940A3A6-4955-130E-32D7-5962ED53083B}" dt="2020-01-13T11:33:06.268" v="143" actId="20577"/>
          <ac:spMkLst>
            <pc:docMk/>
            <pc:sldMk cId="2144738723" sldId="301"/>
            <ac:spMk id="3" creationId="{36858F5E-C307-44A4-8363-9A34074A0E03}"/>
          </ac:spMkLst>
        </pc:spChg>
      </pc:sldChg>
    </pc:docChg>
  </pc:docChgLst>
  <pc:docChgLst>
    <pc:chgData name="Nabeel Khoury" userId="da61d6ad-cfdb-41bd-ad3d-055d740d0fad" providerId="ADAL" clId="{2E0812C8-B5E2-44FB-B952-5A764F0F6367}"/>
    <pc:docChg chg="undo redo custSel addSld delSld modSld sldOrd">
      <pc:chgData name="Nabeel Khoury" userId="da61d6ad-cfdb-41bd-ad3d-055d740d0fad" providerId="ADAL" clId="{2E0812C8-B5E2-44FB-B952-5A764F0F6367}" dt="2019-12-28T16:05:58.951" v="2354"/>
      <pc:docMkLst>
        <pc:docMk/>
      </pc:docMkLst>
      <pc:sldChg chg="modSp">
        <pc:chgData name="Nabeel Khoury" userId="da61d6ad-cfdb-41bd-ad3d-055d740d0fad" providerId="ADAL" clId="{2E0812C8-B5E2-44FB-B952-5A764F0F6367}" dt="2019-12-23T18:32:48.863" v="109" actId="20577"/>
        <pc:sldMkLst>
          <pc:docMk/>
          <pc:sldMk cId="2827891872" sldId="256"/>
        </pc:sldMkLst>
        <pc:spChg chg="mod">
          <ac:chgData name="Nabeel Khoury" userId="da61d6ad-cfdb-41bd-ad3d-055d740d0fad" providerId="ADAL" clId="{2E0812C8-B5E2-44FB-B952-5A764F0F6367}" dt="2019-12-23T18:32:48.863" v="109" actId="20577"/>
          <ac:spMkLst>
            <pc:docMk/>
            <pc:sldMk cId="2827891872" sldId="256"/>
            <ac:spMk id="3" creationId="{884AE84D-071A-4DC7-B2EA-6CE613B1C78F}"/>
          </ac:spMkLst>
        </pc:spChg>
      </pc:sldChg>
      <pc:sldChg chg="modSp">
        <pc:chgData name="Nabeel Khoury" userId="da61d6ad-cfdb-41bd-ad3d-055d740d0fad" providerId="ADAL" clId="{2E0812C8-B5E2-44FB-B952-5A764F0F6367}" dt="2019-12-23T18:37:20.840" v="220" actId="14100"/>
        <pc:sldMkLst>
          <pc:docMk/>
          <pc:sldMk cId="2021475520" sldId="257"/>
        </pc:sldMkLst>
        <pc:picChg chg="mod">
          <ac:chgData name="Nabeel Khoury" userId="da61d6ad-cfdb-41bd-ad3d-055d740d0fad" providerId="ADAL" clId="{2E0812C8-B5E2-44FB-B952-5A764F0F6367}" dt="2019-12-23T18:37:20.840" v="220" actId="14100"/>
          <ac:picMkLst>
            <pc:docMk/>
            <pc:sldMk cId="2021475520" sldId="257"/>
            <ac:picMk id="18" creationId="{9FAE9B4A-5C13-4340-B8FF-C2E23AED4A68}"/>
          </ac:picMkLst>
        </pc:picChg>
      </pc:sldChg>
      <pc:sldChg chg="addSp delSp modSp modAnim">
        <pc:chgData name="Nabeel Khoury" userId="da61d6ad-cfdb-41bd-ad3d-055d740d0fad" providerId="ADAL" clId="{2E0812C8-B5E2-44FB-B952-5A764F0F6367}" dt="2019-12-28T12:36:00.516" v="2309" actId="1037"/>
        <pc:sldMkLst>
          <pc:docMk/>
          <pc:sldMk cId="2690826023" sldId="259"/>
        </pc:sldMkLst>
        <pc:spChg chg="add del mod ord">
          <ac:chgData name="Nabeel Khoury" userId="da61d6ad-cfdb-41bd-ad3d-055d740d0fad" providerId="ADAL" clId="{2E0812C8-B5E2-44FB-B952-5A764F0F6367}" dt="2019-12-28T12:36:00.516" v="2309" actId="1037"/>
          <ac:spMkLst>
            <pc:docMk/>
            <pc:sldMk cId="2690826023" sldId="259"/>
            <ac:spMk id="2" creationId="{6123E0F3-707A-4B02-A86E-96668CB3B607}"/>
          </ac:spMkLst>
        </pc:spChg>
        <pc:spChg chg="mod">
          <ac:chgData name="Nabeel Khoury" userId="da61d6ad-cfdb-41bd-ad3d-055d740d0fad" providerId="ADAL" clId="{2E0812C8-B5E2-44FB-B952-5A764F0F6367}" dt="2019-12-28T12:35:42.982" v="2298" actId="1076"/>
          <ac:spMkLst>
            <pc:docMk/>
            <pc:sldMk cId="2690826023" sldId="259"/>
            <ac:spMk id="14" creationId="{CA6D7710-603B-4699-97DE-D7683E7336A1}"/>
          </ac:spMkLst>
        </pc:spChg>
      </pc:sldChg>
      <pc:sldChg chg="addSp delSp modSp del">
        <pc:chgData name="Nabeel Khoury" userId="da61d6ad-cfdb-41bd-ad3d-055d740d0fad" providerId="ADAL" clId="{2E0812C8-B5E2-44FB-B952-5A764F0F6367}" dt="2019-12-24T15:38:35.130" v="373" actId="47"/>
        <pc:sldMkLst>
          <pc:docMk/>
          <pc:sldMk cId="20362079" sldId="261"/>
        </pc:sldMkLst>
        <pc:picChg chg="add del mod">
          <ac:chgData name="Nabeel Khoury" userId="da61d6ad-cfdb-41bd-ad3d-055d740d0fad" providerId="ADAL" clId="{2E0812C8-B5E2-44FB-B952-5A764F0F6367}" dt="2019-12-24T15:18:04.369" v="227"/>
          <ac:picMkLst>
            <pc:docMk/>
            <pc:sldMk cId="20362079" sldId="261"/>
            <ac:picMk id="25" creationId="{39C639BC-DAA7-480B-9A25-53D148187D4A}"/>
          </ac:picMkLst>
        </pc:picChg>
      </pc:sldChg>
      <pc:sldChg chg="modSp">
        <pc:chgData name="Nabeel Khoury" userId="da61d6ad-cfdb-41bd-ad3d-055d740d0fad" providerId="ADAL" clId="{2E0812C8-B5E2-44FB-B952-5A764F0F6367}" dt="2019-12-28T13:23:18.155" v="2345"/>
        <pc:sldMkLst>
          <pc:docMk/>
          <pc:sldMk cId="209316806" sldId="262"/>
        </pc:sldMkLst>
        <pc:spChg chg="mod">
          <ac:chgData name="Nabeel Khoury" userId="da61d6ad-cfdb-41bd-ad3d-055d740d0fad" providerId="ADAL" clId="{2E0812C8-B5E2-44FB-B952-5A764F0F6367}" dt="2019-12-28T12:38:12.165" v="2310" actId="1076"/>
          <ac:spMkLst>
            <pc:docMk/>
            <pc:sldMk cId="209316806" sldId="262"/>
            <ac:spMk id="2" creationId="{FEF7009C-C362-485F-B3AD-78F67EE99D03}"/>
          </ac:spMkLst>
        </pc:spChg>
        <pc:spChg chg="mod">
          <ac:chgData name="Nabeel Khoury" userId="da61d6ad-cfdb-41bd-ad3d-055d740d0fad" providerId="ADAL" clId="{2E0812C8-B5E2-44FB-B952-5A764F0F6367}" dt="2019-12-24T16:20:43.063" v="856" actId="404"/>
          <ac:spMkLst>
            <pc:docMk/>
            <pc:sldMk cId="209316806" sldId="262"/>
            <ac:spMk id="11" creationId="{667554DC-F739-4313-969F-F0C1242E9BDA}"/>
          </ac:spMkLst>
        </pc:spChg>
        <pc:spChg chg="mod">
          <ac:chgData name="Nabeel Khoury" userId="da61d6ad-cfdb-41bd-ad3d-055d740d0fad" providerId="ADAL" clId="{2E0812C8-B5E2-44FB-B952-5A764F0F6367}" dt="2019-12-28T13:23:18.155" v="2345"/>
          <ac:spMkLst>
            <pc:docMk/>
            <pc:sldMk cId="209316806" sldId="262"/>
            <ac:spMk id="13" creationId="{A3EC530F-216C-44AB-ADF9-79B140C5E10C}"/>
          </ac:spMkLst>
        </pc:spChg>
      </pc:sldChg>
      <pc:sldChg chg="modSp">
        <pc:chgData name="Nabeel Khoury" userId="da61d6ad-cfdb-41bd-ad3d-055d740d0fad" providerId="ADAL" clId="{2E0812C8-B5E2-44FB-B952-5A764F0F6367}" dt="2019-12-23T18:20:30.193" v="0" actId="1076"/>
        <pc:sldMkLst>
          <pc:docMk/>
          <pc:sldMk cId="1483998686" sldId="264"/>
        </pc:sldMkLst>
        <pc:spChg chg="mod">
          <ac:chgData name="Nabeel Khoury" userId="da61d6ad-cfdb-41bd-ad3d-055d740d0fad" providerId="ADAL" clId="{2E0812C8-B5E2-44FB-B952-5A764F0F6367}" dt="2019-12-23T18:20:30.193" v="0" actId="1076"/>
          <ac:spMkLst>
            <pc:docMk/>
            <pc:sldMk cId="1483998686" sldId="264"/>
            <ac:spMk id="3" creationId="{25BEC34A-DA54-4D6B-80EC-3A45CF32FC12}"/>
          </ac:spMkLst>
        </pc:spChg>
      </pc:sldChg>
      <pc:sldChg chg="modSp">
        <pc:chgData name="Nabeel Khoury" userId="da61d6ad-cfdb-41bd-ad3d-055d740d0fad" providerId="ADAL" clId="{2E0812C8-B5E2-44FB-B952-5A764F0F6367}" dt="2019-12-24T16:18:40.567" v="840" actId="20577"/>
        <pc:sldMkLst>
          <pc:docMk/>
          <pc:sldMk cId="1759583957" sldId="265"/>
        </pc:sldMkLst>
        <pc:spChg chg="mod">
          <ac:chgData name="Nabeel Khoury" userId="da61d6ad-cfdb-41bd-ad3d-055d740d0fad" providerId="ADAL" clId="{2E0812C8-B5E2-44FB-B952-5A764F0F6367}" dt="2019-12-24T16:18:40.567" v="840" actId="20577"/>
          <ac:spMkLst>
            <pc:docMk/>
            <pc:sldMk cId="1759583957" sldId="265"/>
            <ac:spMk id="7" creationId="{C9CE2401-7E6A-4CB9-B928-5DAB2C9C7C7E}"/>
          </ac:spMkLst>
        </pc:spChg>
      </pc:sldChg>
      <pc:sldChg chg="modSp">
        <pc:chgData name="Nabeel Khoury" userId="da61d6ad-cfdb-41bd-ad3d-055d740d0fad" providerId="ADAL" clId="{2E0812C8-B5E2-44FB-B952-5A764F0F6367}" dt="2019-12-24T16:39:12.742" v="1064" actId="20577"/>
        <pc:sldMkLst>
          <pc:docMk/>
          <pc:sldMk cId="3302850009" sldId="267"/>
        </pc:sldMkLst>
        <pc:spChg chg="mod">
          <ac:chgData name="Nabeel Khoury" userId="da61d6ad-cfdb-41bd-ad3d-055d740d0fad" providerId="ADAL" clId="{2E0812C8-B5E2-44FB-B952-5A764F0F6367}" dt="2019-12-24T16:39:12.742" v="1064" actId="20577"/>
          <ac:spMkLst>
            <pc:docMk/>
            <pc:sldMk cId="3302850009" sldId="267"/>
            <ac:spMk id="3" creationId="{FC3274D0-B342-4FCB-88FE-54283C53199C}"/>
          </ac:spMkLst>
        </pc:spChg>
      </pc:sldChg>
      <pc:sldChg chg="modSp">
        <pc:chgData name="Nabeel Khoury" userId="da61d6ad-cfdb-41bd-ad3d-055d740d0fad" providerId="ADAL" clId="{2E0812C8-B5E2-44FB-B952-5A764F0F6367}" dt="2019-12-24T16:40:42.253" v="1139" actId="20577"/>
        <pc:sldMkLst>
          <pc:docMk/>
          <pc:sldMk cId="368118243" sldId="268"/>
        </pc:sldMkLst>
        <pc:spChg chg="mod">
          <ac:chgData name="Nabeel Khoury" userId="da61d6ad-cfdb-41bd-ad3d-055d740d0fad" providerId="ADAL" clId="{2E0812C8-B5E2-44FB-B952-5A764F0F6367}" dt="2019-12-24T16:40:42.253" v="1139" actId="20577"/>
          <ac:spMkLst>
            <pc:docMk/>
            <pc:sldMk cId="368118243" sldId="268"/>
            <ac:spMk id="3" creationId="{96884D44-DD61-48BE-BD9F-C59F33DEE709}"/>
          </ac:spMkLst>
        </pc:spChg>
      </pc:sldChg>
      <pc:sldChg chg="addSp modSp ord">
        <pc:chgData name="Nabeel Khoury" userId="da61d6ad-cfdb-41bd-ad3d-055d740d0fad" providerId="ADAL" clId="{2E0812C8-B5E2-44FB-B952-5A764F0F6367}" dt="2019-12-28T13:23:18.155" v="2345"/>
        <pc:sldMkLst>
          <pc:docMk/>
          <pc:sldMk cId="1402037190" sldId="269"/>
        </pc:sldMkLst>
        <pc:spChg chg="mod">
          <ac:chgData name="Nabeel Khoury" userId="da61d6ad-cfdb-41bd-ad3d-055d740d0fad" providerId="ADAL" clId="{2E0812C8-B5E2-44FB-B952-5A764F0F6367}" dt="2019-12-24T16:33:04.777" v="978" actId="1076"/>
          <ac:spMkLst>
            <pc:docMk/>
            <pc:sldMk cId="1402037190" sldId="269"/>
            <ac:spMk id="2" creationId="{1EDCEB87-4F22-45F1-AE94-7286CEA37B21}"/>
          </ac:spMkLst>
        </pc:spChg>
        <pc:spChg chg="mod">
          <ac:chgData name="Nabeel Khoury" userId="da61d6ad-cfdb-41bd-ad3d-055d740d0fad" providerId="ADAL" clId="{2E0812C8-B5E2-44FB-B952-5A764F0F6367}" dt="2019-12-28T12:40:22.840" v="2332" actId="20577"/>
          <ac:spMkLst>
            <pc:docMk/>
            <pc:sldMk cId="1402037190" sldId="269"/>
            <ac:spMk id="3" creationId="{8DD095F5-666E-4E69-9A5E-15C1900BB96F}"/>
          </ac:spMkLst>
        </pc:spChg>
        <pc:spChg chg="add mod">
          <ac:chgData name="Nabeel Khoury" userId="da61d6ad-cfdb-41bd-ad3d-055d740d0fad" providerId="ADAL" clId="{2E0812C8-B5E2-44FB-B952-5A764F0F6367}" dt="2019-12-28T13:23:18.155" v="2345"/>
          <ac:spMkLst>
            <pc:docMk/>
            <pc:sldMk cId="1402037190" sldId="269"/>
            <ac:spMk id="5" creationId="{2207EDB9-3C76-43C9-9015-B4DD8D3BA2C6}"/>
          </ac:spMkLst>
        </pc:spChg>
      </pc:sldChg>
      <pc:sldChg chg="modSp">
        <pc:chgData name="Nabeel Khoury" userId="da61d6ad-cfdb-41bd-ad3d-055d740d0fad" providerId="ADAL" clId="{2E0812C8-B5E2-44FB-B952-5A764F0F6367}" dt="2019-12-24T16:47:24.404" v="1176" actId="20577"/>
        <pc:sldMkLst>
          <pc:docMk/>
          <pc:sldMk cId="3838611291" sldId="270"/>
        </pc:sldMkLst>
        <pc:spChg chg="mod">
          <ac:chgData name="Nabeel Khoury" userId="da61d6ad-cfdb-41bd-ad3d-055d740d0fad" providerId="ADAL" clId="{2E0812C8-B5E2-44FB-B952-5A764F0F6367}" dt="2019-12-24T16:41:04.949" v="1153" actId="20577"/>
          <ac:spMkLst>
            <pc:docMk/>
            <pc:sldMk cId="3838611291" sldId="270"/>
            <ac:spMk id="2" creationId="{136943FC-7F5D-4016-9B9F-21D9A6E82260}"/>
          </ac:spMkLst>
        </pc:spChg>
        <pc:spChg chg="mod">
          <ac:chgData name="Nabeel Khoury" userId="da61d6ad-cfdb-41bd-ad3d-055d740d0fad" providerId="ADAL" clId="{2E0812C8-B5E2-44FB-B952-5A764F0F6367}" dt="2019-12-24T16:47:24.404" v="1176" actId="20577"/>
          <ac:spMkLst>
            <pc:docMk/>
            <pc:sldMk cId="3838611291" sldId="270"/>
            <ac:spMk id="3" creationId="{253268E1-6F02-4890-95E9-B6EF38EDD9A3}"/>
          </ac:spMkLst>
        </pc:spChg>
      </pc:sldChg>
      <pc:sldChg chg="modSp">
        <pc:chgData name="Nabeel Khoury" userId="da61d6ad-cfdb-41bd-ad3d-055d740d0fad" providerId="ADAL" clId="{2E0812C8-B5E2-44FB-B952-5A764F0F6367}" dt="2019-12-23T18:21:03.521" v="1" actId="313"/>
        <pc:sldMkLst>
          <pc:docMk/>
          <pc:sldMk cId="2037840541" sldId="271"/>
        </pc:sldMkLst>
        <pc:spChg chg="mod">
          <ac:chgData name="Nabeel Khoury" userId="da61d6ad-cfdb-41bd-ad3d-055d740d0fad" providerId="ADAL" clId="{2E0812C8-B5E2-44FB-B952-5A764F0F6367}" dt="2019-12-23T18:21:03.521" v="1" actId="313"/>
          <ac:spMkLst>
            <pc:docMk/>
            <pc:sldMk cId="2037840541" sldId="271"/>
            <ac:spMk id="3" creationId="{B52E008A-ABA2-44F4-B57A-4F15907BE30E}"/>
          </ac:spMkLst>
        </pc:spChg>
      </pc:sldChg>
      <pc:sldChg chg="modSp">
        <pc:chgData name="Nabeel Khoury" userId="da61d6ad-cfdb-41bd-ad3d-055d740d0fad" providerId="ADAL" clId="{2E0812C8-B5E2-44FB-B952-5A764F0F6367}" dt="2019-12-24T16:41:18.128" v="1155" actId="6549"/>
        <pc:sldMkLst>
          <pc:docMk/>
          <pc:sldMk cId="3683892639" sldId="272"/>
        </pc:sldMkLst>
        <pc:spChg chg="mod">
          <ac:chgData name="Nabeel Khoury" userId="da61d6ad-cfdb-41bd-ad3d-055d740d0fad" providerId="ADAL" clId="{2E0812C8-B5E2-44FB-B952-5A764F0F6367}" dt="2019-12-24T16:41:18.128" v="1155" actId="6549"/>
          <ac:spMkLst>
            <pc:docMk/>
            <pc:sldMk cId="3683892639" sldId="272"/>
            <ac:spMk id="2" creationId="{CD8EEA81-A8FE-4F5D-9AE6-C4DBEE5F458B}"/>
          </ac:spMkLst>
        </pc:spChg>
      </pc:sldChg>
      <pc:sldChg chg="modSp">
        <pc:chgData name="Nabeel Khoury" userId="da61d6ad-cfdb-41bd-ad3d-055d740d0fad" providerId="ADAL" clId="{2E0812C8-B5E2-44FB-B952-5A764F0F6367}" dt="2019-12-24T16:47:02.420" v="1171" actId="1076"/>
        <pc:sldMkLst>
          <pc:docMk/>
          <pc:sldMk cId="382722086" sldId="274"/>
        </pc:sldMkLst>
        <pc:spChg chg="mod">
          <ac:chgData name="Nabeel Khoury" userId="da61d6ad-cfdb-41bd-ad3d-055d740d0fad" providerId="ADAL" clId="{2E0812C8-B5E2-44FB-B952-5A764F0F6367}" dt="2019-12-24T16:41:24.660" v="1157" actId="6549"/>
          <ac:spMkLst>
            <pc:docMk/>
            <pc:sldMk cId="382722086" sldId="274"/>
            <ac:spMk id="2" creationId="{520E694F-7E82-4539-96CF-1A51A59D789D}"/>
          </ac:spMkLst>
        </pc:spChg>
        <pc:spChg chg="mod">
          <ac:chgData name="Nabeel Khoury" userId="da61d6ad-cfdb-41bd-ad3d-055d740d0fad" providerId="ADAL" clId="{2E0812C8-B5E2-44FB-B952-5A764F0F6367}" dt="2019-12-24T16:47:02.420" v="1171" actId="1076"/>
          <ac:spMkLst>
            <pc:docMk/>
            <pc:sldMk cId="382722086" sldId="274"/>
            <ac:spMk id="3" creationId="{E6B2F473-5BEC-4F0D-B544-9C7CC40A2E00}"/>
          </ac:spMkLst>
        </pc:spChg>
      </pc:sldChg>
      <pc:sldChg chg="modSp">
        <pc:chgData name="Nabeel Khoury" userId="da61d6ad-cfdb-41bd-ad3d-055d740d0fad" providerId="ADAL" clId="{2E0812C8-B5E2-44FB-B952-5A764F0F6367}" dt="2019-12-23T18:35:25.610" v="179" actId="15"/>
        <pc:sldMkLst>
          <pc:docMk/>
          <pc:sldMk cId="2811289717" sldId="275"/>
        </pc:sldMkLst>
        <pc:spChg chg="mod">
          <ac:chgData name="Nabeel Khoury" userId="da61d6ad-cfdb-41bd-ad3d-055d740d0fad" providerId="ADAL" clId="{2E0812C8-B5E2-44FB-B952-5A764F0F6367}" dt="2019-12-23T18:35:25.610" v="179" actId="15"/>
          <ac:spMkLst>
            <pc:docMk/>
            <pc:sldMk cId="2811289717" sldId="275"/>
            <ac:spMk id="3" creationId="{D7DDDBF3-AD53-4921-A9E4-A0AF22A87782}"/>
          </ac:spMkLst>
        </pc:spChg>
      </pc:sldChg>
      <pc:sldChg chg="addSp delSp modSp">
        <pc:chgData name="Nabeel Khoury" userId="da61d6ad-cfdb-41bd-ad3d-055d740d0fad" providerId="ADAL" clId="{2E0812C8-B5E2-44FB-B952-5A764F0F6367}" dt="2019-12-24T16:52:27.577" v="1190" actId="1076"/>
        <pc:sldMkLst>
          <pc:docMk/>
          <pc:sldMk cId="383690461" sldId="276"/>
        </pc:sldMkLst>
        <pc:spChg chg="add mod">
          <ac:chgData name="Nabeel Khoury" userId="da61d6ad-cfdb-41bd-ad3d-055d740d0fad" providerId="ADAL" clId="{2E0812C8-B5E2-44FB-B952-5A764F0F6367}" dt="2019-12-24T16:52:21.286" v="1187" actId="478"/>
          <ac:spMkLst>
            <pc:docMk/>
            <pc:sldMk cId="383690461" sldId="276"/>
            <ac:spMk id="8" creationId="{8B23FFA3-E8CD-4BC7-AAB2-5AFAF86DB53D}"/>
          </ac:spMkLst>
        </pc:spChg>
        <pc:picChg chg="del">
          <ac:chgData name="Nabeel Khoury" userId="da61d6ad-cfdb-41bd-ad3d-055d740d0fad" providerId="ADAL" clId="{2E0812C8-B5E2-44FB-B952-5A764F0F6367}" dt="2019-12-24T16:52:21.286" v="1187" actId="478"/>
          <ac:picMkLst>
            <pc:docMk/>
            <pc:sldMk cId="383690461" sldId="276"/>
            <ac:picMk id="5" creationId="{14B80B4E-09A5-4224-8234-11D9C890FA38}"/>
          </ac:picMkLst>
        </pc:picChg>
        <pc:picChg chg="add mod">
          <ac:chgData name="Nabeel Khoury" userId="da61d6ad-cfdb-41bd-ad3d-055d740d0fad" providerId="ADAL" clId="{2E0812C8-B5E2-44FB-B952-5A764F0F6367}" dt="2019-12-24T16:52:27.577" v="1190" actId="1076"/>
          <ac:picMkLst>
            <pc:docMk/>
            <pc:sldMk cId="383690461" sldId="276"/>
            <ac:picMk id="9" creationId="{C44C1B20-A22D-4C90-9758-865A321245FC}"/>
          </ac:picMkLst>
        </pc:picChg>
      </pc:sldChg>
      <pc:sldChg chg="addSp modSp">
        <pc:chgData name="Nabeel Khoury" userId="da61d6ad-cfdb-41bd-ad3d-055d740d0fad" providerId="ADAL" clId="{2E0812C8-B5E2-44FB-B952-5A764F0F6367}" dt="2019-12-24T16:32:21.404" v="976" actId="20577"/>
        <pc:sldMkLst>
          <pc:docMk/>
          <pc:sldMk cId="3840399651" sldId="277"/>
        </pc:sldMkLst>
        <pc:spChg chg="mod">
          <ac:chgData name="Nabeel Khoury" userId="da61d6ad-cfdb-41bd-ad3d-055d740d0fad" providerId="ADAL" clId="{2E0812C8-B5E2-44FB-B952-5A764F0F6367}" dt="2019-12-24T16:32:21.404" v="976" actId="20577"/>
          <ac:spMkLst>
            <pc:docMk/>
            <pc:sldMk cId="3840399651" sldId="277"/>
            <ac:spMk id="3" creationId="{9C06CA92-CCBA-4D03-9FE5-D9976F4517E0}"/>
          </ac:spMkLst>
        </pc:spChg>
        <pc:spChg chg="add mod">
          <ac:chgData name="Nabeel Khoury" userId="da61d6ad-cfdb-41bd-ad3d-055d740d0fad" providerId="ADAL" clId="{2E0812C8-B5E2-44FB-B952-5A764F0F6367}" dt="2019-12-24T16:22:51.691" v="874" actId="1076"/>
          <ac:spMkLst>
            <pc:docMk/>
            <pc:sldMk cId="3840399651" sldId="277"/>
            <ac:spMk id="5" creationId="{F32904FA-8FE7-44CB-8A29-7F03A0BFD5B5}"/>
          </ac:spMkLst>
        </pc:spChg>
      </pc:sldChg>
      <pc:sldChg chg="addSp delSp modSp">
        <pc:chgData name="Nabeel Khoury" userId="da61d6ad-cfdb-41bd-ad3d-055d740d0fad" providerId="ADAL" clId="{2E0812C8-B5E2-44FB-B952-5A764F0F6367}" dt="2019-12-23T18:27:47.382" v="89" actId="14100"/>
        <pc:sldMkLst>
          <pc:docMk/>
          <pc:sldMk cId="3585525532" sldId="278"/>
        </pc:sldMkLst>
        <pc:spChg chg="mod">
          <ac:chgData name="Nabeel Khoury" userId="da61d6ad-cfdb-41bd-ad3d-055d740d0fad" providerId="ADAL" clId="{2E0812C8-B5E2-44FB-B952-5A764F0F6367}" dt="2019-12-23T18:27:47.286" v="85" actId="1038"/>
          <ac:spMkLst>
            <pc:docMk/>
            <pc:sldMk cId="3585525532" sldId="278"/>
            <ac:spMk id="8" creationId="{67ED8409-8617-44A0-82BB-811B11EB01C0}"/>
          </ac:spMkLst>
        </pc:spChg>
        <pc:spChg chg="add del mod">
          <ac:chgData name="Nabeel Khoury" userId="da61d6ad-cfdb-41bd-ad3d-055d740d0fad" providerId="ADAL" clId="{2E0812C8-B5E2-44FB-B952-5A764F0F6367}" dt="2019-12-23T18:27:46.820" v="73" actId="1076"/>
          <ac:spMkLst>
            <pc:docMk/>
            <pc:sldMk cId="3585525532" sldId="278"/>
            <ac:spMk id="18" creationId="{70EAB6EA-85BA-4137-82A0-573421743524}"/>
          </ac:spMkLst>
        </pc:spChg>
        <pc:picChg chg="add del mod modCrop">
          <ac:chgData name="Nabeel Khoury" userId="da61d6ad-cfdb-41bd-ad3d-055d740d0fad" providerId="ADAL" clId="{2E0812C8-B5E2-44FB-B952-5A764F0F6367}" dt="2019-12-23T18:27:44.562" v="71" actId="478"/>
          <ac:picMkLst>
            <pc:docMk/>
            <pc:sldMk cId="3585525532" sldId="278"/>
            <ac:picMk id="3" creationId="{1D683287-1AE1-4ABB-9F9A-D1DED8F6EDA0}"/>
          </ac:picMkLst>
        </pc:picChg>
        <pc:cxnChg chg="mod">
          <ac:chgData name="Nabeel Khoury" userId="da61d6ad-cfdb-41bd-ad3d-055d740d0fad" providerId="ADAL" clId="{2E0812C8-B5E2-44FB-B952-5A764F0F6367}" dt="2019-12-23T18:27:47.382" v="89" actId="14100"/>
          <ac:cxnSpMkLst>
            <pc:docMk/>
            <pc:sldMk cId="3585525532" sldId="278"/>
            <ac:cxnSpMk id="9" creationId="{72EB7B3C-7961-4DEC-91F2-35356FE88AC5}"/>
          </ac:cxnSpMkLst>
        </pc:cxnChg>
        <pc:cxnChg chg="mod">
          <ac:chgData name="Nabeel Khoury" userId="da61d6ad-cfdb-41bd-ad3d-055d740d0fad" providerId="ADAL" clId="{2E0812C8-B5E2-44FB-B952-5A764F0F6367}" dt="2019-12-23T18:27:47.288" v="86" actId="14100"/>
          <ac:cxnSpMkLst>
            <pc:docMk/>
            <pc:sldMk cId="3585525532" sldId="278"/>
            <ac:cxnSpMk id="10" creationId="{B0C85DF0-FAA0-48AB-B11D-DE872451BC14}"/>
          </ac:cxnSpMkLst>
        </pc:cxnChg>
      </pc:sldChg>
      <pc:sldChg chg="addSp delSp modSp">
        <pc:chgData name="Nabeel Khoury" userId="da61d6ad-cfdb-41bd-ad3d-055d740d0fad" providerId="ADAL" clId="{2E0812C8-B5E2-44FB-B952-5A764F0F6367}" dt="2019-12-24T16:59:14.303" v="1198" actId="1076"/>
        <pc:sldMkLst>
          <pc:docMk/>
          <pc:sldMk cId="1377821437" sldId="280"/>
        </pc:sldMkLst>
        <pc:spChg chg="add del mod">
          <ac:chgData name="Nabeel Khoury" userId="da61d6ad-cfdb-41bd-ad3d-055d740d0fad" providerId="ADAL" clId="{2E0812C8-B5E2-44FB-B952-5A764F0F6367}" dt="2019-12-24T16:52:17.574" v="1186" actId="478"/>
          <ac:spMkLst>
            <pc:docMk/>
            <pc:sldMk cId="1377821437" sldId="280"/>
            <ac:spMk id="7" creationId="{3B0BAEC0-B531-46EF-9170-24F1D23FF26A}"/>
          </ac:spMkLst>
        </pc:spChg>
        <pc:spChg chg="add mod">
          <ac:chgData name="Nabeel Khoury" userId="da61d6ad-cfdb-41bd-ad3d-055d740d0fad" providerId="ADAL" clId="{2E0812C8-B5E2-44FB-B952-5A764F0F6367}" dt="2019-12-24T16:58:56.660" v="1192" actId="478"/>
          <ac:spMkLst>
            <pc:docMk/>
            <pc:sldMk cId="1377821437" sldId="280"/>
            <ac:spMk id="10" creationId="{E26AB7E8-9BEE-4C53-9577-F2BD5577FCE2}"/>
          </ac:spMkLst>
        </pc:spChg>
        <pc:picChg chg="add del mod">
          <ac:chgData name="Nabeel Khoury" userId="da61d6ad-cfdb-41bd-ad3d-055d740d0fad" providerId="ADAL" clId="{2E0812C8-B5E2-44FB-B952-5A764F0F6367}" dt="2019-12-24T16:58:56.660" v="1192" actId="478"/>
          <ac:picMkLst>
            <pc:docMk/>
            <pc:sldMk cId="1377821437" sldId="280"/>
            <ac:picMk id="5" creationId="{CA850CD8-E1C1-43F7-9AEE-8BBA54E72A71}"/>
          </ac:picMkLst>
        </pc:picChg>
        <pc:picChg chg="add del mod">
          <ac:chgData name="Nabeel Khoury" userId="da61d6ad-cfdb-41bd-ad3d-055d740d0fad" providerId="ADAL" clId="{2E0812C8-B5E2-44FB-B952-5A764F0F6367}" dt="2019-12-24T16:52:17.405" v="1185"/>
          <ac:picMkLst>
            <pc:docMk/>
            <pc:sldMk cId="1377821437" sldId="280"/>
            <ac:picMk id="8" creationId="{AC88ADAD-0CE6-4B04-A97C-FCA269385079}"/>
          </ac:picMkLst>
        </pc:picChg>
        <pc:picChg chg="add del mod">
          <ac:chgData name="Nabeel Khoury" userId="da61d6ad-cfdb-41bd-ad3d-055d740d0fad" providerId="ADAL" clId="{2E0812C8-B5E2-44FB-B952-5A764F0F6367}" dt="2019-12-24T16:59:10.393" v="1196" actId="478"/>
          <ac:picMkLst>
            <pc:docMk/>
            <pc:sldMk cId="1377821437" sldId="280"/>
            <ac:picMk id="11" creationId="{BA1D064D-8142-46AE-A324-CDA6CD64B517}"/>
          </ac:picMkLst>
        </pc:picChg>
        <pc:picChg chg="add mod">
          <ac:chgData name="Nabeel Khoury" userId="da61d6ad-cfdb-41bd-ad3d-055d740d0fad" providerId="ADAL" clId="{2E0812C8-B5E2-44FB-B952-5A764F0F6367}" dt="2019-12-24T16:59:14.303" v="1198" actId="1076"/>
          <ac:picMkLst>
            <pc:docMk/>
            <pc:sldMk cId="1377821437" sldId="280"/>
            <ac:picMk id="12" creationId="{A08A7B94-A6E6-4183-B491-9F299AC39B50}"/>
          </ac:picMkLst>
        </pc:picChg>
      </pc:sldChg>
      <pc:sldChg chg="modSp">
        <pc:chgData name="Nabeel Khoury" userId="da61d6ad-cfdb-41bd-ad3d-055d740d0fad" providerId="ADAL" clId="{2E0812C8-B5E2-44FB-B952-5A764F0F6367}" dt="2019-12-28T12:43:24.711" v="2337" actId="1076"/>
        <pc:sldMkLst>
          <pc:docMk/>
          <pc:sldMk cId="1563038644" sldId="284"/>
        </pc:sldMkLst>
        <pc:picChg chg="mod">
          <ac:chgData name="Nabeel Khoury" userId="da61d6ad-cfdb-41bd-ad3d-055d740d0fad" providerId="ADAL" clId="{2E0812C8-B5E2-44FB-B952-5A764F0F6367}" dt="2019-12-28T12:43:24.711" v="2337" actId="1076"/>
          <ac:picMkLst>
            <pc:docMk/>
            <pc:sldMk cId="1563038644" sldId="284"/>
            <ac:picMk id="4" creationId="{E0788A51-F174-4547-8035-7D4D72C8ED73}"/>
          </ac:picMkLst>
        </pc:picChg>
      </pc:sldChg>
      <pc:sldChg chg="addSp delSp modSp delAnim modAnim">
        <pc:chgData name="Nabeel Khoury" userId="da61d6ad-cfdb-41bd-ad3d-055d740d0fad" providerId="ADAL" clId="{2E0812C8-B5E2-44FB-B952-5A764F0F6367}" dt="2019-12-25T10:16:38.612" v="1303" actId="1076"/>
        <pc:sldMkLst>
          <pc:docMk/>
          <pc:sldMk cId="2270286202" sldId="285"/>
        </pc:sldMkLst>
        <pc:spChg chg="mod">
          <ac:chgData name="Nabeel Khoury" userId="da61d6ad-cfdb-41bd-ad3d-055d740d0fad" providerId="ADAL" clId="{2E0812C8-B5E2-44FB-B952-5A764F0F6367}" dt="2019-12-25T09:58:52.868" v="1246" actId="14100"/>
          <ac:spMkLst>
            <pc:docMk/>
            <pc:sldMk cId="2270286202" sldId="285"/>
            <ac:spMk id="2" creationId="{D186C530-D357-4150-8F4A-177210570103}"/>
          </ac:spMkLst>
        </pc:spChg>
        <pc:spChg chg="del">
          <ac:chgData name="Nabeel Khoury" userId="da61d6ad-cfdb-41bd-ad3d-055d740d0fad" providerId="ADAL" clId="{2E0812C8-B5E2-44FB-B952-5A764F0F6367}" dt="2019-12-24T16:43:14.386" v="1158" actId="478"/>
          <ac:spMkLst>
            <pc:docMk/>
            <pc:sldMk cId="2270286202" sldId="285"/>
            <ac:spMk id="73" creationId="{41DC5985-32DB-4E7C-B282-74B6CA7181AE}"/>
          </ac:spMkLst>
        </pc:spChg>
        <pc:picChg chg="add del mod ord">
          <ac:chgData name="Nabeel Khoury" userId="da61d6ad-cfdb-41bd-ad3d-055d740d0fad" providerId="ADAL" clId="{2E0812C8-B5E2-44FB-B952-5A764F0F6367}" dt="2019-12-25T10:16:38.612" v="1303" actId="1076"/>
          <ac:picMkLst>
            <pc:docMk/>
            <pc:sldMk cId="2270286202" sldId="285"/>
            <ac:picMk id="7" creationId="{06ECBC57-83CE-450F-A9EB-351A4713801A}"/>
          </ac:picMkLst>
        </pc:picChg>
        <pc:picChg chg="add del">
          <ac:chgData name="Nabeel Khoury" userId="da61d6ad-cfdb-41bd-ad3d-055d740d0fad" providerId="ADAL" clId="{2E0812C8-B5E2-44FB-B952-5A764F0F6367}" dt="2019-12-25T09:58:52.102" v="1236" actId="478"/>
          <ac:picMkLst>
            <pc:docMk/>
            <pc:sldMk cId="2270286202" sldId="285"/>
            <ac:picMk id="14" creationId="{A94452D8-5CDF-412E-9DCF-7E5A193A89F6}"/>
          </ac:picMkLst>
        </pc:picChg>
        <pc:cxnChg chg="mod">
          <ac:chgData name="Nabeel Khoury" userId="da61d6ad-cfdb-41bd-ad3d-055d740d0fad" providerId="ADAL" clId="{2E0812C8-B5E2-44FB-B952-5A764F0F6367}" dt="2019-12-25T09:58:53.051" v="1251" actId="14100"/>
          <ac:cxnSpMkLst>
            <pc:docMk/>
            <pc:sldMk cId="2270286202" sldId="285"/>
            <ac:cxnSpMk id="15" creationId="{5F6570A3-519B-4EF2-BC2A-6074344E3F76}"/>
          </ac:cxnSpMkLst>
        </pc:cxnChg>
        <pc:cxnChg chg="mod">
          <ac:chgData name="Nabeel Khoury" userId="da61d6ad-cfdb-41bd-ad3d-055d740d0fad" providerId="ADAL" clId="{2E0812C8-B5E2-44FB-B952-5A764F0F6367}" dt="2019-12-25T10:00:43.384" v="1274" actId="14100"/>
          <ac:cxnSpMkLst>
            <pc:docMk/>
            <pc:sldMk cId="2270286202" sldId="285"/>
            <ac:cxnSpMk id="16" creationId="{5849DAAE-CF12-4BF3-A103-0D5E9FB24581}"/>
          </ac:cxnSpMkLst>
        </pc:cxnChg>
        <pc:cxnChg chg="add mod">
          <ac:chgData name="Nabeel Khoury" userId="da61d6ad-cfdb-41bd-ad3d-055d740d0fad" providerId="ADAL" clId="{2E0812C8-B5E2-44FB-B952-5A764F0F6367}" dt="2019-12-25T10:00:45.514" v="1275" actId="14100"/>
          <ac:cxnSpMkLst>
            <pc:docMk/>
            <pc:sldMk cId="2270286202" sldId="285"/>
            <ac:cxnSpMk id="17" creationId="{1D598B92-4981-444A-A52A-567CEF89FE70}"/>
          </ac:cxnSpMkLst>
        </pc:cxnChg>
        <pc:cxnChg chg="mod">
          <ac:chgData name="Nabeel Khoury" userId="da61d6ad-cfdb-41bd-ad3d-055d740d0fad" providerId="ADAL" clId="{2E0812C8-B5E2-44FB-B952-5A764F0F6367}" dt="2019-12-25T10:00:37.574" v="1272" actId="14100"/>
          <ac:cxnSpMkLst>
            <pc:docMk/>
            <pc:sldMk cId="2270286202" sldId="285"/>
            <ac:cxnSpMk id="18" creationId="{CA0A2562-9E5D-48F4-A2CA-374000403083}"/>
          </ac:cxnSpMkLst>
        </pc:cxnChg>
        <pc:cxnChg chg="mod">
          <ac:chgData name="Nabeel Khoury" userId="da61d6ad-cfdb-41bd-ad3d-055d740d0fad" providerId="ADAL" clId="{2E0812C8-B5E2-44FB-B952-5A764F0F6367}" dt="2019-12-25T09:59:37.941" v="1258" actId="14100"/>
          <ac:cxnSpMkLst>
            <pc:docMk/>
            <pc:sldMk cId="2270286202" sldId="285"/>
            <ac:cxnSpMk id="23" creationId="{7DA426B7-131A-4ED5-85DD-D8B1226C51AA}"/>
          </ac:cxnSpMkLst>
        </pc:cxnChg>
        <pc:cxnChg chg="mod">
          <ac:chgData name="Nabeel Khoury" userId="da61d6ad-cfdb-41bd-ad3d-055d740d0fad" providerId="ADAL" clId="{2E0812C8-B5E2-44FB-B952-5A764F0F6367}" dt="2019-12-25T10:01:28.906" v="1301" actId="14100"/>
          <ac:cxnSpMkLst>
            <pc:docMk/>
            <pc:sldMk cId="2270286202" sldId="285"/>
            <ac:cxnSpMk id="28" creationId="{2412B543-7DBA-4F8C-A04A-D4F2C9249ED2}"/>
          </ac:cxnSpMkLst>
        </pc:cxnChg>
        <pc:cxnChg chg="mod">
          <ac:chgData name="Nabeel Khoury" userId="da61d6ad-cfdb-41bd-ad3d-055d740d0fad" providerId="ADAL" clId="{2E0812C8-B5E2-44FB-B952-5A764F0F6367}" dt="2019-12-25T10:00:04.185" v="1265" actId="14100"/>
          <ac:cxnSpMkLst>
            <pc:docMk/>
            <pc:sldMk cId="2270286202" sldId="285"/>
            <ac:cxnSpMk id="32" creationId="{1E3334C2-F517-4A76-B600-04ACA7CC9E33}"/>
          </ac:cxnSpMkLst>
        </pc:cxnChg>
        <pc:cxnChg chg="mod">
          <ac:chgData name="Nabeel Khoury" userId="da61d6ad-cfdb-41bd-ad3d-055d740d0fad" providerId="ADAL" clId="{2E0812C8-B5E2-44FB-B952-5A764F0F6367}" dt="2019-12-25T10:01:22.031" v="1300" actId="14100"/>
          <ac:cxnSpMkLst>
            <pc:docMk/>
            <pc:sldMk cId="2270286202" sldId="285"/>
            <ac:cxnSpMk id="38" creationId="{792F408C-454B-4839-9042-C2BAC5EF1A95}"/>
          </ac:cxnSpMkLst>
        </pc:cxnChg>
        <pc:cxnChg chg="mod">
          <ac:chgData name="Nabeel Khoury" userId="da61d6ad-cfdb-41bd-ad3d-055d740d0fad" providerId="ADAL" clId="{2E0812C8-B5E2-44FB-B952-5A764F0F6367}" dt="2019-12-25T10:00:16.791" v="1268" actId="14100"/>
          <ac:cxnSpMkLst>
            <pc:docMk/>
            <pc:sldMk cId="2270286202" sldId="285"/>
            <ac:cxnSpMk id="40" creationId="{3AEF2C31-3488-47E2-A5F7-01B38E8F0998}"/>
          </ac:cxnSpMkLst>
        </pc:cxnChg>
        <pc:cxnChg chg="mod">
          <ac:chgData name="Nabeel Khoury" userId="da61d6ad-cfdb-41bd-ad3d-055d740d0fad" providerId="ADAL" clId="{2E0812C8-B5E2-44FB-B952-5A764F0F6367}" dt="2019-12-25T10:00:58.291" v="1296" actId="1037"/>
          <ac:cxnSpMkLst>
            <pc:docMk/>
            <pc:sldMk cId="2270286202" sldId="285"/>
            <ac:cxnSpMk id="67" creationId="{FA23714D-CD70-4AEB-968A-C5CDDC18D881}"/>
          </ac:cxnSpMkLst>
        </pc:cxnChg>
      </pc:sldChg>
      <pc:sldChg chg="modSp">
        <pc:chgData name="Nabeel Khoury" userId="da61d6ad-cfdb-41bd-ad3d-055d740d0fad" providerId="ADAL" clId="{2E0812C8-B5E2-44FB-B952-5A764F0F6367}" dt="2019-12-25T15:05:28.603" v="2196" actId="20577"/>
        <pc:sldMkLst>
          <pc:docMk/>
          <pc:sldMk cId="30505161" sldId="286"/>
        </pc:sldMkLst>
        <pc:spChg chg="mod">
          <ac:chgData name="Nabeel Khoury" userId="da61d6ad-cfdb-41bd-ad3d-055d740d0fad" providerId="ADAL" clId="{2E0812C8-B5E2-44FB-B952-5A764F0F6367}" dt="2019-12-25T15:05:01.638" v="2193" actId="1076"/>
          <ac:spMkLst>
            <pc:docMk/>
            <pc:sldMk cId="30505161" sldId="286"/>
            <ac:spMk id="23" creationId="{04B1A11F-C1FE-4672-8DEB-E1B2255A31D3}"/>
          </ac:spMkLst>
        </pc:spChg>
        <pc:spChg chg="mod">
          <ac:chgData name="Nabeel Khoury" userId="da61d6ad-cfdb-41bd-ad3d-055d740d0fad" providerId="ADAL" clId="{2E0812C8-B5E2-44FB-B952-5A764F0F6367}" dt="2019-12-25T15:05:01.638" v="2193" actId="1076"/>
          <ac:spMkLst>
            <pc:docMk/>
            <pc:sldMk cId="30505161" sldId="286"/>
            <ac:spMk id="24" creationId="{FD54B4FB-90C0-45FF-A7FB-2F37C8AEF246}"/>
          </ac:spMkLst>
        </pc:spChg>
        <pc:graphicFrameChg chg="mod modGraphic">
          <ac:chgData name="Nabeel Khoury" userId="da61d6ad-cfdb-41bd-ad3d-055d740d0fad" providerId="ADAL" clId="{2E0812C8-B5E2-44FB-B952-5A764F0F6367}" dt="2019-12-25T15:05:28.603" v="2196" actId="20577"/>
          <ac:graphicFrameMkLst>
            <pc:docMk/>
            <pc:sldMk cId="30505161" sldId="286"/>
            <ac:graphicFrameMk id="21" creationId="{C14926D6-5BC6-42AF-902D-D18D9CB90DC7}"/>
          </ac:graphicFrameMkLst>
        </pc:graphicFrameChg>
        <pc:graphicFrameChg chg="mod modGraphic">
          <ac:chgData name="Nabeel Khoury" userId="da61d6ad-cfdb-41bd-ad3d-055d740d0fad" providerId="ADAL" clId="{2E0812C8-B5E2-44FB-B952-5A764F0F6367}" dt="2019-12-25T15:05:01.638" v="2193" actId="1076"/>
          <ac:graphicFrameMkLst>
            <pc:docMk/>
            <pc:sldMk cId="30505161" sldId="286"/>
            <ac:graphicFrameMk id="22" creationId="{0233AD09-3DA4-4F0A-860A-1ACB0B1CD1CB}"/>
          </ac:graphicFrameMkLst>
        </pc:graphicFrameChg>
      </pc:sldChg>
      <pc:sldChg chg="addSp delSp modSp add">
        <pc:chgData name="Nabeel Khoury" userId="da61d6ad-cfdb-41bd-ad3d-055d740d0fad" providerId="ADAL" clId="{2E0812C8-B5E2-44FB-B952-5A764F0F6367}" dt="2019-12-23T18:29:11.550" v="96" actId="14100"/>
        <pc:sldMkLst>
          <pc:docMk/>
          <pc:sldMk cId="4148621943" sldId="287"/>
        </pc:sldMkLst>
        <pc:spChg chg="add del mod">
          <ac:chgData name="Nabeel Khoury" userId="da61d6ad-cfdb-41bd-ad3d-055d740d0fad" providerId="ADAL" clId="{2E0812C8-B5E2-44FB-B952-5A764F0F6367}" dt="2019-12-23T18:29:07.358" v="95" actId="478"/>
          <ac:spMkLst>
            <pc:docMk/>
            <pc:sldMk cId="4148621943" sldId="287"/>
            <ac:spMk id="5" creationId="{B94B3E75-F405-43B5-B1A5-AAC95AF39F25}"/>
          </ac:spMkLst>
        </pc:spChg>
        <pc:picChg chg="add mod">
          <ac:chgData name="Nabeel Khoury" userId="da61d6ad-cfdb-41bd-ad3d-055d740d0fad" providerId="ADAL" clId="{2E0812C8-B5E2-44FB-B952-5A764F0F6367}" dt="2019-12-23T18:29:11.550" v="96" actId="14100"/>
          <ac:picMkLst>
            <pc:docMk/>
            <pc:sldMk cId="4148621943" sldId="287"/>
            <ac:picMk id="4" creationId="{3AC02564-FCE2-44D2-BB3E-1FBEB09E3933}"/>
          </ac:picMkLst>
        </pc:picChg>
      </pc:sldChg>
      <pc:sldChg chg="add del">
        <pc:chgData name="Nabeel Khoury" userId="da61d6ad-cfdb-41bd-ad3d-055d740d0fad" providerId="ADAL" clId="{2E0812C8-B5E2-44FB-B952-5A764F0F6367}" dt="2019-12-23T18:36:05.074" v="181"/>
        <pc:sldMkLst>
          <pc:docMk/>
          <pc:sldMk cId="2213986242" sldId="288"/>
        </pc:sldMkLst>
      </pc:sldChg>
      <pc:sldChg chg="modSp add">
        <pc:chgData name="Nabeel Khoury" userId="da61d6ad-cfdb-41bd-ad3d-055d740d0fad" providerId="ADAL" clId="{2E0812C8-B5E2-44FB-B952-5A764F0F6367}" dt="2019-12-25T14:39:28.049" v="2179" actId="20577"/>
        <pc:sldMkLst>
          <pc:docMk/>
          <pc:sldMk cId="2829348389" sldId="288"/>
        </pc:sldMkLst>
        <pc:spChg chg="mod">
          <ac:chgData name="Nabeel Khoury" userId="da61d6ad-cfdb-41bd-ad3d-055d740d0fad" providerId="ADAL" clId="{2E0812C8-B5E2-44FB-B952-5A764F0F6367}" dt="2019-12-23T18:36:19.978" v="200" actId="20577"/>
          <ac:spMkLst>
            <pc:docMk/>
            <pc:sldMk cId="2829348389" sldId="288"/>
            <ac:spMk id="2" creationId="{AD71C489-7836-4FE1-999B-03B16B4CA7E0}"/>
          </ac:spMkLst>
        </pc:spChg>
        <pc:spChg chg="mod">
          <ac:chgData name="Nabeel Khoury" userId="da61d6ad-cfdb-41bd-ad3d-055d740d0fad" providerId="ADAL" clId="{2E0812C8-B5E2-44FB-B952-5A764F0F6367}" dt="2019-12-25T14:39:28.049" v="2179" actId="20577"/>
          <ac:spMkLst>
            <pc:docMk/>
            <pc:sldMk cId="2829348389" sldId="288"/>
            <ac:spMk id="3" creationId="{B0BD9B8D-962A-41C4-A46E-88480217D22C}"/>
          </ac:spMkLst>
        </pc:spChg>
      </pc:sldChg>
      <pc:sldChg chg="addSp delSp modSp">
        <pc:chgData name="Nabeel Khoury" userId="da61d6ad-cfdb-41bd-ad3d-055d740d0fad" providerId="ADAL" clId="{2E0812C8-B5E2-44FB-B952-5A764F0F6367}" dt="2019-12-24T16:45:57.627" v="1170" actId="1076"/>
        <pc:sldMkLst>
          <pc:docMk/>
          <pc:sldMk cId="409377596" sldId="289"/>
        </pc:sldMkLst>
        <pc:spChg chg="mod">
          <ac:chgData name="Nabeel Khoury" userId="da61d6ad-cfdb-41bd-ad3d-055d740d0fad" providerId="ADAL" clId="{2E0812C8-B5E2-44FB-B952-5A764F0F6367}" dt="2019-12-24T16:45:57.627" v="1170" actId="1076"/>
          <ac:spMkLst>
            <pc:docMk/>
            <pc:sldMk cId="409377596" sldId="289"/>
            <ac:spMk id="50" creationId="{5912B475-E20D-4576-A28D-9F58E44D0679}"/>
          </ac:spMkLst>
        </pc:spChg>
        <pc:spChg chg="mod">
          <ac:chgData name="Nabeel Khoury" userId="da61d6ad-cfdb-41bd-ad3d-055d740d0fad" providerId="ADAL" clId="{2E0812C8-B5E2-44FB-B952-5A764F0F6367}" dt="2019-12-24T16:45:57.627" v="1170" actId="1076"/>
          <ac:spMkLst>
            <pc:docMk/>
            <pc:sldMk cId="409377596" sldId="289"/>
            <ac:spMk id="51" creationId="{A6A91B6D-9693-49D9-AAB4-4E3440475874}"/>
          </ac:spMkLst>
        </pc:spChg>
        <pc:spChg chg="mod">
          <ac:chgData name="Nabeel Khoury" userId="da61d6ad-cfdb-41bd-ad3d-055d740d0fad" providerId="ADAL" clId="{2E0812C8-B5E2-44FB-B952-5A764F0F6367}" dt="2019-12-24T16:45:57.627" v="1170" actId="1076"/>
          <ac:spMkLst>
            <pc:docMk/>
            <pc:sldMk cId="409377596" sldId="289"/>
            <ac:spMk id="52" creationId="{93D92EFB-9485-4D90-B353-E08E39369BB3}"/>
          </ac:spMkLst>
        </pc:spChg>
        <pc:spChg chg="mod">
          <ac:chgData name="Nabeel Khoury" userId="da61d6ad-cfdb-41bd-ad3d-055d740d0fad" providerId="ADAL" clId="{2E0812C8-B5E2-44FB-B952-5A764F0F6367}" dt="2019-12-24T16:45:57.627" v="1170" actId="1076"/>
          <ac:spMkLst>
            <pc:docMk/>
            <pc:sldMk cId="409377596" sldId="289"/>
            <ac:spMk id="53" creationId="{29F8D3C4-1E54-4C0B-896A-D69709F4CEF4}"/>
          </ac:spMkLst>
        </pc:spChg>
        <pc:spChg chg="mod">
          <ac:chgData name="Nabeel Khoury" userId="da61d6ad-cfdb-41bd-ad3d-055d740d0fad" providerId="ADAL" clId="{2E0812C8-B5E2-44FB-B952-5A764F0F6367}" dt="2019-12-24T16:45:57.627" v="1170" actId="1076"/>
          <ac:spMkLst>
            <pc:docMk/>
            <pc:sldMk cId="409377596" sldId="289"/>
            <ac:spMk id="54" creationId="{E2592D3E-7A82-43A3-8DCB-9C37318DFE9F}"/>
          </ac:spMkLst>
        </pc:spChg>
        <pc:spChg chg="mod">
          <ac:chgData name="Nabeel Khoury" userId="da61d6ad-cfdb-41bd-ad3d-055d740d0fad" providerId="ADAL" clId="{2E0812C8-B5E2-44FB-B952-5A764F0F6367}" dt="2019-12-24T16:45:57.627" v="1170" actId="1076"/>
          <ac:spMkLst>
            <pc:docMk/>
            <pc:sldMk cId="409377596" sldId="289"/>
            <ac:spMk id="55" creationId="{47909559-62E2-45BE-ACF1-7D1CBE3E8563}"/>
          </ac:spMkLst>
        </pc:spChg>
        <pc:spChg chg="mod">
          <ac:chgData name="Nabeel Khoury" userId="da61d6ad-cfdb-41bd-ad3d-055d740d0fad" providerId="ADAL" clId="{2E0812C8-B5E2-44FB-B952-5A764F0F6367}" dt="2019-12-24T16:45:57.627" v="1170" actId="1076"/>
          <ac:spMkLst>
            <pc:docMk/>
            <pc:sldMk cId="409377596" sldId="289"/>
            <ac:spMk id="56" creationId="{D0B45C27-E579-4556-B9C7-1DA946C697E7}"/>
          </ac:spMkLst>
        </pc:spChg>
        <pc:spChg chg="mod">
          <ac:chgData name="Nabeel Khoury" userId="da61d6ad-cfdb-41bd-ad3d-055d740d0fad" providerId="ADAL" clId="{2E0812C8-B5E2-44FB-B952-5A764F0F6367}" dt="2019-12-24T16:45:57.627" v="1170" actId="1076"/>
          <ac:spMkLst>
            <pc:docMk/>
            <pc:sldMk cId="409377596" sldId="289"/>
            <ac:spMk id="57" creationId="{4E135ED9-1877-4D66-81B5-BB80E0124722}"/>
          </ac:spMkLst>
        </pc:spChg>
        <pc:spChg chg="mod">
          <ac:chgData name="Nabeel Khoury" userId="da61d6ad-cfdb-41bd-ad3d-055d740d0fad" providerId="ADAL" clId="{2E0812C8-B5E2-44FB-B952-5A764F0F6367}" dt="2019-12-24T16:45:57.627" v="1170" actId="1076"/>
          <ac:spMkLst>
            <pc:docMk/>
            <pc:sldMk cId="409377596" sldId="289"/>
            <ac:spMk id="58" creationId="{7BFA38DE-2282-4071-BDBC-D103EB2D3B51}"/>
          </ac:spMkLst>
        </pc:spChg>
        <pc:spChg chg="mod">
          <ac:chgData name="Nabeel Khoury" userId="da61d6ad-cfdb-41bd-ad3d-055d740d0fad" providerId="ADAL" clId="{2E0812C8-B5E2-44FB-B952-5A764F0F6367}" dt="2019-12-24T16:45:57.627" v="1170" actId="1076"/>
          <ac:spMkLst>
            <pc:docMk/>
            <pc:sldMk cId="409377596" sldId="289"/>
            <ac:spMk id="60" creationId="{FDBC4A9A-EE07-4E27-ABF8-A4218AF0D989}"/>
          </ac:spMkLst>
        </pc:spChg>
        <pc:grpChg chg="add del mod">
          <ac:chgData name="Nabeel Khoury" userId="da61d6ad-cfdb-41bd-ad3d-055d740d0fad" providerId="ADAL" clId="{2E0812C8-B5E2-44FB-B952-5A764F0F6367}" dt="2019-12-24T16:24:42.092" v="894"/>
          <ac:grpSpMkLst>
            <pc:docMk/>
            <pc:sldMk cId="409377596" sldId="289"/>
            <ac:grpSpMk id="14" creationId="{FB098AF0-FA38-49DE-99CC-656044A7D985}"/>
          </ac:grpSpMkLst>
        </pc:grpChg>
        <pc:grpChg chg="add del mod">
          <ac:chgData name="Nabeel Khoury" userId="da61d6ad-cfdb-41bd-ad3d-055d740d0fad" providerId="ADAL" clId="{2E0812C8-B5E2-44FB-B952-5A764F0F6367}" dt="2019-12-24T16:45:43.133" v="1167"/>
          <ac:grpSpMkLst>
            <pc:docMk/>
            <pc:sldMk cId="409377596" sldId="289"/>
            <ac:grpSpMk id="25" creationId="{8CCF072C-4368-4F77-8509-69C5CF02048A}"/>
          </ac:grpSpMkLst>
        </pc:grpChg>
      </pc:sldChg>
      <pc:sldChg chg="addSp delSp modSp add modAnim">
        <pc:chgData name="Nabeel Khoury" userId="da61d6ad-cfdb-41bd-ad3d-055d740d0fad" providerId="ADAL" clId="{2E0812C8-B5E2-44FB-B952-5A764F0F6367}" dt="2019-12-28T16:05:58.951" v="2354"/>
        <pc:sldMkLst>
          <pc:docMk/>
          <pc:sldMk cId="3082559252" sldId="290"/>
        </pc:sldMkLst>
        <pc:spChg chg="add del mod">
          <ac:chgData name="Nabeel Khoury" userId="da61d6ad-cfdb-41bd-ad3d-055d740d0fad" providerId="ADAL" clId="{2E0812C8-B5E2-44FB-B952-5A764F0F6367}" dt="2019-12-24T15:21:44.141" v="253" actId="478"/>
          <ac:spMkLst>
            <pc:docMk/>
            <pc:sldMk cId="3082559252" sldId="290"/>
            <ac:spMk id="13" creationId="{51B2FB54-7768-4BA4-8F43-CDD78A390FC0}"/>
          </ac:spMkLst>
        </pc:spChg>
        <pc:spChg chg="add del mod">
          <ac:chgData name="Nabeel Khoury" userId="da61d6ad-cfdb-41bd-ad3d-055d740d0fad" providerId="ADAL" clId="{2E0812C8-B5E2-44FB-B952-5A764F0F6367}" dt="2019-12-24T15:25:23.096" v="272" actId="478"/>
          <ac:spMkLst>
            <pc:docMk/>
            <pc:sldMk cId="3082559252" sldId="290"/>
            <ac:spMk id="15" creationId="{2FE6ED0D-05B7-4A1A-83E4-FBA2E3EAA593}"/>
          </ac:spMkLst>
        </pc:spChg>
        <pc:spChg chg="add del mod">
          <ac:chgData name="Nabeel Khoury" userId="da61d6ad-cfdb-41bd-ad3d-055d740d0fad" providerId="ADAL" clId="{2E0812C8-B5E2-44FB-B952-5A764F0F6367}" dt="2019-12-24T15:26:11.846" v="279"/>
          <ac:spMkLst>
            <pc:docMk/>
            <pc:sldMk cId="3082559252" sldId="290"/>
            <ac:spMk id="16" creationId="{1F70B8B6-DA35-446B-8681-943D32F07D9F}"/>
          </ac:spMkLst>
        </pc:spChg>
        <pc:spChg chg="add del">
          <ac:chgData name="Nabeel Khoury" userId="da61d6ad-cfdb-41bd-ad3d-055d740d0fad" providerId="ADAL" clId="{2E0812C8-B5E2-44FB-B952-5A764F0F6367}" dt="2019-12-24T15:25:23.096" v="272" actId="478"/>
          <ac:spMkLst>
            <pc:docMk/>
            <pc:sldMk cId="3082559252" sldId="290"/>
            <ac:spMk id="17" creationId="{91356CEB-1914-44B4-A458-2FC915B874F2}"/>
          </ac:spMkLst>
        </pc:spChg>
        <pc:spChg chg="add del">
          <ac:chgData name="Nabeel Khoury" userId="da61d6ad-cfdb-41bd-ad3d-055d740d0fad" providerId="ADAL" clId="{2E0812C8-B5E2-44FB-B952-5A764F0F6367}" dt="2019-12-24T15:25:23.096" v="272" actId="478"/>
          <ac:spMkLst>
            <pc:docMk/>
            <pc:sldMk cId="3082559252" sldId="290"/>
            <ac:spMk id="18" creationId="{81818A28-A2E5-4E8D-9802-24D19024EAE8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22" creationId="{3F9644ED-5BF5-4A7D-80B5-023DC5F10E8A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25" creationId="{AC28E2FA-5D33-446E-A2A7-D958E007DE22}"/>
          </ac:spMkLst>
        </pc:spChg>
        <pc:spChg chg="add del mod">
          <ac:chgData name="Nabeel Khoury" userId="da61d6ad-cfdb-41bd-ad3d-055d740d0fad" providerId="ADAL" clId="{2E0812C8-B5E2-44FB-B952-5A764F0F6367}" dt="2019-12-24T15:27:21.759" v="294" actId="478"/>
          <ac:spMkLst>
            <pc:docMk/>
            <pc:sldMk cId="3082559252" sldId="290"/>
            <ac:spMk id="26" creationId="{21E70D42-D0C5-4C4B-82C1-5EE58A277C30}"/>
          </ac:spMkLst>
        </pc:spChg>
        <pc:spChg chg="add del mod">
          <ac:chgData name="Nabeel Khoury" userId="da61d6ad-cfdb-41bd-ad3d-055d740d0fad" providerId="ADAL" clId="{2E0812C8-B5E2-44FB-B952-5A764F0F6367}" dt="2019-12-24T15:27:21.759" v="294" actId="478"/>
          <ac:spMkLst>
            <pc:docMk/>
            <pc:sldMk cId="3082559252" sldId="290"/>
            <ac:spMk id="27" creationId="{8AE766AD-5EA0-4162-982D-FE0E2AE372A2}"/>
          </ac:spMkLst>
        </pc:spChg>
        <pc:spChg chg="add del mod">
          <ac:chgData name="Nabeel Khoury" userId="da61d6ad-cfdb-41bd-ad3d-055d740d0fad" providerId="ADAL" clId="{2E0812C8-B5E2-44FB-B952-5A764F0F6367}" dt="2019-12-24T15:27:21.759" v="294" actId="478"/>
          <ac:spMkLst>
            <pc:docMk/>
            <pc:sldMk cId="3082559252" sldId="290"/>
            <ac:spMk id="28" creationId="{007C7134-E4B7-4242-A424-7EE8F5E7E674}"/>
          </ac:spMkLst>
        </pc:spChg>
        <pc:spChg chg="add del mod">
          <ac:chgData name="Nabeel Khoury" userId="da61d6ad-cfdb-41bd-ad3d-055d740d0fad" providerId="ADAL" clId="{2E0812C8-B5E2-44FB-B952-5A764F0F6367}" dt="2019-12-24T15:27:21.759" v="294" actId="478"/>
          <ac:spMkLst>
            <pc:docMk/>
            <pc:sldMk cId="3082559252" sldId="290"/>
            <ac:spMk id="29" creationId="{234A4F31-A359-40C7-B118-254038BC5DB8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30" creationId="{7A8E0D6A-CA98-4D1F-853E-B4C36642373D}"/>
          </ac:spMkLst>
        </pc:spChg>
        <pc:spChg chg="add del mod">
          <ac:chgData name="Nabeel Khoury" userId="da61d6ad-cfdb-41bd-ad3d-055d740d0fad" providerId="ADAL" clId="{2E0812C8-B5E2-44FB-B952-5A764F0F6367}" dt="2019-12-24T15:32:48.592" v="351" actId="478"/>
          <ac:spMkLst>
            <pc:docMk/>
            <pc:sldMk cId="3082559252" sldId="290"/>
            <ac:spMk id="31" creationId="{EFF0ABDA-8DD5-4B79-936A-09E72C1305AF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32" creationId="{1CDCD333-457D-434D-8EF6-D65B8611FA18}"/>
          </ac:spMkLst>
        </pc:spChg>
        <pc:spChg chg="add del mod">
          <ac:chgData name="Nabeel Khoury" userId="da61d6ad-cfdb-41bd-ad3d-055d740d0fad" providerId="ADAL" clId="{2E0812C8-B5E2-44FB-B952-5A764F0F6367}" dt="2019-12-24T15:33:00.476" v="354" actId="478"/>
          <ac:spMkLst>
            <pc:docMk/>
            <pc:sldMk cId="3082559252" sldId="290"/>
            <ac:spMk id="33" creationId="{9C2B7F44-79E8-4581-941B-28EAB30BD763}"/>
          </ac:spMkLst>
        </pc:spChg>
        <pc:spChg chg="add del mod">
          <ac:chgData name="Nabeel Khoury" userId="da61d6ad-cfdb-41bd-ad3d-055d740d0fad" providerId="ADAL" clId="{2E0812C8-B5E2-44FB-B952-5A764F0F6367}" dt="2019-12-24T15:41:31.420" v="401" actId="478"/>
          <ac:spMkLst>
            <pc:docMk/>
            <pc:sldMk cId="3082559252" sldId="290"/>
            <ac:spMk id="47" creationId="{D81BA6F2-CBC4-4A44-943C-39695E5DFA98}"/>
          </ac:spMkLst>
        </pc:spChg>
        <pc:spChg chg="add del mod">
          <ac:chgData name="Nabeel Khoury" userId="da61d6ad-cfdb-41bd-ad3d-055d740d0fad" providerId="ADAL" clId="{2E0812C8-B5E2-44FB-B952-5A764F0F6367}" dt="2019-12-24T15:41:40.042" v="404" actId="478"/>
          <ac:spMkLst>
            <pc:docMk/>
            <pc:sldMk cId="3082559252" sldId="290"/>
            <ac:spMk id="48" creationId="{DE8B3A6D-33D9-448F-9DF9-E17324D7E310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61" creationId="{C2B3719F-84F8-43EC-8803-AEEAD92D92E1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62" creationId="{67CA9DAF-5BFF-4071-9EAF-A5169ECFC96E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65" creationId="{B96F5165-D7FD-49DD-8E29-FA4B66248E73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66" creationId="{69863F61-6C0E-49F3-92F3-329F9514D979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67" creationId="{0D8D32B0-0310-4471-A5AD-65EEFCB5FC86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68" creationId="{BD89C5B5-998B-4AE9-9266-39FAEA54AC6E}"/>
          </ac:spMkLst>
        </pc:spChg>
        <pc:spChg chg="add del">
          <ac:chgData name="Nabeel Khoury" userId="da61d6ad-cfdb-41bd-ad3d-055d740d0fad" providerId="ADAL" clId="{2E0812C8-B5E2-44FB-B952-5A764F0F6367}" dt="2019-12-24T15:49:36.006" v="473"/>
          <ac:spMkLst>
            <pc:docMk/>
            <pc:sldMk cId="3082559252" sldId="290"/>
            <ac:spMk id="69" creationId="{72B69C21-9979-42B0-B803-AEE47A455C21}"/>
          </ac:spMkLst>
        </pc:spChg>
        <pc:spChg chg="add del">
          <ac:chgData name="Nabeel Khoury" userId="da61d6ad-cfdb-41bd-ad3d-055d740d0fad" providerId="ADAL" clId="{2E0812C8-B5E2-44FB-B952-5A764F0F6367}" dt="2019-12-24T15:49:41.211" v="477"/>
          <ac:spMkLst>
            <pc:docMk/>
            <pc:sldMk cId="3082559252" sldId="290"/>
            <ac:spMk id="70" creationId="{874A63C4-90F3-4475-A0C4-3F8F9D44B5F7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71" creationId="{4201C0D8-6DD7-4CF5-82F7-BB3E2555C2D6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72" creationId="{C67379B9-F0EE-4394-9FA9-A0D683C1AC2E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73" creationId="{51C8EDA4-C484-4FFC-BCA8-A17A9D935154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74" creationId="{E7FE32DA-AE61-4AE7-9AE9-68BC776DC0E3}"/>
          </ac:spMkLst>
        </pc:spChg>
        <pc:spChg chg="add mod">
          <ac:chgData name="Nabeel Khoury" userId="da61d6ad-cfdb-41bd-ad3d-055d740d0fad" providerId="ADAL" clId="{2E0812C8-B5E2-44FB-B952-5A764F0F6367}" dt="2019-12-24T16:14:32.885" v="818" actId="207"/>
          <ac:spMkLst>
            <pc:docMk/>
            <pc:sldMk cId="3082559252" sldId="290"/>
            <ac:spMk id="75" creationId="{BC261848-7856-48EF-B38C-C0CE3BB4BEA5}"/>
          </ac:spMkLst>
        </pc:spChg>
        <pc:spChg chg="add mod">
          <ac:chgData name="Nabeel Khoury" userId="da61d6ad-cfdb-41bd-ad3d-055d740d0fad" providerId="ADAL" clId="{2E0812C8-B5E2-44FB-B952-5A764F0F6367}" dt="2019-12-24T16:00:02.317" v="657" actId="1076"/>
          <ac:spMkLst>
            <pc:docMk/>
            <pc:sldMk cId="3082559252" sldId="290"/>
            <ac:spMk id="76" creationId="{E53227D6-AEC2-4E37-BDDE-77E10E46B3CF}"/>
          </ac:spMkLst>
        </pc:spChg>
        <pc:spChg chg="add mod">
          <ac:chgData name="Nabeel Khoury" userId="da61d6ad-cfdb-41bd-ad3d-055d740d0fad" providerId="ADAL" clId="{2E0812C8-B5E2-44FB-B952-5A764F0F6367}" dt="2019-12-24T16:12:59.078" v="774" actId="1076"/>
          <ac:spMkLst>
            <pc:docMk/>
            <pc:sldMk cId="3082559252" sldId="290"/>
            <ac:spMk id="77" creationId="{87C730AD-903E-4056-9F2A-97D86C0BDAD0}"/>
          </ac:spMkLst>
        </pc:spChg>
        <pc:spChg chg="add mod">
          <ac:chgData name="Nabeel Khoury" userId="da61d6ad-cfdb-41bd-ad3d-055d740d0fad" providerId="ADAL" clId="{2E0812C8-B5E2-44FB-B952-5A764F0F6367}" dt="2019-12-24T16:15:08.100" v="819" actId="207"/>
          <ac:spMkLst>
            <pc:docMk/>
            <pc:sldMk cId="3082559252" sldId="290"/>
            <ac:spMk id="78" creationId="{C363D748-79CC-45EC-8C57-C8D30756BB31}"/>
          </ac:spMkLst>
        </pc:spChg>
        <pc:picChg chg="add del mod">
          <ac:chgData name="Nabeel Khoury" userId="da61d6ad-cfdb-41bd-ad3d-055d740d0fad" providerId="ADAL" clId="{2E0812C8-B5E2-44FB-B952-5A764F0F6367}" dt="2019-12-24T15:19:20.934" v="242"/>
          <ac:picMkLst>
            <pc:docMk/>
            <pc:sldMk cId="3082559252" sldId="290"/>
            <ac:picMk id="3" creationId="{C764A3B4-C0C9-41A0-A4D4-B999987DEF2D}"/>
          </ac:picMkLst>
        </pc:picChg>
        <pc:picChg chg="add del mod">
          <ac:chgData name="Nabeel Khoury" userId="da61d6ad-cfdb-41bd-ad3d-055d740d0fad" providerId="ADAL" clId="{2E0812C8-B5E2-44FB-B952-5A764F0F6367}" dt="2019-12-24T15:19:20.934" v="242"/>
          <ac:picMkLst>
            <pc:docMk/>
            <pc:sldMk cId="3082559252" sldId="290"/>
            <ac:picMk id="4" creationId="{AECB67D2-32B2-4C16-975C-3F8C145BEFFF}"/>
          </ac:picMkLst>
        </pc:picChg>
        <pc:picChg chg="add del mod">
          <ac:chgData name="Nabeel Khoury" userId="da61d6ad-cfdb-41bd-ad3d-055d740d0fad" providerId="ADAL" clId="{2E0812C8-B5E2-44FB-B952-5A764F0F6367}" dt="2019-12-24T15:19:20.934" v="242"/>
          <ac:picMkLst>
            <pc:docMk/>
            <pc:sldMk cId="3082559252" sldId="290"/>
            <ac:picMk id="5" creationId="{F3021A96-0F3E-4F19-89AF-EF380E4BCA66}"/>
          </ac:picMkLst>
        </pc:picChg>
        <pc:picChg chg="add mod">
          <ac:chgData name="Nabeel Khoury" userId="da61d6ad-cfdb-41bd-ad3d-055d740d0fad" providerId="ADAL" clId="{2E0812C8-B5E2-44FB-B952-5A764F0F6367}" dt="2019-12-24T16:00:02.317" v="657" actId="1076"/>
          <ac:picMkLst>
            <pc:docMk/>
            <pc:sldMk cId="3082559252" sldId="290"/>
            <ac:picMk id="8" creationId="{C9DA36D1-0144-4B1E-B51F-CD54C34B898B}"/>
          </ac:picMkLst>
        </pc:picChg>
        <pc:picChg chg="add mod">
          <ac:chgData name="Nabeel Khoury" userId="da61d6ad-cfdb-41bd-ad3d-055d740d0fad" providerId="ADAL" clId="{2E0812C8-B5E2-44FB-B952-5A764F0F6367}" dt="2019-12-24T16:00:02.317" v="657" actId="1076"/>
          <ac:picMkLst>
            <pc:docMk/>
            <pc:sldMk cId="3082559252" sldId="290"/>
            <ac:picMk id="9" creationId="{64B3CF8A-51A8-4578-BE0C-D5F717C392A2}"/>
          </ac:picMkLst>
        </pc:picChg>
        <pc:picChg chg="add mod">
          <ac:chgData name="Nabeel Khoury" userId="da61d6ad-cfdb-41bd-ad3d-055d740d0fad" providerId="ADAL" clId="{2E0812C8-B5E2-44FB-B952-5A764F0F6367}" dt="2019-12-24T16:00:02.317" v="657" actId="1076"/>
          <ac:picMkLst>
            <pc:docMk/>
            <pc:sldMk cId="3082559252" sldId="290"/>
            <ac:picMk id="10" creationId="{410B5A3C-9E22-4DC5-8EFC-6C87822EDAE3}"/>
          </ac:picMkLst>
        </pc:picChg>
        <pc:picChg chg="add mod">
          <ac:chgData name="Nabeel Khoury" userId="da61d6ad-cfdb-41bd-ad3d-055d740d0fad" providerId="ADAL" clId="{2E0812C8-B5E2-44FB-B952-5A764F0F6367}" dt="2019-12-24T16:00:02.317" v="657" actId="1076"/>
          <ac:picMkLst>
            <pc:docMk/>
            <pc:sldMk cId="3082559252" sldId="290"/>
            <ac:picMk id="12" creationId="{778BC479-E03D-4C92-A63B-1EABA219C5C0}"/>
          </ac:picMkLst>
        </pc:picChg>
        <pc:picChg chg="add mod">
          <ac:chgData name="Nabeel Khoury" userId="da61d6ad-cfdb-41bd-ad3d-055d740d0fad" providerId="ADAL" clId="{2E0812C8-B5E2-44FB-B952-5A764F0F6367}" dt="2019-12-24T16:00:02.317" v="657" actId="1076"/>
          <ac:picMkLst>
            <pc:docMk/>
            <pc:sldMk cId="3082559252" sldId="290"/>
            <ac:picMk id="14" creationId="{4B8CF545-B044-4452-B93A-C26C37171BA6}"/>
          </ac:picMkLst>
        </pc:picChg>
        <pc:picChg chg="add mod">
          <ac:chgData name="Nabeel Khoury" userId="da61d6ad-cfdb-41bd-ad3d-055d740d0fad" providerId="ADAL" clId="{2E0812C8-B5E2-44FB-B952-5A764F0F6367}" dt="2019-12-24T16:00:02.317" v="657" actId="1076"/>
          <ac:picMkLst>
            <pc:docMk/>
            <pc:sldMk cId="3082559252" sldId="290"/>
            <ac:picMk id="24" creationId="{75690645-58DA-49F3-A1C2-C5AE5347F3D5}"/>
          </ac:picMkLst>
        </pc:picChg>
        <pc:picChg chg="add mod">
          <ac:chgData name="Nabeel Khoury" userId="da61d6ad-cfdb-41bd-ad3d-055d740d0fad" providerId="ADAL" clId="{2E0812C8-B5E2-44FB-B952-5A764F0F6367}" dt="2019-12-24T16:01:47.302" v="670" actId="1076"/>
          <ac:picMkLst>
            <pc:docMk/>
            <pc:sldMk cId="3082559252" sldId="290"/>
            <ac:picMk id="50" creationId="{655A7E7C-35B8-4306-8752-CFAEC3FE4A1C}"/>
          </ac:picMkLst>
        </pc:picChg>
        <pc:picChg chg="add mod">
          <ac:chgData name="Nabeel Khoury" userId="da61d6ad-cfdb-41bd-ad3d-055d740d0fad" providerId="ADAL" clId="{2E0812C8-B5E2-44FB-B952-5A764F0F6367}" dt="2019-12-24T16:00:02.317" v="657" actId="1076"/>
          <ac:picMkLst>
            <pc:docMk/>
            <pc:sldMk cId="3082559252" sldId="290"/>
            <ac:picMk id="51" creationId="{F73E874E-98A4-4EAE-AB7C-049B71367674}"/>
          </ac:picMkLst>
        </pc:picChg>
        <pc:picChg chg="add mod">
          <ac:chgData name="Nabeel Khoury" userId="da61d6ad-cfdb-41bd-ad3d-055d740d0fad" providerId="ADAL" clId="{2E0812C8-B5E2-44FB-B952-5A764F0F6367}" dt="2019-12-24T16:00:02.317" v="657" actId="1076"/>
          <ac:picMkLst>
            <pc:docMk/>
            <pc:sldMk cId="3082559252" sldId="290"/>
            <ac:picMk id="52" creationId="{C5C82F9E-2D8E-40A8-8FFF-7A6222DE9A12}"/>
          </ac:picMkLst>
        </pc:picChg>
        <pc:picChg chg="add mod">
          <ac:chgData name="Nabeel Khoury" userId="da61d6ad-cfdb-41bd-ad3d-055d740d0fad" providerId="ADAL" clId="{2E0812C8-B5E2-44FB-B952-5A764F0F6367}" dt="2019-12-24T16:00:02.317" v="657" actId="1076"/>
          <ac:picMkLst>
            <pc:docMk/>
            <pc:sldMk cId="3082559252" sldId="290"/>
            <ac:picMk id="53" creationId="{AF5BAA7E-CBC0-4928-A2EA-FD61F2B441E6}"/>
          </ac:picMkLst>
        </pc:picChg>
        <pc:picChg chg="add mod">
          <ac:chgData name="Nabeel Khoury" userId="da61d6ad-cfdb-41bd-ad3d-055d740d0fad" providerId="ADAL" clId="{2E0812C8-B5E2-44FB-B952-5A764F0F6367}" dt="2019-12-24T16:00:02.317" v="657" actId="1076"/>
          <ac:picMkLst>
            <pc:docMk/>
            <pc:sldMk cId="3082559252" sldId="290"/>
            <ac:picMk id="54" creationId="{FBDC3A53-5D00-4C5E-9F91-4D34D5C16772}"/>
          </ac:picMkLst>
        </pc:picChg>
        <pc:cxnChg chg="add mod">
          <ac:chgData name="Nabeel Khoury" userId="da61d6ad-cfdb-41bd-ad3d-055d740d0fad" providerId="ADAL" clId="{2E0812C8-B5E2-44FB-B952-5A764F0F6367}" dt="2019-12-24T16:00:02.317" v="657" actId="1076"/>
          <ac:cxnSpMkLst>
            <pc:docMk/>
            <pc:sldMk cId="3082559252" sldId="290"/>
            <ac:cxnSpMk id="7" creationId="{058531CA-FFFB-4397-A035-0594AD571B62}"/>
          </ac:cxnSpMkLst>
        </pc:cxnChg>
        <pc:cxnChg chg="add mod">
          <ac:chgData name="Nabeel Khoury" userId="da61d6ad-cfdb-41bd-ad3d-055d740d0fad" providerId="ADAL" clId="{2E0812C8-B5E2-44FB-B952-5A764F0F6367}" dt="2019-12-24T16:00:02.317" v="657" actId="1076"/>
          <ac:cxnSpMkLst>
            <pc:docMk/>
            <pc:sldMk cId="3082559252" sldId="290"/>
            <ac:cxnSpMk id="19" creationId="{983E942F-F216-46E9-8D8D-2A63C4774338}"/>
          </ac:cxnSpMkLst>
        </pc:cxnChg>
        <pc:cxnChg chg="add mod">
          <ac:chgData name="Nabeel Khoury" userId="da61d6ad-cfdb-41bd-ad3d-055d740d0fad" providerId="ADAL" clId="{2E0812C8-B5E2-44FB-B952-5A764F0F6367}" dt="2019-12-24T16:00:02.317" v="657" actId="1076"/>
          <ac:cxnSpMkLst>
            <pc:docMk/>
            <pc:sldMk cId="3082559252" sldId="290"/>
            <ac:cxnSpMk id="35" creationId="{36AF127A-5CD7-4713-8A22-A4BCF938ADB1}"/>
          </ac:cxnSpMkLst>
        </pc:cxnChg>
        <pc:cxnChg chg="add del">
          <ac:chgData name="Nabeel Khoury" userId="da61d6ad-cfdb-41bd-ad3d-055d740d0fad" providerId="ADAL" clId="{2E0812C8-B5E2-44FB-B952-5A764F0F6367}" dt="2019-12-24T15:31:43.156" v="344"/>
          <ac:cxnSpMkLst>
            <pc:docMk/>
            <pc:sldMk cId="3082559252" sldId="290"/>
            <ac:cxnSpMk id="42" creationId="{2EB2CFAD-D7E4-4DE5-BA55-740363BC5FB7}"/>
          </ac:cxnSpMkLst>
        </pc:cxnChg>
        <pc:cxnChg chg="add mod">
          <ac:chgData name="Nabeel Khoury" userId="da61d6ad-cfdb-41bd-ad3d-055d740d0fad" providerId="ADAL" clId="{2E0812C8-B5E2-44FB-B952-5A764F0F6367}" dt="2019-12-24T16:00:02.317" v="657" actId="1076"/>
          <ac:cxnSpMkLst>
            <pc:docMk/>
            <pc:sldMk cId="3082559252" sldId="290"/>
            <ac:cxnSpMk id="43" creationId="{CC5A004F-D3D0-4444-BE3D-C49D553D9C63}"/>
          </ac:cxnSpMkLst>
        </pc:cxnChg>
        <pc:cxnChg chg="add mod">
          <ac:chgData name="Nabeel Khoury" userId="da61d6ad-cfdb-41bd-ad3d-055d740d0fad" providerId="ADAL" clId="{2E0812C8-B5E2-44FB-B952-5A764F0F6367}" dt="2019-12-24T16:00:02.317" v="657" actId="1076"/>
          <ac:cxnSpMkLst>
            <pc:docMk/>
            <pc:sldMk cId="3082559252" sldId="290"/>
            <ac:cxnSpMk id="56" creationId="{233CEC1D-4ACD-46F7-A835-7CC2264A18C3}"/>
          </ac:cxnSpMkLst>
        </pc:cxnChg>
        <pc:cxnChg chg="add mod">
          <ac:chgData name="Nabeel Khoury" userId="da61d6ad-cfdb-41bd-ad3d-055d740d0fad" providerId="ADAL" clId="{2E0812C8-B5E2-44FB-B952-5A764F0F6367}" dt="2019-12-24T16:00:02.317" v="657" actId="1076"/>
          <ac:cxnSpMkLst>
            <pc:docMk/>
            <pc:sldMk cId="3082559252" sldId="290"/>
            <ac:cxnSpMk id="57" creationId="{821153A0-E6B5-45FC-A0F3-7A30DBF9B6AE}"/>
          </ac:cxnSpMkLst>
        </pc:cxnChg>
        <pc:cxnChg chg="add mod">
          <ac:chgData name="Nabeel Khoury" userId="da61d6ad-cfdb-41bd-ad3d-055d740d0fad" providerId="ADAL" clId="{2E0812C8-B5E2-44FB-B952-5A764F0F6367}" dt="2019-12-24T16:00:02.317" v="657" actId="1076"/>
          <ac:cxnSpMkLst>
            <pc:docMk/>
            <pc:sldMk cId="3082559252" sldId="290"/>
            <ac:cxnSpMk id="58" creationId="{CBB52D3C-18BE-4202-BE6A-84DE05D08F21}"/>
          </ac:cxnSpMkLst>
        </pc:cxnChg>
        <pc:cxnChg chg="add mod">
          <ac:chgData name="Nabeel Khoury" userId="da61d6ad-cfdb-41bd-ad3d-055d740d0fad" providerId="ADAL" clId="{2E0812C8-B5E2-44FB-B952-5A764F0F6367}" dt="2019-12-24T16:00:02.317" v="657" actId="1076"/>
          <ac:cxnSpMkLst>
            <pc:docMk/>
            <pc:sldMk cId="3082559252" sldId="290"/>
            <ac:cxnSpMk id="59" creationId="{95D37DD4-CB48-4230-8C9F-0FC356CCF36C}"/>
          </ac:cxnSpMkLst>
        </pc:cxnChg>
        <pc:cxnChg chg="add mod">
          <ac:chgData name="Nabeel Khoury" userId="da61d6ad-cfdb-41bd-ad3d-055d740d0fad" providerId="ADAL" clId="{2E0812C8-B5E2-44FB-B952-5A764F0F6367}" dt="2019-12-24T16:00:02.317" v="657" actId="1076"/>
          <ac:cxnSpMkLst>
            <pc:docMk/>
            <pc:sldMk cId="3082559252" sldId="290"/>
            <ac:cxnSpMk id="60" creationId="{16FFB8A2-0F40-404E-BD1D-51815003A41A}"/>
          </ac:cxnSpMkLst>
        </pc:cxnChg>
      </pc:sldChg>
      <pc:sldChg chg="addSp delSp modSp add del">
        <pc:chgData name="Nabeel Khoury" userId="da61d6ad-cfdb-41bd-ad3d-055d740d0fad" providerId="ADAL" clId="{2E0812C8-B5E2-44FB-B952-5A764F0F6367}" dt="2019-12-24T16:28:28.427" v="943" actId="47"/>
        <pc:sldMkLst>
          <pc:docMk/>
          <pc:sldMk cId="422518472" sldId="291"/>
        </pc:sldMkLst>
        <pc:spChg chg="mod">
          <ac:chgData name="Nabeel Khoury" userId="da61d6ad-cfdb-41bd-ad3d-055d740d0fad" providerId="ADAL" clId="{2E0812C8-B5E2-44FB-B952-5A764F0F6367}" dt="2019-12-24T16:25:41.732" v="902" actId="1076"/>
          <ac:spMkLst>
            <pc:docMk/>
            <pc:sldMk cId="422518472" sldId="291"/>
            <ac:spMk id="5" creationId="{4252F875-D5F5-4E88-8713-E5C68333625E}"/>
          </ac:spMkLst>
        </pc:spChg>
        <pc:spChg chg="mod">
          <ac:chgData name="Nabeel Khoury" userId="da61d6ad-cfdb-41bd-ad3d-055d740d0fad" providerId="ADAL" clId="{2E0812C8-B5E2-44FB-B952-5A764F0F6367}" dt="2019-12-24T16:25:41.732" v="902" actId="1076"/>
          <ac:spMkLst>
            <pc:docMk/>
            <pc:sldMk cId="422518472" sldId="291"/>
            <ac:spMk id="6" creationId="{C1A40C1F-0761-4BEA-99DC-93D254F8558A}"/>
          </ac:spMkLst>
        </pc:spChg>
        <pc:spChg chg="mod">
          <ac:chgData name="Nabeel Khoury" userId="da61d6ad-cfdb-41bd-ad3d-055d740d0fad" providerId="ADAL" clId="{2E0812C8-B5E2-44FB-B952-5A764F0F6367}" dt="2019-12-24T16:26:09.451" v="913" actId="1076"/>
          <ac:spMkLst>
            <pc:docMk/>
            <pc:sldMk cId="422518472" sldId="291"/>
            <ac:spMk id="7" creationId="{C61C34CA-F28E-4AA5-9B3B-88746AC26682}"/>
          </ac:spMkLst>
        </pc:spChg>
        <pc:spChg chg="mod">
          <ac:chgData name="Nabeel Khoury" userId="da61d6ad-cfdb-41bd-ad3d-055d740d0fad" providerId="ADAL" clId="{2E0812C8-B5E2-44FB-B952-5A764F0F6367}" dt="2019-12-24T16:26:27.561" v="915" actId="1076"/>
          <ac:spMkLst>
            <pc:docMk/>
            <pc:sldMk cId="422518472" sldId="291"/>
            <ac:spMk id="8" creationId="{37169923-464E-4502-83FF-3DABCB019B18}"/>
          </ac:spMkLst>
        </pc:spChg>
        <pc:spChg chg="mod">
          <ac:chgData name="Nabeel Khoury" userId="da61d6ad-cfdb-41bd-ad3d-055d740d0fad" providerId="ADAL" clId="{2E0812C8-B5E2-44FB-B952-5A764F0F6367}" dt="2019-12-24T16:25:41.732" v="902" actId="1076"/>
          <ac:spMkLst>
            <pc:docMk/>
            <pc:sldMk cId="422518472" sldId="291"/>
            <ac:spMk id="11" creationId="{FCC59731-BDB2-4719-9CD9-BB91664A6FBC}"/>
          </ac:spMkLst>
        </pc:spChg>
        <pc:spChg chg="mod">
          <ac:chgData name="Nabeel Khoury" userId="da61d6ad-cfdb-41bd-ad3d-055d740d0fad" providerId="ADAL" clId="{2E0812C8-B5E2-44FB-B952-5A764F0F6367}" dt="2019-12-24T16:26:18.033" v="914" actId="1076"/>
          <ac:spMkLst>
            <pc:docMk/>
            <pc:sldMk cId="422518472" sldId="291"/>
            <ac:spMk id="12" creationId="{67E303D8-3D89-40C2-BCDA-80D82BF5CDAE}"/>
          </ac:spMkLst>
        </pc:spChg>
        <pc:spChg chg="mod">
          <ac:chgData name="Nabeel Khoury" userId="da61d6ad-cfdb-41bd-ad3d-055d740d0fad" providerId="ADAL" clId="{2E0812C8-B5E2-44FB-B952-5A764F0F6367}" dt="2019-12-24T16:27:04.669" v="928" actId="1076"/>
          <ac:spMkLst>
            <pc:docMk/>
            <pc:sldMk cId="422518472" sldId="291"/>
            <ac:spMk id="13" creationId="{FF84AC9A-6F14-45B2-9D00-1F1F0B34D9D5}"/>
          </ac:spMkLst>
        </pc:spChg>
        <pc:grpChg chg="add del mod">
          <ac:chgData name="Nabeel Khoury" userId="da61d6ad-cfdb-41bd-ad3d-055d740d0fad" providerId="ADAL" clId="{2E0812C8-B5E2-44FB-B952-5A764F0F6367}" dt="2019-12-24T16:27:17.315" v="934"/>
          <ac:grpSpMkLst>
            <pc:docMk/>
            <pc:sldMk cId="422518472" sldId="291"/>
            <ac:grpSpMk id="3" creationId="{C66EEB99-C2AF-43D5-8674-14AFD9260B95}"/>
          </ac:grpSpMkLst>
        </pc:grpChg>
        <pc:cxnChg chg="mod">
          <ac:chgData name="Nabeel Khoury" userId="da61d6ad-cfdb-41bd-ad3d-055d740d0fad" providerId="ADAL" clId="{2E0812C8-B5E2-44FB-B952-5A764F0F6367}" dt="2019-12-24T16:25:41.732" v="902" actId="1076"/>
          <ac:cxnSpMkLst>
            <pc:docMk/>
            <pc:sldMk cId="422518472" sldId="291"/>
            <ac:cxnSpMk id="4" creationId="{6C188351-4C0A-4BA9-A58F-81548B1C2363}"/>
          </ac:cxnSpMkLst>
        </pc:cxnChg>
        <pc:cxnChg chg="mod">
          <ac:chgData name="Nabeel Khoury" userId="da61d6ad-cfdb-41bd-ad3d-055d740d0fad" providerId="ADAL" clId="{2E0812C8-B5E2-44FB-B952-5A764F0F6367}" dt="2019-12-24T16:25:41.732" v="902" actId="1076"/>
          <ac:cxnSpMkLst>
            <pc:docMk/>
            <pc:sldMk cId="422518472" sldId="291"/>
            <ac:cxnSpMk id="9" creationId="{7D8C4D6B-1D99-4482-B82C-5541A7F3B229}"/>
          </ac:cxnSpMkLst>
        </pc:cxnChg>
        <pc:cxnChg chg="add del mod">
          <ac:chgData name="Nabeel Khoury" userId="da61d6ad-cfdb-41bd-ad3d-055d740d0fad" providerId="ADAL" clId="{2E0812C8-B5E2-44FB-B952-5A764F0F6367}" dt="2019-12-24T16:27:14.605" v="933" actId="1076"/>
          <ac:cxnSpMkLst>
            <pc:docMk/>
            <pc:sldMk cId="422518472" sldId="291"/>
            <ac:cxnSpMk id="10" creationId="{F98847B1-149D-438A-961D-2559A9F5E93D}"/>
          </ac:cxnSpMkLst>
        </pc:cxnChg>
      </pc:sldChg>
      <pc:sldChg chg="addSp modSp add del">
        <pc:chgData name="Nabeel Khoury" userId="da61d6ad-cfdb-41bd-ad3d-055d740d0fad" providerId="ADAL" clId="{2E0812C8-B5E2-44FB-B952-5A764F0F6367}" dt="2019-12-25T15:06:29.468" v="2197" actId="47"/>
        <pc:sldMkLst>
          <pc:docMk/>
          <pc:sldMk cId="1400507047" sldId="291"/>
        </pc:sldMkLst>
        <pc:grpChg chg="add mod">
          <ac:chgData name="Nabeel Khoury" userId="da61d6ad-cfdb-41bd-ad3d-055d740d0fad" providerId="ADAL" clId="{2E0812C8-B5E2-44FB-B952-5A764F0F6367}" dt="2019-12-24T16:45:48.228" v="1169" actId="1076"/>
          <ac:grpSpMkLst>
            <pc:docMk/>
            <pc:sldMk cId="1400507047" sldId="291"/>
            <ac:grpSpMk id="3" creationId="{E9E33138-861D-46A1-B688-D030ACE73106}"/>
          </ac:grpSpMkLst>
        </pc:grpChg>
      </pc:sldChg>
      <pc:sldChg chg="addSp delSp modSp add del">
        <pc:chgData name="Nabeel Khoury" userId="da61d6ad-cfdb-41bd-ad3d-055d740d0fad" providerId="ADAL" clId="{2E0812C8-B5E2-44FB-B952-5A764F0F6367}" dt="2019-12-25T14:00:57.883" v="1907" actId="47"/>
        <pc:sldMkLst>
          <pc:docMk/>
          <pc:sldMk cId="2732404445" sldId="292"/>
        </pc:sldMkLst>
        <pc:spChg chg="mod">
          <ac:chgData name="Nabeel Khoury" userId="da61d6ad-cfdb-41bd-ad3d-055d740d0fad" providerId="ADAL" clId="{2E0812C8-B5E2-44FB-B952-5A764F0F6367}" dt="2019-12-25T14:00:54.490" v="1905"/>
          <ac:spMkLst>
            <pc:docMk/>
            <pc:sldMk cId="2732404445" sldId="292"/>
            <ac:spMk id="2" creationId="{66D68BDB-71F8-4E1D-978C-CEC666DBD53E}"/>
          </ac:spMkLst>
        </pc:spChg>
        <pc:picChg chg="add del mod">
          <ac:chgData name="Nabeel Khoury" userId="da61d6ad-cfdb-41bd-ad3d-055d740d0fad" providerId="ADAL" clId="{2E0812C8-B5E2-44FB-B952-5A764F0F6367}" dt="2019-12-25T14:00:49.176" v="1902"/>
          <ac:picMkLst>
            <pc:docMk/>
            <pc:sldMk cId="2732404445" sldId="292"/>
            <ac:picMk id="4" creationId="{E47CB005-252E-487D-A91C-DCB342074FD5}"/>
          </ac:picMkLst>
        </pc:picChg>
      </pc:sldChg>
      <pc:sldChg chg="addSp delSp modSp add">
        <pc:chgData name="Nabeel Khoury" userId="da61d6ad-cfdb-41bd-ad3d-055d740d0fad" providerId="ADAL" clId="{2E0812C8-B5E2-44FB-B952-5A764F0F6367}" dt="2019-12-25T14:36:28.542" v="2176" actId="20577"/>
        <pc:sldMkLst>
          <pc:docMk/>
          <pc:sldMk cId="3368268413" sldId="293"/>
        </pc:sldMkLst>
        <pc:spChg chg="mod">
          <ac:chgData name="Nabeel Khoury" userId="da61d6ad-cfdb-41bd-ad3d-055d740d0fad" providerId="ADAL" clId="{2E0812C8-B5E2-44FB-B952-5A764F0F6367}" dt="2019-12-25T14:00:56.407" v="1906"/>
          <ac:spMkLst>
            <pc:docMk/>
            <pc:sldMk cId="3368268413" sldId="293"/>
            <ac:spMk id="2" creationId="{B0078922-B4F0-452D-8F4C-55FC2F042CDC}"/>
          </ac:spMkLst>
        </pc:spChg>
        <pc:spChg chg="del">
          <ac:chgData name="Nabeel Khoury" userId="da61d6ad-cfdb-41bd-ad3d-055d740d0fad" providerId="ADAL" clId="{2E0812C8-B5E2-44FB-B952-5A764F0F6367}" dt="2019-12-25T14:00:50.879" v="1903"/>
          <ac:spMkLst>
            <pc:docMk/>
            <pc:sldMk cId="3368268413" sldId="293"/>
            <ac:spMk id="3" creationId="{64F4DC64-8901-4040-8273-96BED4932B08}"/>
          </ac:spMkLst>
        </pc:spChg>
        <pc:spChg chg="add mod">
          <ac:chgData name="Nabeel Khoury" userId="da61d6ad-cfdb-41bd-ad3d-055d740d0fad" providerId="ADAL" clId="{2E0812C8-B5E2-44FB-B952-5A764F0F6367}" dt="2019-12-25T14:36:28.542" v="2176" actId="20577"/>
          <ac:spMkLst>
            <pc:docMk/>
            <pc:sldMk cId="3368268413" sldId="293"/>
            <ac:spMk id="6" creationId="{B545A278-93E1-4AEC-B4AB-EE7314208D3D}"/>
          </ac:spMkLst>
        </pc:spChg>
        <pc:picChg chg="add del mod">
          <ac:chgData name="Nabeel Khoury" userId="da61d6ad-cfdb-41bd-ad3d-055d740d0fad" providerId="ADAL" clId="{2E0812C8-B5E2-44FB-B952-5A764F0F6367}" dt="2019-12-25T14:01:10.456" v="1914"/>
          <ac:picMkLst>
            <pc:docMk/>
            <pc:sldMk cId="3368268413" sldId="293"/>
            <ac:picMk id="5" creationId="{3FB9B006-8A5A-46D2-BA63-9F8395162357}"/>
          </ac:picMkLst>
        </pc:picChg>
        <pc:picChg chg="add mod">
          <ac:chgData name="Nabeel Khoury" userId="da61d6ad-cfdb-41bd-ad3d-055d740d0fad" providerId="ADAL" clId="{2E0812C8-B5E2-44FB-B952-5A764F0F6367}" dt="2019-12-25T14:01:18.240" v="1918" actId="14100"/>
          <ac:picMkLst>
            <pc:docMk/>
            <pc:sldMk cId="3368268413" sldId="293"/>
            <ac:picMk id="7" creationId="{9CA8FA26-9E52-4178-9321-FC4243BFCBF7}"/>
          </ac:picMkLst>
        </pc:picChg>
      </pc:sldChg>
      <pc:sldChg chg="addSp delSp modSp add del">
        <pc:chgData name="Nabeel Khoury" userId="da61d6ad-cfdb-41bd-ad3d-055d740d0fad" providerId="ADAL" clId="{2E0812C8-B5E2-44FB-B952-5A764F0F6367}" dt="2019-12-25T15:10:56.603" v="2224" actId="47"/>
        <pc:sldMkLst>
          <pc:docMk/>
          <pc:sldMk cId="1031298027" sldId="294"/>
        </pc:sldMkLst>
        <pc:spChg chg="del mod">
          <ac:chgData name="Nabeel Khoury" userId="da61d6ad-cfdb-41bd-ad3d-055d740d0fad" providerId="ADAL" clId="{2E0812C8-B5E2-44FB-B952-5A764F0F6367}" dt="2019-12-25T15:10:47.975" v="2219" actId="478"/>
          <ac:spMkLst>
            <pc:docMk/>
            <pc:sldMk cId="1031298027" sldId="294"/>
            <ac:spMk id="2" creationId="{C2E90F0B-E612-4E27-81B0-C2A7BFA2190D}"/>
          </ac:spMkLst>
        </pc:spChg>
        <pc:spChg chg="add del mod">
          <ac:chgData name="Nabeel Khoury" userId="da61d6ad-cfdb-41bd-ad3d-055d740d0fad" providerId="ADAL" clId="{2E0812C8-B5E2-44FB-B952-5A764F0F6367}" dt="2019-12-25T15:10:56.061" v="2223" actId="478"/>
          <ac:spMkLst>
            <pc:docMk/>
            <pc:sldMk cId="1031298027" sldId="294"/>
            <ac:spMk id="5" creationId="{0FF53DFF-BA39-45C4-B9F1-08FDEFDFAD84}"/>
          </ac:spMkLst>
        </pc:spChg>
      </pc:sldChg>
      <pc:sldChg chg="addSp modSp add">
        <pc:chgData name="Nabeel Khoury" userId="da61d6ad-cfdb-41bd-ad3d-055d740d0fad" providerId="ADAL" clId="{2E0812C8-B5E2-44FB-B952-5A764F0F6367}" dt="2019-12-25T15:11:41.529" v="2259" actId="1076"/>
        <pc:sldMkLst>
          <pc:docMk/>
          <pc:sldMk cId="3228280959" sldId="294"/>
        </pc:sldMkLst>
        <pc:spChg chg="add mod">
          <ac:chgData name="Nabeel Khoury" userId="da61d6ad-cfdb-41bd-ad3d-055d740d0fad" providerId="ADAL" clId="{2E0812C8-B5E2-44FB-B952-5A764F0F6367}" dt="2019-12-25T15:11:41.529" v="2259" actId="1076"/>
          <ac:spMkLst>
            <pc:docMk/>
            <pc:sldMk cId="3228280959" sldId="294"/>
            <ac:spMk id="3" creationId="{DB8B1F00-C20A-45AE-B10F-0E702BB9199D}"/>
          </ac:spMkLst>
        </pc:spChg>
      </pc:sldChg>
    </pc:docChg>
  </pc:docChgLst>
  <pc:docChgLst>
    <pc:chgData name="Nabeel Khoury" userId="da61d6ad-cfdb-41bd-ad3d-055d740d0fad" providerId="ADAL" clId="{FB585556-4B2E-4794-A504-5C965993B807}"/>
    <pc:docChg chg="undo redo custSel addSld delSld modSld sldOrd">
      <pc:chgData name="Nabeel Khoury" userId="da61d6ad-cfdb-41bd-ad3d-055d740d0fad" providerId="ADAL" clId="{FB585556-4B2E-4794-A504-5C965993B807}" dt="2020-01-15T08:36:28.619" v="445"/>
      <pc:docMkLst>
        <pc:docMk/>
      </pc:docMkLst>
      <pc:sldChg chg="addSp delSp modSp">
        <pc:chgData name="Nabeel Khoury" userId="da61d6ad-cfdb-41bd-ad3d-055d740d0fad" providerId="ADAL" clId="{FB585556-4B2E-4794-A504-5C965993B807}" dt="2020-01-14T20:42:41.582" v="37" actId="1076"/>
        <pc:sldMkLst>
          <pc:docMk/>
          <pc:sldMk cId="209316806" sldId="262"/>
        </pc:sldMkLst>
        <pc:spChg chg="add mod">
          <ac:chgData name="Nabeel Khoury" userId="da61d6ad-cfdb-41bd-ad3d-055d740d0fad" providerId="ADAL" clId="{FB585556-4B2E-4794-A504-5C965993B807}" dt="2020-01-14T20:42:41.582" v="37" actId="1076"/>
          <ac:spMkLst>
            <pc:docMk/>
            <pc:sldMk cId="209316806" sldId="262"/>
            <ac:spMk id="2" creationId="{ACAD6D9F-8222-4DDA-BBE4-1F7F9B5B5B3B}"/>
          </ac:spMkLst>
        </pc:spChg>
        <pc:spChg chg="del">
          <ac:chgData name="Nabeel Khoury" userId="da61d6ad-cfdb-41bd-ad3d-055d740d0fad" providerId="ADAL" clId="{FB585556-4B2E-4794-A504-5C965993B807}" dt="2020-01-14T19:14:25.687" v="0" actId="478"/>
          <ac:spMkLst>
            <pc:docMk/>
            <pc:sldMk cId="209316806" sldId="262"/>
            <ac:spMk id="2" creationId="{FEF7009C-C362-485F-B3AD-78F67EE99D03}"/>
          </ac:spMkLst>
        </pc:spChg>
        <pc:spChg chg="mod">
          <ac:chgData name="Nabeel Khoury" userId="da61d6ad-cfdb-41bd-ad3d-055d740d0fad" providerId="ADAL" clId="{FB585556-4B2E-4794-A504-5C965993B807}" dt="2020-01-14T20:41:46.878" v="20"/>
          <ac:spMkLst>
            <pc:docMk/>
            <pc:sldMk cId="209316806" sldId="262"/>
            <ac:spMk id="12" creationId="{FA4B6171-BE96-4C7D-A56C-9712D2A0A302}"/>
          </ac:spMkLst>
        </pc:spChg>
      </pc:sldChg>
      <pc:sldChg chg="del modTransition">
        <pc:chgData name="Nabeel Khoury" userId="da61d6ad-cfdb-41bd-ad3d-055d740d0fad" providerId="ADAL" clId="{FB585556-4B2E-4794-A504-5C965993B807}" dt="2020-01-14T19:15:37.725" v="9" actId="47"/>
        <pc:sldMkLst>
          <pc:docMk/>
          <pc:sldMk cId="368118243" sldId="268"/>
        </pc:sldMkLst>
      </pc:sldChg>
      <pc:sldChg chg="addSp modSp">
        <pc:chgData name="Nabeel Khoury" userId="da61d6ad-cfdb-41bd-ad3d-055d740d0fad" providerId="ADAL" clId="{FB585556-4B2E-4794-A504-5C965993B807}" dt="2020-01-15T07:41:16.849" v="331" actId="1076"/>
        <pc:sldMkLst>
          <pc:docMk/>
          <pc:sldMk cId="3585525532" sldId="278"/>
        </pc:sldMkLst>
        <pc:picChg chg="add mod">
          <ac:chgData name="Nabeel Khoury" userId="da61d6ad-cfdb-41bd-ad3d-055d740d0fad" providerId="ADAL" clId="{FB585556-4B2E-4794-A504-5C965993B807}" dt="2020-01-15T07:41:16.849" v="331" actId="1076"/>
          <ac:picMkLst>
            <pc:docMk/>
            <pc:sldMk cId="3585525532" sldId="278"/>
            <ac:picMk id="19" creationId="{717468D7-3121-4A46-BC26-AFC4581AC765}"/>
          </ac:picMkLst>
        </pc:picChg>
      </pc:sldChg>
      <pc:sldChg chg="addSp delSp modSp add del">
        <pc:chgData name="Nabeel Khoury" userId="da61d6ad-cfdb-41bd-ad3d-055d740d0fad" providerId="ADAL" clId="{FB585556-4B2E-4794-A504-5C965993B807}" dt="2020-01-15T08:25:33.320" v="405" actId="962"/>
        <pc:sldMkLst>
          <pc:docMk/>
          <pc:sldMk cId="266610013" sldId="279"/>
        </pc:sldMkLst>
        <pc:graphicFrameChg chg="add del mod">
          <ac:chgData name="Nabeel Khoury" userId="da61d6ad-cfdb-41bd-ad3d-055d740d0fad" providerId="ADAL" clId="{FB585556-4B2E-4794-A504-5C965993B807}" dt="2020-01-14T20:51:15.008" v="43"/>
          <ac:graphicFrameMkLst>
            <pc:docMk/>
            <pc:sldMk cId="266610013" sldId="279"/>
            <ac:graphicFrameMk id="5" creationId="{D659E76D-7512-47FC-8393-C34E9FA26802}"/>
          </ac:graphicFrameMkLst>
        </pc:graphicFrameChg>
        <pc:graphicFrameChg chg="add del mod">
          <ac:chgData name="Nabeel Khoury" userId="da61d6ad-cfdb-41bd-ad3d-055d740d0fad" providerId="ADAL" clId="{FB585556-4B2E-4794-A504-5C965993B807}" dt="2020-01-14T22:06:43.699" v="262" actId="478"/>
          <ac:graphicFrameMkLst>
            <pc:docMk/>
            <pc:sldMk cId="266610013" sldId="279"/>
            <ac:graphicFrameMk id="8" creationId="{7AE33D22-53A7-44EE-A1DF-ECBE6B9CD0E2}"/>
          </ac:graphicFrameMkLst>
        </pc:graphicFrameChg>
        <pc:picChg chg="del">
          <ac:chgData name="Nabeel Khoury" userId="da61d6ad-cfdb-41bd-ad3d-055d740d0fad" providerId="ADAL" clId="{FB585556-4B2E-4794-A504-5C965993B807}" dt="2020-01-14T20:51:05.389" v="38" actId="478"/>
          <ac:picMkLst>
            <pc:docMk/>
            <pc:sldMk cId="266610013" sldId="279"/>
            <ac:picMk id="4" creationId="{4F73F6B5-C4D5-4EAD-AED0-79207ABCBD8E}"/>
          </ac:picMkLst>
        </pc:picChg>
        <pc:picChg chg="add mod">
          <ac:chgData name="Nabeel Khoury" userId="da61d6ad-cfdb-41bd-ad3d-055d740d0fad" providerId="ADAL" clId="{FB585556-4B2E-4794-A504-5C965993B807}" dt="2020-01-15T08:25:33.320" v="405" actId="962"/>
          <ac:picMkLst>
            <pc:docMk/>
            <pc:sldMk cId="266610013" sldId="279"/>
            <ac:picMk id="5" creationId="{29CB1104-7BA6-4CF3-BE14-0F6926A96904}"/>
          </ac:picMkLst>
        </pc:picChg>
        <pc:picChg chg="add del mod">
          <ac:chgData name="Nabeel Khoury" userId="da61d6ad-cfdb-41bd-ad3d-055d740d0fad" providerId="ADAL" clId="{FB585556-4B2E-4794-A504-5C965993B807}" dt="2020-01-14T22:06:28.075" v="260" actId="478"/>
          <ac:picMkLst>
            <pc:docMk/>
            <pc:sldMk cId="266610013" sldId="279"/>
            <ac:picMk id="7" creationId="{9C6FB7DD-FA6C-4C0F-8E77-88CBD89F7DDC}"/>
          </ac:picMkLst>
        </pc:picChg>
        <pc:picChg chg="add del mod">
          <ac:chgData name="Nabeel Khoury" userId="da61d6ad-cfdb-41bd-ad3d-055d740d0fad" providerId="ADAL" clId="{FB585556-4B2E-4794-A504-5C965993B807}" dt="2020-01-15T08:25:28.516" v="402" actId="478"/>
          <ac:picMkLst>
            <pc:docMk/>
            <pc:sldMk cId="266610013" sldId="279"/>
            <ac:picMk id="10" creationId="{EC41214B-0781-45A6-8A12-485254F97C2A}"/>
          </ac:picMkLst>
        </pc:picChg>
      </pc:sldChg>
      <pc:sldChg chg="addSp delSp modSp">
        <pc:chgData name="Nabeel Khoury" userId="da61d6ad-cfdb-41bd-ad3d-055d740d0fad" providerId="ADAL" clId="{FB585556-4B2E-4794-A504-5C965993B807}" dt="2020-01-15T08:14:18.835" v="380" actId="20577"/>
        <pc:sldMkLst>
          <pc:docMk/>
          <pc:sldMk cId="2424518156" sldId="281"/>
        </pc:sldMkLst>
        <pc:spChg chg="mod">
          <ac:chgData name="Nabeel Khoury" userId="da61d6ad-cfdb-41bd-ad3d-055d740d0fad" providerId="ADAL" clId="{FB585556-4B2E-4794-A504-5C965993B807}" dt="2020-01-15T08:14:18.835" v="380" actId="20577"/>
          <ac:spMkLst>
            <pc:docMk/>
            <pc:sldMk cId="2424518156" sldId="281"/>
            <ac:spMk id="3" creationId="{763FC01A-F8DE-48CB-8A08-5E5827FA4BE2}"/>
          </ac:spMkLst>
        </pc:spChg>
        <pc:picChg chg="add del mod">
          <ac:chgData name="Nabeel Khoury" userId="da61d6ad-cfdb-41bd-ad3d-055d740d0fad" providerId="ADAL" clId="{FB585556-4B2E-4794-A504-5C965993B807}" dt="2020-01-15T08:11:38.444" v="335"/>
          <ac:picMkLst>
            <pc:docMk/>
            <pc:sldMk cId="2424518156" sldId="281"/>
            <ac:picMk id="5" creationId="{DF6D8DD5-1F0F-4026-AC0F-E0CF951F7380}"/>
          </ac:picMkLst>
        </pc:picChg>
        <pc:picChg chg="add del mod">
          <ac:chgData name="Nabeel Khoury" userId="da61d6ad-cfdb-41bd-ad3d-055d740d0fad" providerId="ADAL" clId="{FB585556-4B2E-4794-A504-5C965993B807}" dt="2020-01-15T08:11:55.048" v="339"/>
          <ac:picMkLst>
            <pc:docMk/>
            <pc:sldMk cId="2424518156" sldId="281"/>
            <ac:picMk id="6" creationId="{F3C6C569-B20B-4F08-B42E-A5A94220244F}"/>
          </ac:picMkLst>
        </pc:picChg>
        <pc:picChg chg="add mod">
          <ac:chgData name="Nabeel Khoury" userId="da61d6ad-cfdb-41bd-ad3d-055d740d0fad" providerId="ADAL" clId="{FB585556-4B2E-4794-A504-5C965993B807}" dt="2020-01-15T08:12:02.845" v="348" actId="1036"/>
          <ac:picMkLst>
            <pc:docMk/>
            <pc:sldMk cId="2424518156" sldId="281"/>
            <ac:picMk id="7" creationId="{67FB8A66-635D-4D08-A36C-3D6292EED380}"/>
          </ac:picMkLst>
        </pc:picChg>
      </pc:sldChg>
      <pc:sldChg chg="addSp modSp">
        <pc:chgData name="Nabeel Khoury" userId="da61d6ad-cfdb-41bd-ad3d-055d740d0fad" providerId="ADAL" clId="{FB585556-4B2E-4794-A504-5C965993B807}" dt="2020-01-15T08:15:14.325" v="396" actId="207"/>
        <pc:sldMkLst>
          <pc:docMk/>
          <pc:sldMk cId="1307434619" sldId="282"/>
        </pc:sldMkLst>
        <pc:spChg chg="mod">
          <ac:chgData name="Nabeel Khoury" userId="da61d6ad-cfdb-41bd-ad3d-055d740d0fad" providerId="ADAL" clId="{FB585556-4B2E-4794-A504-5C965993B807}" dt="2020-01-15T08:15:14.325" v="396" actId="207"/>
          <ac:spMkLst>
            <pc:docMk/>
            <pc:sldMk cId="1307434619" sldId="282"/>
            <ac:spMk id="4" creationId="{A8BEF4A4-120E-4935-8C9A-32B543C671F0}"/>
          </ac:spMkLst>
        </pc:spChg>
        <pc:picChg chg="add mod">
          <ac:chgData name="Nabeel Khoury" userId="da61d6ad-cfdb-41bd-ad3d-055d740d0fad" providerId="ADAL" clId="{FB585556-4B2E-4794-A504-5C965993B807}" dt="2020-01-15T08:14:59.196" v="395" actId="1035"/>
          <ac:picMkLst>
            <pc:docMk/>
            <pc:sldMk cId="1307434619" sldId="282"/>
            <ac:picMk id="5" creationId="{5C48A889-EB43-4902-A997-DC93976437E8}"/>
          </ac:picMkLst>
        </pc:picChg>
      </pc:sldChg>
      <pc:sldChg chg="addSp delSp modSp">
        <pc:chgData name="Nabeel Khoury" userId="da61d6ad-cfdb-41bd-ad3d-055d740d0fad" providerId="ADAL" clId="{FB585556-4B2E-4794-A504-5C965993B807}" dt="2020-01-15T08:26:37.997" v="443" actId="1076"/>
        <pc:sldMkLst>
          <pc:docMk/>
          <pc:sldMk cId="1906600579" sldId="283"/>
        </pc:sldMkLst>
        <pc:graphicFrameChg chg="add del mod">
          <ac:chgData name="Nabeel Khoury" userId="da61d6ad-cfdb-41bd-ad3d-055d740d0fad" providerId="ADAL" clId="{FB585556-4B2E-4794-A504-5C965993B807}" dt="2020-01-15T08:26:32.330" v="441" actId="478"/>
          <ac:graphicFrameMkLst>
            <pc:docMk/>
            <pc:sldMk cId="1906600579" sldId="283"/>
            <ac:graphicFrameMk id="6" creationId="{4BAE8F31-8087-4573-ADB9-C76A3D981117}"/>
          </ac:graphicFrameMkLst>
        </pc:graphicFrameChg>
        <pc:picChg chg="add mod">
          <ac:chgData name="Nabeel Khoury" userId="da61d6ad-cfdb-41bd-ad3d-055d740d0fad" providerId="ADAL" clId="{FB585556-4B2E-4794-A504-5C965993B807}" dt="2020-01-15T08:26:26.631" v="438" actId="1035"/>
          <ac:picMkLst>
            <pc:docMk/>
            <pc:sldMk cId="1906600579" sldId="283"/>
            <ac:picMk id="3" creationId="{88FD85C8-8EDD-47E1-B46E-526A06A53230}"/>
          </ac:picMkLst>
        </pc:picChg>
        <pc:picChg chg="mod">
          <ac:chgData name="Nabeel Khoury" userId="da61d6ad-cfdb-41bd-ad3d-055d740d0fad" providerId="ADAL" clId="{FB585556-4B2E-4794-A504-5C965993B807}" dt="2020-01-15T08:23:02.176" v="398" actId="14100"/>
          <ac:picMkLst>
            <pc:docMk/>
            <pc:sldMk cId="1906600579" sldId="283"/>
            <ac:picMk id="5" creationId="{8D7DE1E2-49D2-49DC-895F-D6FEBA045E9A}"/>
          </ac:picMkLst>
        </pc:picChg>
        <pc:picChg chg="add mod">
          <ac:chgData name="Nabeel Khoury" userId="da61d6ad-cfdb-41bd-ad3d-055d740d0fad" providerId="ADAL" clId="{FB585556-4B2E-4794-A504-5C965993B807}" dt="2020-01-15T08:26:37.997" v="443" actId="1076"/>
          <ac:picMkLst>
            <pc:docMk/>
            <pc:sldMk cId="1906600579" sldId="283"/>
            <ac:picMk id="7" creationId="{510ABD90-AAF6-4F14-B151-C447E580F933}"/>
          </ac:picMkLst>
        </pc:picChg>
      </pc:sldChg>
      <pc:sldChg chg="modSp del">
        <pc:chgData name="Nabeel Khoury" userId="da61d6ad-cfdb-41bd-ad3d-055d740d0fad" providerId="ADAL" clId="{FB585556-4B2E-4794-A504-5C965993B807}" dt="2020-01-14T22:17:23.425" v="268" actId="47"/>
        <pc:sldMkLst>
          <pc:docMk/>
          <pc:sldMk cId="30505161" sldId="286"/>
        </pc:sldMkLst>
        <pc:graphicFrameChg chg="modGraphic">
          <ac:chgData name="Nabeel Khoury" userId="da61d6ad-cfdb-41bd-ad3d-055d740d0fad" providerId="ADAL" clId="{FB585556-4B2E-4794-A504-5C965993B807}" dt="2020-01-14T21:47:52.980" v="239" actId="14734"/>
          <ac:graphicFrameMkLst>
            <pc:docMk/>
            <pc:sldMk cId="30505161" sldId="286"/>
            <ac:graphicFrameMk id="21" creationId="{C14926D6-5BC6-42AF-902D-D18D9CB90DC7}"/>
          </ac:graphicFrameMkLst>
        </pc:graphicFrameChg>
        <pc:graphicFrameChg chg="modGraphic">
          <ac:chgData name="Nabeel Khoury" userId="da61d6ad-cfdb-41bd-ad3d-055d740d0fad" providerId="ADAL" clId="{FB585556-4B2E-4794-A504-5C965993B807}" dt="2020-01-14T21:14:57.280" v="96" actId="14734"/>
          <ac:graphicFrameMkLst>
            <pc:docMk/>
            <pc:sldMk cId="30505161" sldId="286"/>
            <ac:graphicFrameMk id="22" creationId="{0233AD09-3DA4-4F0A-860A-1ACB0B1CD1CB}"/>
          </ac:graphicFrameMkLst>
        </pc:graphicFrameChg>
      </pc:sldChg>
      <pc:sldChg chg="modSp modAnim">
        <pc:chgData name="Nabeel Khoury" userId="da61d6ad-cfdb-41bd-ad3d-055d740d0fad" providerId="ADAL" clId="{FB585556-4B2E-4794-A504-5C965993B807}" dt="2020-01-15T07:13:38.608" v="329" actId="207"/>
        <pc:sldMkLst>
          <pc:docMk/>
          <pc:sldMk cId="3082559252" sldId="290"/>
        </pc:sldMkLst>
        <pc:spChg chg="mod">
          <ac:chgData name="Nabeel Khoury" userId="da61d6ad-cfdb-41bd-ad3d-055d740d0fad" providerId="ADAL" clId="{FB585556-4B2E-4794-A504-5C965993B807}" dt="2020-01-15T07:13:29.670" v="327" actId="207"/>
          <ac:spMkLst>
            <pc:docMk/>
            <pc:sldMk cId="3082559252" sldId="290"/>
            <ac:spMk id="73" creationId="{51C8EDA4-C484-4FFC-BCA8-A17A9D935154}"/>
          </ac:spMkLst>
        </pc:spChg>
        <pc:spChg chg="mod">
          <ac:chgData name="Nabeel Khoury" userId="da61d6ad-cfdb-41bd-ad3d-055d740d0fad" providerId="ADAL" clId="{FB585556-4B2E-4794-A504-5C965993B807}" dt="2020-01-15T07:13:38.608" v="329" actId="207"/>
          <ac:spMkLst>
            <pc:docMk/>
            <pc:sldMk cId="3082559252" sldId="290"/>
            <ac:spMk id="75" creationId="{BC261848-7856-48EF-B38C-C0CE3BB4BEA5}"/>
          </ac:spMkLst>
        </pc:spChg>
      </pc:sldChg>
      <pc:sldChg chg="addSp modSp add del mod">
        <pc:chgData name="Nabeel Khoury" userId="da61d6ad-cfdb-41bd-ad3d-055d740d0fad" providerId="ADAL" clId="{FB585556-4B2E-4794-A504-5C965993B807}" dt="2020-01-14T21:34:38.497" v="188" actId="47"/>
        <pc:sldMkLst>
          <pc:docMk/>
          <pc:sldMk cId="3322409104" sldId="313"/>
        </pc:sldMkLst>
        <pc:graphicFrameChg chg="add mod">
          <ac:chgData name="Nabeel Khoury" userId="da61d6ad-cfdb-41bd-ad3d-055d740d0fad" providerId="ADAL" clId="{FB585556-4B2E-4794-A504-5C965993B807}" dt="2020-01-14T21:07:37.892" v="54"/>
          <ac:graphicFrameMkLst>
            <pc:docMk/>
            <pc:sldMk cId="3322409104" sldId="313"/>
            <ac:graphicFrameMk id="5" creationId="{2FC0708E-EA12-4618-B8B8-91A6ADF55174}"/>
          </ac:graphicFrameMkLst>
        </pc:graphicFrameChg>
      </pc:sldChg>
      <pc:sldChg chg="addSp delSp modSp add mod">
        <pc:chgData name="Nabeel Khoury" userId="da61d6ad-cfdb-41bd-ad3d-055d740d0fad" providerId="ADAL" clId="{FB585556-4B2E-4794-A504-5C965993B807}" dt="2020-01-14T22:30:51.251" v="311" actId="27918"/>
        <pc:sldMkLst>
          <pc:docMk/>
          <pc:sldMk cId="3121358517" sldId="314"/>
        </pc:sldMkLst>
        <pc:graphicFrameChg chg="add del mod">
          <ac:chgData name="Nabeel Khoury" userId="da61d6ad-cfdb-41bd-ad3d-055d740d0fad" providerId="ADAL" clId="{FB585556-4B2E-4794-A504-5C965993B807}" dt="2020-01-14T21:17:23.422" v="112"/>
          <ac:graphicFrameMkLst>
            <pc:docMk/>
            <pc:sldMk cId="3121358517" sldId="314"/>
            <ac:graphicFrameMk id="5" creationId="{5AFA4409-0151-4EA0-A82B-A75C38FBCE83}"/>
          </ac:graphicFrameMkLst>
        </pc:graphicFrameChg>
      </pc:sldChg>
      <pc:sldChg chg="add del">
        <pc:chgData name="Nabeel Khoury" userId="da61d6ad-cfdb-41bd-ad3d-055d740d0fad" providerId="ADAL" clId="{FB585556-4B2E-4794-A504-5C965993B807}" dt="2020-01-14T21:34:41.836" v="189" actId="47"/>
        <pc:sldMkLst>
          <pc:docMk/>
          <pc:sldMk cId="2651656079" sldId="315"/>
        </pc:sldMkLst>
      </pc:sldChg>
      <pc:sldChg chg="add del">
        <pc:chgData name="Nabeel Khoury" userId="da61d6ad-cfdb-41bd-ad3d-055d740d0fad" providerId="ADAL" clId="{FB585556-4B2E-4794-A504-5C965993B807}" dt="2020-01-14T21:34:42.475" v="190" actId="47"/>
        <pc:sldMkLst>
          <pc:docMk/>
          <pc:sldMk cId="1077081279" sldId="316"/>
        </pc:sldMkLst>
      </pc:sldChg>
      <pc:sldChg chg="add del">
        <pc:chgData name="Nabeel Khoury" userId="da61d6ad-cfdb-41bd-ad3d-055d740d0fad" providerId="ADAL" clId="{FB585556-4B2E-4794-A504-5C965993B807}" dt="2020-01-14T21:34:43.293" v="191" actId="47"/>
        <pc:sldMkLst>
          <pc:docMk/>
          <pc:sldMk cId="2396550949" sldId="317"/>
        </pc:sldMkLst>
      </pc:sldChg>
      <pc:sldChg chg="addSp modSp add">
        <pc:chgData name="Nabeel Khoury" userId="da61d6ad-cfdb-41bd-ad3d-055d740d0fad" providerId="ADAL" clId="{FB585556-4B2E-4794-A504-5C965993B807}" dt="2020-01-14T21:20:32.102" v="187" actId="1076"/>
        <pc:sldMkLst>
          <pc:docMk/>
          <pc:sldMk cId="691152494" sldId="318"/>
        </pc:sldMkLst>
        <pc:spChg chg="add mod">
          <ac:chgData name="Nabeel Khoury" userId="da61d6ad-cfdb-41bd-ad3d-055d740d0fad" providerId="ADAL" clId="{FB585556-4B2E-4794-A504-5C965993B807}" dt="2020-01-14T21:20:32.102" v="187" actId="1076"/>
          <ac:spMkLst>
            <pc:docMk/>
            <pc:sldMk cId="691152494" sldId="318"/>
            <ac:spMk id="4" creationId="{0AE632C5-79F5-41FC-AA39-4D4885392565}"/>
          </ac:spMkLst>
        </pc:spChg>
        <pc:spChg chg="add mod">
          <ac:chgData name="Nabeel Khoury" userId="da61d6ad-cfdb-41bd-ad3d-055d740d0fad" providerId="ADAL" clId="{FB585556-4B2E-4794-A504-5C965993B807}" dt="2020-01-14T21:20:32.102" v="187" actId="1076"/>
          <ac:spMkLst>
            <pc:docMk/>
            <pc:sldMk cId="691152494" sldId="318"/>
            <ac:spMk id="5" creationId="{B4EEA312-DACF-43D5-B4A9-5EB0B9643A9A}"/>
          </ac:spMkLst>
        </pc:spChg>
        <pc:picChg chg="add mod">
          <ac:chgData name="Nabeel Khoury" userId="da61d6ad-cfdb-41bd-ad3d-055d740d0fad" providerId="ADAL" clId="{FB585556-4B2E-4794-A504-5C965993B807}" dt="2020-01-14T21:20:32.102" v="187" actId="1076"/>
          <ac:picMkLst>
            <pc:docMk/>
            <pc:sldMk cId="691152494" sldId="318"/>
            <ac:picMk id="3" creationId="{3EC57E81-FEA9-42E4-88CD-778E8427C4D5}"/>
          </ac:picMkLst>
        </pc:picChg>
        <pc:picChg chg="add mod">
          <ac:chgData name="Nabeel Khoury" userId="da61d6ad-cfdb-41bd-ad3d-055d740d0fad" providerId="ADAL" clId="{FB585556-4B2E-4794-A504-5C965993B807}" dt="2020-01-14T21:20:03.925" v="153" actId="571"/>
          <ac:picMkLst>
            <pc:docMk/>
            <pc:sldMk cId="691152494" sldId="318"/>
            <ac:picMk id="6" creationId="{880CEBEE-4946-473C-AF32-09D5890ED304}"/>
          </ac:picMkLst>
        </pc:picChg>
      </pc:sldChg>
      <pc:sldChg chg="modSp add mod">
        <pc:chgData name="Nabeel Khoury" userId="da61d6ad-cfdb-41bd-ad3d-055d740d0fad" providerId="ADAL" clId="{FB585556-4B2E-4794-A504-5C965993B807}" dt="2020-01-14T22:31:08.279" v="314" actId="27918"/>
        <pc:sldMkLst>
          <pc:docMk/>
          <pc:sldMk cId="39849964" sldId="319"/>
        </pc:sldMkLst>
        <pc:graphicFrameChg chg="mod">
          <ac:chgData name="Nabeel Khoury" userId="da61d6ad-cfdb-41bd-ad3d-055d740d0fad" providerId="ADAL" clId="{FB585556-4B2E-4794-A504-5C965993B807}" dt="2020-01-14T21:35:49.015" v="222" actId="20577"/>
          <ac:graphicFrameMkLst>
            <pc:docMk/>
            <pc:sldMk cId="39849964" sldId="319"/>
            <ac:graphicFrameMk id="5" creationId="{5AFA4409-0151-4EA0-A82B-A75C38FBCE83}"/>
          </ac:graphicFrameMkLst>
        </pc:graphicFrameChg>
      </pc:sldChg>
      <pc:sldChg chg="modSp add mod">
        <pc:chgData name="Nabeel Khoury" userId="da61d6ad-cfdb-41bd-ad3d-055d740d0fad" providerId="ADAL" clId="{FB585556-4B2E-4794-A504-5C965993B807}" dt="2020-01-14T22:31:18.635" v="317" actId="27918"/>
        <pc:sldMkLst>
          <pc:docMk/>
          <pc:sldMk cId="691623815" sldId="320"/>
        </pc:sldMkLst>
        <pc:graphicFrameChg chg="mod">
          <ac:chgData name="Nabeel Khoury" userId="da61d6ad-cfdb-41bd-ad3d-055d740d0fad" providerId="ADAL" clId="{FB585556-4B2E-4794-A504-5C965993B807}" dt="2020-01-14T21:43:51.587" v="229"/>
          <ac:graphicFrameMkLst>
            <pc:docMk/>
            <pc:sldMk cId="691623815" sldId="320"/>
            <ac:graphicFrameMk id="5" creationId="{5AFA4409-0151-4EA0-A82B-A75C38FBCE83}"/>
          </ac:graphicFrameMkLst>
        </pc:graphicFrameChg>
      </pc:sldChg>
      <pc:sldChg chg="modSp add mod ord">
        <pc:chgData name="Nabeel Khoury" userId="da61d6ad-cfdb-41bd-ad3d-055d740d0fad" providerId="ADAL" clId="{FB585556-4B2E-4794-A504-5C965993B807}" dt="2020-01-15T08:36:28.619" v="445"/>
        <pc:sldMkLst>
          <pc:docMk/>
          <pc:sldMk cId="3048082167" sldId="321"/>
        </pc:sldMkLst>
        <pc:graphicFrameChg chg="mod">
          <ac:chgData name="Nabeel Khoury" userId="da61d6ad-cfdb-41bd-ad3d-055d740d0fad" providerId="ADAL" clId="{FB585556-4B2E-4794-A504-5C965993B807}" dt="2020-01-14T21:47:43.386" v="233"/>
          <ac:graphicFrameMkLst>
            <pc:docMk/>
            <pc:sldMk cId="3048082167" sldId="321"/>
            <ac:graphicFrameMk id="5" creationId="{5AFA4409-0151-4EA0-A82B-A75C38FBCE83}"/>
          </ac:graphicFrameMkLst>
        </pc:graphicFrameChg>
      </pc:sldChg>
      <pc:sldChg chg="modSp add mod">
        <pc:chgData name="Nabeel Khoury" userId="da61d6ad-cfdb-41bd-ad3d-055d740d0fad" providerId="ADAL" clId="{FB585556-4B2E-4794-A504-5C965993B807}" dt="2020-01-14T22:31:41.939" v="323" actId="27918"/>
        <pc:sldMkLst>
          <pc:docMk/>
          <pc:sldMk cId="301367309" sldId="322"/>
        </pc:sldMkLst>
        <pc:graphicFrameChg chg="mod">
          <ac:chgData name="Nabeel Khoury" userId="da61d6ad-cfdb-41bd-ad3d-055d740d0fad" providerId="ADAL" clId="{FB585556-4B2E-4794-A504-5C965993B807}" dt="2020-01-14T22:29:42.945" v="306"/>
          <ac:graphicFrameMkLst>
            <pc:docMk/>
            <pc:sldMk cId="301367309" sldId="322"/>
            <ac:graphicFrameMk id="5" creationId="{5AFA4409-0151-4EA0-A82B-A75C38FBCE83}"/>
          </ac:graphicFrameMkLst>
        </pc:graphicFrameChg>
      </pc:sldChg>
    </pc:docChg>
  </pc:docChgLst>
  <pc:docChgLst>
    <pc:chgData name="Nabeel Khoury" userId="S::nabeel@campus.technion.ac.il::da61d6ad-cfdb-41bd-ad3d-055d740d0fad" providerId="AD" clId="Web-{045AEF84-708F-302B-059B-3ABB51CBC5F8}"/>
    <pc:docChg chg="modSld">
      <pc:chgData name="Nabeel Khoury" userId="S::nabeel@campus.technion.ac.il::da61d6ad-cfdb-41bd-ad3d-055d740d0fad" providerId="AD" clId="Web-{045AEF84-708F-302B-059B-3ABB51CBC5F8}" dt="2019-12-24T13:42:07.953" v="7" actId="20577"/>
      <pc:docMkLst>
        <pc:docMk/>
      </pc:docMkLst>
      <pc:sldChg chg="modSp">
        <pc:chgData name="Nabeel Khoury" userId="S::nabeel@campus.technion.ac.il::da61d6ad-cfdb-41bd-ad3d-055d740d0fad" providerId="AD" clId="Web-{045AEF84-708F-302B-059B-3ABB51CBC5F8}" dt="2019-12-24T13:42:07.953" v="6" actId="20577"/>
        <pc:sldMkLst>
          <pc:docMk/>
          <pc:sldMk cId="2829348389" sldId="288"/>
        </pc:sldMkLst>
        <pc:spChg chg="mod">
          <ac:chgData name="Nabeel Khoury" userId="S::nabeel@campus.technion.ac.il::da61d6ad-cfdb-41bd-ad3d-055d740d0fad" providerId="AD" clId="Web-{045AEF84-708F-302B-059B-3ABB51CBC5F8}" dt="2019-12-24T13:42:07.953" v="6" actId="20577"/>
          <ac:spMkLst>
            <pc:docMk/>
            <pc:sldMk cId="2829348389" sldId="288"/>
            <ac:spMk id="3" creationId="{B0BD9B8D-962A-41C4-A46E-88480217D22C}"/>
          </ac:spMkLst>
        </pc:spChg>
      </pc:sldChg>
    </pc:docChg>
  </pc:docChgLst>
  <pc:docChgLst>
    <pc:chgData name="Mohammad HabibAllah" userId="6c394954-0f90-49fc-b81a-eab62d6c96f5" providerId="ADAL" clId="{01E453DA-DABC-44F7-83F6-860F23D171BC}"/>
    <pc:docChg chg="undo redo custSel addSld delSld modSld sldOrd">
      <pc:chgData name="Mohammad HabibAllah" userId="6c394954-0f90-49fc-b81a-eab62d6c96f5" providerId="ADAL" clId="{01E453DA-DABC-44F7-83F6-860F23D171BC}" dt="2021-04-13T08:43:50.328" v="2401" actId="1076"/>
      <pc:docMkLst>
        <pc:docMk/>
      </pc:docMkLst>
      <pc:sldChg chg="modSp mod">
        <pc:chgData name="Mohammad HabibAllah" userId="6c394954-0f90-49fc-b81a-eab62d6c96f5" providerId="ADAL" clId="{01E453DA-DABC-44F7-83F6-860F23D171BC}" dt="2021-04-13T08:26:33.193" v="2306" actId="20577"/>
        <pc:sldMkLst>
          <pc:docMk/>
          <pc:sldMk cId="2827891872" sldId="256"/>
        </pc:sldMkLst>
        <pc:spChg chg="mod">
          <ac:chgData name="Mohammad HabibAllah" userId="6c394954-0f90-49fc-b81a-eab62d6c96f5" providerId="ADAL" clId="{01E453DA-DABC-44F7-83F6-860F23D171BC}" dt="2021-04-13T08:26:33.193" v="2306" actId="20577"/>
          <ac:spMkLst>
            <pc:docMk/>
            <pc:sldMk cId="2827891872" sldId="256"/>
            <ac:spMk id="2" creationId="{2A0BAC63-01E2-4855-84AF-96BFD014B890}"/>
          </ac:spMkLst>
        </pc:spChg>
      </pc:sldChg>
      <pc:sldChg chg="modSp del mod">
        <pc:chgData name="Mohammad HabibAllah" userId="6c394954-0f90-49fc-b81a-eab62d6c96f5" providerId="ADAL" clId="{01E453DA-DABC-44F7-83F6-860F23D171BC}" dt="2021-04-12T17:10:19.016" v="746" actId="47"/>
        <pc:sldMkLst>
          <pc:docMk/>
          <pc:sldMk cId="3228280959" sldId="294"/>
        </pc:sldMkLst>
        <pc:spChg chg="mod">
          <ac:chgData name="Mohammad HabibAllah" userId="6c394954-0f90-49fc-b81a-eab62d6c96f5" providerId="ADAL" clId="{01E453DA-DABC-44F7-83F6-860F23D171BC}" dt="2021-04-12T16:41:49.649" v="348" actId="20577"/>
          <ac:spMkLst>
            <pc:docMk/>
            <pc:sldMk cId="3228280959" sldId="294"/>
            <ac:spMk id="3" creationId="{DB8B1F00-C20A-45AE-B10F-0E702BB9199D}"/>
          </ac:spMkLst>
        </pc:spChg>
      </pc:sldChg>
      <pc:sldChg chg="modSp mod modAnim">
        <pc:chgData name="Mohammad HabibAllah" userId="6c394954-0f90-49fc-b81a-eab62d6c96f5" providerId="ADAL" clId="{01E453DA-DABC-44F7-83F6-860F23D171BC}" dt="2021-04-13T08:28:33.949" v="2331"/>
        <pc:sldMkLst>
          <pc:docMk/>
          <pc:sldMk cId="1956832750" sldId="297"/>
        </pc:sldMkLst>
        <pc:spChg chg="mod">
          <ac:chgData name="Mohammad HabibAllah" userId="6c394954-0f90-49fc-b81a-eab62d6c96f5" providerId="ADAL" clId="{01E453DA-DABC-44F7-83F6-860F23D171BC}" dt="2021-04-13T08:27:15.479" v="2329" actId="1076"/>
          <ac:spMkLst>
            <pc:docMk/>
            <pc:sldMk cId="1956832750" sldId="297"/>
            <ac:spMk id="5" creationId="{047C73F9-C7EB-47F7-9DE0-C64847848293}"/>
          </ac:spMkLst>
        </pc:spChg>
        <pc:picChg chg="mod">
          <ac:chgData name="Mohammad HabibAllah" userId="6c394954-0f90-49fc-b81a-eab62d6c96f5" providerId="ADAL" clId="{01E453DA-DABC-44F7-83F6-860F23D171BC}" dt="2021-04-12T19:31:50.186" v="1651" actId="1076"/>
          <ac:picMkLst>
            <pc:docMk/>
            <pc:sldMk cId="1956832750" sldId="297"/>
            <ac:picMk id="8" creationId="{004D2DE4-B2CC-48B5-9472-36D8F5B26678}"/>
          </ac:picMkLst>
        </pc:picChg>
      </pc:sldChg>
      <pc:sldChg chg="modSp mod">
        <pc:chgData name="Mohammad HabibAllah" userId="6c394954-0f90-49fc-b81a-eab62d6c96f5" providerId="ADAL" clId="{01E453DA-DABC-44F7-83F6-860F23D171BC}" dt="2021-04-13T08:19:02.549" v="2204" actId="20577"/>
        <pc:sldMkLst>
          <pc:docMk/>
          <pc:sldMk cId="1751903567" sldId="304"/>
        </pc:sldMkLst>
        <pc:spChg chg="mod">
          <ac:chgData name="Mohammad HabibAllah" userId="6c394954-0f90-49fc-b81a-eab62d6c96f5" providerId="ADAL" clId="{01E453DA-DABC-44F7-83F6-860F23D171BC}" dt="2021-04-13T08:19:02.549" v="2204" actId="20577"/>
          <ac:spMkLst>
            <pc:docMk/>
            <pc:sldMk cId="1751903567" sldId="304"/>
            <ac:spMk id="3" creationId="{FC2F42F1-5428-49EB-874B-9F73FE44E851}"/>
          </ac:spMkLst>
        </pc:spChg>
      </pc:sldChg>
      <pc:sldChg chg="modSp mod">
        <pc:chgData name="Mohammad HabibAllah" userId="6c394954-0f90-49fc-b81a-eab62d6c96f5" providerId="ADAL" clId="{01E453DA-DABC-44F7-83F6-860F23D171BC}" dt="2021-04-12T16:41:34.832" v="345" actId="20577"/>
        <pc:sldMkLst>
          <pc:docMk/>
          <pc:sldMk cId="2484892741" sldId="311"/>
        </pc:sldMkLst>
        <pc:spChg chg="mod">
          <ac:chgData name="Mohammad HabibAllah" userId="6c394954-0f90-49fc-b81a-eab62d6c96f5" providerId="ADAL" clId="{01E453DA-DABC-44F7-83F6-860F23D171BC}" dt="2021-04-12T16:41:34.832" v="345" actId="20577"/>
          <ac:spMkLst>
            <pc:docMk/>
            <pc:sldMk cId="2484892741" sldId="311"/>
            <ac:spMk id="3" creationId="{FC2F42F1-5428-49EB-874B-9F73FE44E851}"/>
          </ac:spMkLst>
        </pc:spChg>
      </pc:sldChg>
      <pc:sldChg chg="modSp mod">
        <pc:chgData name="Mohammad HabibAllah" userId="6c394954-0f90-49fc-b81a-eab62d6c96f5" providerId="ADAL" clId="{01E453DA-DABC-44F7-83F6-860F23D171BC}" dt="2021-04-13T08:35:56.633" v="2333" actId="20577"/>
        <pc:sldMkLst>
          <pc:docMk/>
          <pc:sldMk cId="1723952579" sldId="324"/>
        </pc:sldMkLst>
        <pc:spChg chg="mod">
          <ac:chgData name="Mohammad HabibAllah" userId="6c394954-0f90-49fc-b81a-eab62d6c96f5" providerId="ADAL" clId="{01E453DA-DABC-44F7-83F6-860F23D171BC}" dt="2021-04-12T16:43:09.731" v="353" actId="20577"/>
          <ac:spMkLst>
            <pc:docMk/>
            <pc:sldMk cId="1723952579" sldId="324"/>
            <ac:spMk id="2" creationId="{ED48EDD6-A219-4F27-8C8A-03FCE44662B7}"/>
          </ac:spMkLst>
        </pc:spChg>
        <pc:spChg chg="mod">
          <ac:chgData name="Mohammad HabibAllah" userId="6c394954-0f90-49fc-b81a-eab62d6c96f5" providerId="ADAL" clId="{01E453DA-DABC-44F7-83F6-860F23D171BC}" dt="2021-04-13T08:35:56.633" v="2333" actId="20577"/>
          <ac:spMkLst>
            <pc:docMk/>
            <pc:sldMk cId="1723952579" sldId="324"/>
            <ac:spMk id="13" creationId="{ADA482CD-3AB1-4B60-ADD1-92F92D1C7868}"/>
          </ac:spMkLst>
        </pc:spChg>
        <pc:picChg chg="mod">
          <ac:chgData name="Mohammad HabibAllah" userId="6c394954-0f90-49fc-b81a-eab62d6c96f5" providerId="ADAL" clId="{01E453DA-DABC-44F7-83F6-860F23D171BC}" dt="2021-04-12T17:10:32.767" v="749" actId="1076"/>
          <ac:picMkLst>
            <pc:docMk/>
            <pc:sldMk cId="1723952579" sldId="324"/>
            <ac:picMk id="5" creationId="{C5F2C7A7-B1BE-48BD-9473-4496EBA3F83C}"/>
          </ac:picMkLst>
        </pc:picChg>
      </pc:sldChg>
      <pc:sldChg chg="modSp modAnim">
        <pc:chgData name="Mohammad HabibAllah" userId="6c394954-0f90-49fc-b81a-eab62d6c96f5" providerId="ADAL" clId="{01E453DA-DABC-44F7-83F6-860F23D171BC}" dt="2021-04-12T19:35:47.843" v="1670"/>
        <pc:sldMkLst>
          <pc:docMk/>
          <pc:sldMk cId="518495357" sldId="325"/>
        </pc:sldMkLst>
        <pc:spChg chg="mod">
          <ac:chgData name="Mohammad HabibAllah" userId="6c394954-0f90-49fc-b81a-eab62d6c96f5" providerId="ADAL" clId="{01E453DA-DABC-44F7-83F6-860F23D171BC}" dt="2021-04-12T16:42:45.030" v="351"/>
          <ac:spMkLst>
            <pc:docMk/>
            <pc:sldMk cId="518495357" sldId="325"/>
            <ac:spMk id="2" creationId="{ED48EDD6-A219-4F27-8C8A-03FCE44662B7}"/>
          </ac:spMkLst>
        </pc:spChg>
      </pc:sldChg>
      <pc:sldChg chg="modSp">
        <pc:chgData name="Mohammad HabibAllah" userId="6c394954-0f90-49fc-b81a-eab62d6c96f5" providerId="ADAL" clId="{01E453DA-DABC-44F7-83F6-860F23D171BC}" dt="2021-04-12T16:42:45.030" v="351"/>
        <pc:sldMkLst>
          <pc:docMk/>
          <pc:sldMk cId="697888475" sldId="326"/>
        </pc:sldMkLst>
        <pc:spChg chg="mod">
          <ac:chgData name="Mohammad HabibAllah" userId="6c394954-0f90-49fc-b81a-eab62d6c96f5" providerId="ADAL" clId="{01E453DA-DABC-44F7-83F6-860F23D171BC}" dt="2021-04-12T16:42:45.030" v="351"/>
          <ac:spMkLst>
            <pc:docMk/>
            <pc:sldMk cId="697888475" sldId="326"/>
            <ac:spMk id="2" creationId="{ED48EDD6-A219-4F27-8C8A-03FCE44662B7}"/>
          </ac:spMkLst>
        </pc:spChg>
      </pc:sldChg>
      <pc:sldChg chg="modSp">
        <pc:chgData name="Mohammad HabibAllah" userId="6c394954-0f90-49fc-b81a-eab62d6c96f5" providerId="ADAL" clId="{01E453DA-DABC-44F7-83F6-860F23D171BC}" dt="2021-04-12T16:42:45.030" v="351"/>
        <pc:sldMkLst>
          <pc:docMk/>
          <pc:sldMk cId="1978250237" sldId="327"/>
        </pc:sldMkLst>
        <pc:spChg chg="mod">
          <ac:chgData name="Mohammad HabibAllah" userId="6c394954-0f90-49fc-b81a-eab62d6c96f5" providerId="ADAL" clId="{01E453DA-DABC-44F7-83F6-860F23D171BC}" dt="2021-04-12T16:42:45.030" v="351"/>
          <ac:spMkLst>
            <pc:docMk/>
            <pc:sldMk cId="1978250237" sldId="327"/>
            <ac:spMk id="2" creationId="{ED48EDD6-A219-4F27-8C8A-03FCE44662B7}"/>
          </ac:spMkLst>
        </pc:spChg>
      </pc:sldChg>
      <pc:sldChg chg="modSp modAnim">
        <pc:chgData name="Mohammad HabibAllah" userId="6c394954-0f90-49fc-b81a-eab62d6c96f5" providerId="ADAL" clId="{01E453DA-DABC-44F7-83F6-860F23D171BC}" dt="2021-04-13T08:37:45.879" v="2338"/>
        <pc:sldMkLst>
          <pc:docMk/>
          <pc:sldMk cId="1083185140" sldId="331"/>
        </pc:sldMkLst>
        <pc:spChg chg="mod">
          <ac:chgData name="Mohammad HabibAllah" userId="6c394954-0f90-49fc-b81a-eab62d6c96f5" providerId="ADAL" clId="{01E453DA-DABC-44F7-83F6-860F23D171BC}" dt="2021-04-12T16:42:45.030" v="351"/>
          <ac:spMkLst>
            <pc:docMk/>
            <pc:sldMk cId="1083185140" sldId="331"/>
            <ac:spMk id="6" creationId="{EAFB990C-24DE-4F20-A9FC-A01A360F5D48}"/>
          </ac:spMkLst>
        </pc:spChg>
      </pc:sldChg>
      <pc:sldChg chg="modSp mod">
        <pc:chgData name="Mohammad HabibAllah" userId="6c394954-0f90-49fc-b81a-eab62d6c96f5" providerId="ADAL" clId="{01E453DA-DABC-44F7-83F6-860F23D171BC}" dt="2021-04-12T19:29:47.491" v="1581" actId="20577"/>
        <pc:sldMkLst>
          <pc:docMk/>
          <pc:sldMk cId="4177234150" sldId="332"/>
        </pc:sldMkLst>
        <pc:spChg chg="mod">
          <ac:chgData name="Mohammad HabibAllah" userId="6c394954-0f90-49fc-b81a-eab62d6c96f5" providerId="ADAL" clId="{01E453DA-DABC-44F7-83F6-860F23D171BC}" dt="2021-04-12T19:29:47.491" v="1581" actId="20577"/>
          <ac:spMkLst>
            <pc:docMk/>
            <pc:sldMk cId="4177234150" sldId="332"/>
            <ac:spMk id="3" creationId="{74A3D4A3-579F-4C8D-94A4-839462F13756}"/>
          </ac:spMkLst>
        </pc:spChg>
      </pc:sldChg>
      <pc:sldChg chg="addSp modSp mod">
        <pc:chgData name="Mohammad HabibAllah" userId="6c394954-0f90-49fc-b81a-eab62d6c96f5" providerId="ADAL" clId="{01E453DA-DABC-44F7-83F6-860F23D171BC}" dt="2021-04-12T19:30:05.438" v="1584" actId="207"/>
        <pc:sldMkLst>
          <pc:docMk/>
          <pc:sldMk cId="169529224" sldId="335"/>
        </pc:sldMkLst>
        <pc:spChg chg="mod">
          <ac:chgData name="Mohammad HabibAllah" userId="6c394954-0f90-49fc-b81a-eab62d6c96f5" providerId="ADAL" clId="{01E453DA-DABC-44F7-83F6-860F23D171BC}" dt="2021-04-12T19:30:05.438" v="1584" actId="207"/>
          <ac:spMkLst>
            <pc:docMk/>
            <pc:sldMk cId="169529224" sldId="335"/>
            <ac:spMk id="3" creationId="{FCCCC31D-29A0-44C3-BBE6-0F26AE10E688}"/>
          </ac:spMkLst>
        </pc:spChg>
        <pc:spChg chg="add">
          <ac:chgData name="Mohammad HabibAllah" userId="6c394954-0f90-49fc-b81a-eab62d6c96f5" providerId="ADAL" clId="{01E453DA-DABC-44F7-83F6-860F23D171BC}" dt="2021-04-12T19:29:50.571" v="1582" actId="22"/>
          <ac:spMkLst>
            <pc:docMk/>
            <pc:sldMk cId="169529224" sldId="335"/>
            <ac:spMk id="6" creationId="{3076CE31-5652-491E-8238-43B98E80CDAD}"/>
          </ac:spMkLst>
        </pc:spChg>
      </pc:sldChg>
      <pc:sldChg chg="modSp mod">
        <pc:chgData name="Mohammad HabibAllah" userId="6c394954-0f90-49fc-b81a-eab62d6c96f5" providerId="ADAL" clId="{01E453DA-DABC-44F7-83F6-860F23D171BC}" dt="2021-04-12T19:30:31.634" v="1602" actId="20577"/>
        <pc:sldMkLst>
          <pc:docMk/>
          <pc:sldMk cId="866736100" sldId="336"/>
        </pc:sldMkLst>
        <pc:spChg chg="mod">
          <ac:chgData name="Mohammad HabibAllah" userId="6c394954-0f90-49fc-b81a-eab62d6c96f5" providerId="ADAL" clId="{01E453DA-DABC-44F7-83F6-860F23D171BC}" dt="2021-04-12T19:30:31.634" v="1602" actId="20577"/>
          <ac:spMkLst>
            <pc:docMk/>
            <pc:sldMk cId="866736100" sldId="336"/>
            <ac:spMk id="3" creationId="{FCCCC31D-29A0-44C3-BBE6-0F26AE10E688}"/>
          </ac:spMkLst>
        </pc:spChg>
      </pc:sldChg>
      <pc:sldChg chg="modSp mod">
        <pc:chgData name="Mohammad HabibAllah" userId="6c394954-0f90-49fc-b81a-eab62d6c96f5" providerId="ADAL" clId="{01E453DA-DABC-44F7-83F6-860F23D171BC}" dt="2021-04-12T17:19:08.619" v="756" actId="1076"/>
        <pc:sldMkLst>
          <pc:docMk/>
          <pc:sldMk cId="3690933111" sldId="340"/>
        </pc:sldMkLst>
        <pc:spChg chg="mod">
          <ac:chgData name="Mohammad HabibAllah" userId="6c394954-0f90-49fc-b81a-eab62d6c96f5" providerId="ADAL" clId="{01E453DA-DABC-44F7-83F6-860F23D171BC}" dt="2021-04-12T17:18:58.945" v="755" actId="20577"/>
          <ac:spMkLst>
            <pc:docMk/>
            <pc:sldMk cId="3690933111" sldId="340"/>
            <ac:spMk id="6" creationId="{F0FFD680-D24B-4525-9606-8C92BA2660F2}"/>
          </ac:spMkLst>
        </pc:spChg>
        <pc:spChg chg="mod">
          <ac:chgData name="Mohammad HabibAllah" userId="6c394954-0f90-49fc-b81a-eab62d6c96f5" providerId="ADAL" clId="{01E453DA-DABC-44F7-83F6-860F23D171BC}" dt="2021-04-12T17:19:08.619" v="756" actId="1076"/>
          <ac:spMkLst>
            <pc:docMk/>
            <pc:sldMk cId="3690933111" sldId="340"/>
            <ac:spMk id="23" creationId="{C62AE614-0A3F-47AD-95B8-8CB387429541}"/>
          </ac:spMkLst>
        </pc:spChg>
        <pc:graphicFrameChg chg="mod">
          <ac:chgData name="Mohammad HabibAllah" userId="6c394954-0f90-49fc-b81a-eab62d6c96f5" providerId="ADAL" clId="{01E453DA-DABC-44F7-83F6-860F23D171BC}" dt="2021-04-12T17:19:08.619" v="756" actId="1076"/>
          <ac:graphicFrameMkLst>
            <pc:docMk/>
            <pc:sldMk cId="3690933111" sldId="340"/>
            <ac:graphicFrameMk id="24" creationId="{5A360E23-275E-4A37-A7E6-43E69C40FAE4}"/>
          </ac:graphicFrameMkLst>
        </pc:graphicFrameChg>
      </pc:sldChg>
      <pc:sldChg chg="delSp modSp del mod">
        <pc:chgData name="Mohammad HabibAllah" userId="6c394954-0f90-49fc-b81a-eab62d6c96f5" providerId="ADAL" clId="{01E453DA-DABC-44F7-83F6-860F23D171BC}" dt="2021-04-12T18:09:02.426" v="1159" actId="47"/>
        <pc:sldMkLst>
          <pc:docMk/>
          <pc:sldMk cId="335951506" sldId="341"/>
        </pc:sldMkLst>
        <pc:spChg chg="mod">
          <ac:chgData name="Mohammad HabibAllah" userId="6c394954-0f90-49fc-b81a-eab62d6c96f5" providerId="ADAL" clId="{01E453DA-DABC-44F7-83F6-860F23D171BC}" dt="2021-04-12T16:42:45.030" v="351"/>
          <ac:spMkLst>
            <pc:docMk/>
            <pc:sldMk cId="335951506" sldId="341"/>
            <ac:spMk id="22" creationId="{488743B1-3D4C-4693-BEEF-C9584B51DFF8}"/>
          </ac:spMkLst>
        </pc:spChg>
        <pc:picChg chg="del">
          <ac:chgData name="Mohammad HabibAllah" userId="6c394954-0f90-49fc-b81a-eab62d6c96f5" providerId="ADAL" clId="{01E453DA-DABC-44F7-83F6-860F23D171BC}" dt="2021-04-12T18:08:40.378" v="1154" actId="21"/>
          <ac:picMkLst>
            <pc:docMk/>
            <pc:sldMk cId="335951506" sldId="341"/>
            <ac:picMk id="20" creationId="{E33C455A-7DE8-4CBA-B757-C95275823047}"/>
          </ac:picMkLst>
        </pc:picChg>
      </pc:sldChg>
      <pc:sldChg chg="modSp del">
        <pc:chgData name="Mohammad HabibAllah" userId="6c394954-0f90-49fc-b81a-eab62d6c96f5" providerId="ADAL" clId="{01E453DA-DABC-44F7-83F6-860F23D171BC}" dt="2021-04-12T17:30:21.377" v="870" actId="47"/>
        <pc:sldMkLst>
          <pc:docMk/>
          <pc:sldMk cId="3957210627" sldId="342"/>
        </pc:sldMkLst>
        <pc:spChg chg="mod">
          <ac:chgData name="Mohammad HabibAllah" userId="6c394954-0f90-49fc-b81a-eab62d6c96f5" providerId="ADAL" clId="{01E453DA-DABC-44F7-83F6-860F23D171BC}" dt="2021-04-12T16:42:45.030" v="351"/>
          <ac:spMkLst>
            <pc:docMk/>
            <pc:sldMk cId="3957210627" sldId="342"/>
            <ac:spMk id="6" creationId="{0A6E5F3B-1022-4905-AFE7-568CEAA2146E}"/>
          </ac:spMkLst>
        </pc:spChg>
      </pc:sldChg>
      <pc:sldChg chg="addSp modSp mod modAnim">
        <pc:chgData name="Mohammad HabibAllah" userId="6c394954-0f90-49fc-b81a-eab62d6c96f5" providerId="ADAL" clId="{01E453DA-DABC-44F7-83F6-860F23D171BC}" dt="2021-04-12T19:19:06.018" v="1371"/>
        <pc:sldMkLst>
          <pc:docMk/>
          <pc:sldMk cId="2851527265" sldId="343"/>
        </pc:sldMkLst>
        <pc:spChg chg="mod">
          <ac:chgData name="Mohammad HabibAllah" userId="6c394954-0f90-49fc-b81a-eab62d6c96f5" providerId="ADAL" clId="{01E453DA-DABC-44F7-83F6-860F23D171BC}" dt="2021-04-12T19:17:15.973" v="1364" actId="20577"/>
          <ac:spMkLst>
            <pc:docMk/>
            <pc:sldMk cId="2851527265" sldId="343"/>
            <ac:spMk id="6" creationId="{F0FFD680-D24B-4525-9606-8C92BA2660F2}"/>
          </ac:spMkLst>
        </pc:spChg>
        <pc:graphicFrameChg chg="add mod">
          <ac:chgData name="Mohammad HabibAllah" userId="6c394954-0f90-49fc-b81a-eab62d6c96f5" providerId="ADAL" clId="{01E453DA-DABC-44F7-83F6-860F23D171BC}" dt="2021-04-12T19:11:16.586" v="1343"/>
          <ac:graphicFrameMkLst>
            <pc:docMk/>
            <pc:sldMk cId="2851527265" sldId="343"/>
            <ac:graphicFrameMk id="5" creationId="{BC99B7D1-5649-418F-AA7B-379628AD172F}"/>
          </ac:graphicFrameMkLst>
        </pc:graphicFrameChg>
        <pc:graphicFrameChg chg="add mod modGraphic">
          <ac:chgData name="Mohammad HabibAllah" userId="6c394954-0f90-49fc-b81a-eab62d6c96f5" providerId="ADAL" clId="{01E453DA-DABC-44F7-83F6-860F23D171BC}" dt="2021-04-12T19:17:21.325" v="1365" actId="1076"/>
          <ac:graphicFrameMkLst>
            <pc:docMk/>
            <pc:sldMk cId="2851527265" sldId="343"/>
            <ac:graphicFrameMk id="7" creationId="{BC99B7D1-5649-418F-AA7B-379628AD172F}"/>
          </ac:graphicFrameMkLst>
        </pc:graphicFrameChg>
        <pc:inkChg chg="add">
          <ac:chgData name="Mohammad HabibAllah" userId="6c394954-0f90-49fc-b81a-eab62d6c96f5" providerId="ADAL" clId="{01E453DA-DABC-44F7-83F6-860F23D171BC}" dt="2021-04-12T19:18:46.002" v="1369" actId="9405"/>
          <ac:inkMkLst>
            <pc:docMk/>
            <pc:sldMk cId="2851527265" sldId="343"/>
            <ac:inkMk id="3" creationId="{FB54CBDB-802D-4A7E-998B-FB9F6BF9164A}"/>
          </ac:inkMkLst>
        </pc:inkChg>
      </pc:sldChg>
      <pc:sldChg chg="del">
        <pc:chgData name="Mohammad HabibAllah" userId="6c394954-0f90-49fc-b81a-eab62d6c96f5" providerId="ADAL" clId="{01E453DA-DABC-44F7-83F6-860F23D171BC}" dt="2021-04-12T17:19:50.838" v="761" actId="47"/>
        <pc:sldMkLst>
          <pc:docMk/>
          <pc:sldMk cId="3039917256" sldId="344"/>
        </pc:sldMkLst>
      </pc:sldChg>
      <pc:sldChg chg="addSp modSp mod modAnim">
        <pc:chgData name="Mohammad HabibAllah" userId="6c394954-0f90-49fc-b81a-eab62d6c96f5" providerId="ADAL" clId="{01E453DA-DABC-44F7-83F6-860F23D171BC}" dt="2021-04-12T17:29:43.052" v="869"/>
        <pc:sldMkLst>
          <pc:docMk/>
          <pc:sldMk cId="645362304" sldId="346"/>
        </pc:sldMkLst>
        <pc:spChg chg="mod">
          <ac:chgData name="Mohammad HabibAllah" userId="6c394954-0f90-49fc-b81a-eab62d6c96f5" providerId="ADAL" clId="{01E453DA-DABC-44F7-83F6-860F23D171BC}" dt="2021-04-12T17:29:27.813" v="867" actId="1076"/>
          <ac:spMkLst>
            <pc:docMk/>
            <pc:sldMk cId="645362304" sldId="346"/>
            <ac:spMk id="2" creationId="{09D90E28-2C31-432D-96C1-AE71506C4AB4}"/>
          </ac:spMkLst>
        </pc:spChg>
        <pc:spChg chg="add mod">
          <ac:chgData name="Mohammad HabibAllah" userId="6c394954-0f90-49fc-b81a-eab62d6c96f5" providerId="ADAL" clId="{01E453DA-DABC-44F7-83F6-860F23D171BC}" dt="2021-04-12T17:27:41.126" v="803" actId="1076"/>
          <ac:spMkLst>
            <pc:docMk/>
            <pc:sldMk cId="645362304" sldId="346"/>
            <ac:spMk id="3" creationId="{8CB8184F-90E4-429D-85D7-AB95252CF917}"/>
          </ac:spMkLst>
        </pc:spChg>
        <pc:spChg chg="mod">
          <ac:chgData name="Mohammad HabibAllah" userId="6c394954-0f90-49fc-b81a-eab62d6c96f5" providerId="ADAL" clId="{01E453DA-DABC-44F7-83F6-860F23D171BC}" dt="2021-04-12T17:29:27.029" v="866" actId="1076"/>
          <ac:spMkLst>
            <pc:docMk/>
            <pc:sldMk cId="645362304" sldId="346"/>
            <ac:spMk id="6" creationId="{F0FFD680-D24B-4525-9606-8C92BA2660F2}"/>
          </ac:spMkLst>
        </pc:spChg>
        <pc:spChg chg="add mod">
          <ac:chgData name="Mohammad HabibAllah" userId="6c394954-0f90-49fc-b81a-eab62d6c96f5" providerId="ADAL" clId="{01E453DA-DABC-44F7-83F6-860F23D171BC}" dt="2021-04-12T17:29:32.144" v="868" actId="1076"/>
          <ac:spMkLst>
            <pc:docMk/>
            <pc:sldMk cId="645362304" sldId="346"/>
            <ac:spMk id="7" creationId="{314BF667-9732-42F4-91DD-B2473D733ADC}"/>
          </ac:spMkLst>
        </pc:spChg>
      </pc:sldChg>
      <pc:sldChg chg="modSp mod">
        <pc:chgData name="Mohammad HabibAllah" userId="6c394954-0f90-49fc-b81a-eab62d6c96f5" providerId="ADAL" clId="{01E453DA-DABC-44F7-83F6-860F23D171BC}" dt="2021-04-13T08:05:03.797" v="2011" actId="20577"/>
        <pc:sldMkLst>
          <pc:docMk/>
          <pc:sldMk cId="1988758744" sldId="347"/>
        </pc:sldMkLst>
        <pc:spChg chg="mod">
          <ac:chgData name="Mohammad HabibAllah" userId="6c394954-0f90-49fc-b81a-eab62d6c96f5" providerId="ADAL" clId="{01E453DA-DABC-44F7-83F6-860F23D171BC}" dt="2021-04-13T08:05:03.797" v="2011" actId="20577"/>
          <ac:spMkLst>
            <pc:docMk/>
            <pc:sldMk cId="1988758744" sldId="347"/>
            <ac:spMk id="6" creationId="{0A6E5F3B-1022-4905-AFE7-568CEAA2146E}"/>
          </ac:spMkLst>
        </pc:spChg>
      </pc:sldChg>
      <pc:sldChg chg="addSp delSp modSp mod delAnim modAnim">
        <pc:chgData name="Mohammad HabibAllah" userId="6c394954-0f90-49fc-b81a-eab62d6c96f5" providerId="ADAL" clId="{01E453DA-DABC-44F7-83F6-860F23D171BC}" dt="2021-04-12T17:45:17.193" v="1031" actId="20577"/>
        <pc:sldMkLst>
          <pc:docMk/>
          <pc:sldMk cId="1915314731" sldId="348"/>
        </pc:sldMkLst>
        <pc:spChg chg="mod">
          <ac:chgData name="Mohammad HabibAllah" userId="6c394954-0f90-49fc-b81a-eab62d6c96f5" providerId="ADAL" clId="{01E453DA-DABC-44F7-83F6-860F23D171BC}" dt="2021-04-12T17:45:17.193" v="1031" actId="20577"/>
          <ac:spMkLst>
            <pc:docMk/>
            <pc:sldMk cId="1915314731" sldId="348"/>
            <ac:spMk id="6" creationId="{0A6E5F3B-1022-4905-AFE7-568CEAA2146E}"/>
          </ac:spMkLst>
        </pc:spChg>
        <pc:spChg chg="add del mod">
          <ac:chgData name="Mohammad HabibAllah" userId="6c394954-0f90-49fc-b81a-eab62d6c96f5" providerId="ADAL" clId="{01E453DA-DABC-44F7-83F6-860F23D171BC}" dt="2021-04-12T17:39:11.425" v="982" actId="478"/>
          <ac:spMkLst>
            <pc:docMk/>
            <pc:sldMk cId="1915314731" sldId="348"/>
            <ac:spMk id="15" creationId="{156FA714-C781-49B7-A9CB-0108D2C7089C}"/>
          </ac:spMkLst>
        </pc:spChg>
        <pc:spChg chg="add mod">
          <ac:chgData name="Mohammad HabibAllah" userId="6c394954-0f90-49fc-b81a-eab62d6c96f5" providerId="ADAL" clId="{01E453DA-DABC-44F7-83F6-860F23D171BC}" dt="2021-04-12T17:37:55.136" v="955" actId="1076"/>
          <ac:spMkLst>
            <pc:docMk/>
            <pc:sldMk cId="1915314731" sldId="348"/>
            <ac:spMk id="39" creationId="{D535345C-184E-432F-ACBA-6CCF348CCAFA}"/>
          </ac:spMkLst>
        </pc:spChg>
        <pc:spChg chg="add del mod">
          <ac:chgData name="Mohammad HabibAllah" userId="6c394954-0f90-49fc-b81a-eab62d6c96f5" providerId="ADAL" clId="{01E453DA-DABC-44F7-83F6-860F23D171BC}" dt="2021-04-12T17:40:28.528" v="1006" actId="478"/>
          <ac:spMkLst>
            <pc:docMk/>
            <pc:sldMk cId="1915314731" sldId="348"/>
            <ac:spMk id="42" creationId="{39988891-FDED-49BD-9DCA-8123169DDF6A}"/>
          </ac:spMkLst>
        </pc:spChg>
        <pc:spChg chg="add mod">
          <ac:chgData name="Mohammad HabibAllah" userId="6c394954-0f90-49fc-b81a-eab62d6c96f5" providerId="ADAL" clId="{01E453DA-DABC-44F7-83F6-860F23D171BC}" dt="2021-04-12T17:40:21.584" v="1003" actId="1076"/>
          <ac:spMkLst>
            <pc:docMk/>
            <pc:sldMk cId="1915314731" sldId="348"/>
            <ac:spMk id="51" creationId="{B0CC2B0A-4129-4D9A-9B17-337720B55EE5}"/>
          </ac:spMkLst>
        </pc:spChg>
        <pc:spChg chg="add mod">
          <ac:chgData name="Mohammad HabibAllah" userId="6c394954-0f90-49fc-b81a-eab62d6c96f5" providerId="ADAL" clId="{01E453DA-DABC-44F7-83F6-860F23D171BC}" dt="2021-04-12T17:41:19.147" v="1010" actId="571"/>
          <ac:spMkLst>
            <pc:docMk/>
            <pc:sldMk cId="1915314731" sldId="348"/>
            <ac:spMk id="53" creationId="{B8C1D704-D1F9-4D89-B221-BF5BA525A892}"/>
          </ac:spMkLst>
        </pc:spChg>
        <pc:grpChg chg="add">
          <ac:chgData name="Mohammad HabibAllah" userId="6c394954-0f90-49fc-b81a-eab62d6c96f5" providerId="ADAL" clId="{01E453DA-DABC-44F7-83F6-860F23D171BC}" dt="2021-04-12T17:42:11.299" v="1015" actId="164"/>
          <ac:grpSpMkLst>
            <pc:docMk/>
            <pc:sldMk cId="1915314731" sldId="348"/>
            <ac:grpSpMk id="19" creationId="{C5FDF2DA-22DB-44F6-82EC-AE31B605A139}"/>
          </ac:grpSpMkLst>
        </pc:grpChg>
        <pc:grpChg chg="add">
          <ac:chgData name="Mohammad HabibAllah" userId="6c394954-0f90-49fc-b81a-eab62d6c96f5" providerId="ADAL" clId="{01E453DA-DABC-44F7-83F6-860F23D171BC}" dt="2021-04-12T17:42:51.490" v="1018" actId="164"/>
          <ac:grpSpMkLst>
            <pc:docMk/>
            <pc:sldMk cId="1915314731" sldId="348"/>
            <ac:grpSpMk id="20" creationId="{400E9B29-4324-4B1E-ABFF-C2FF1BAA3C2A}"/>
          </ac:grpSpMkLst>
        </pc:grpChg>
        <pc:grpChg chg="del">
          <ac:chgData name="Mohammad HabibAllah" userId="6c394954-0f90-49fc-b81a-eab62d6c96f5" providerId="ADAL" clId="{01E453DA-DABC-44F7-83F6-860F23D171BC}" dt="2021-04-12T17:32:58.613" v="885" actId="478"/>
          <ac:grpSpMkLst>
            <pc:docMk/>
            <pc:sldMk cId="1915314731" sldId="348"/>
            <ac:grpSpMk id="49" creationId="{06E66A5F-346F-4248-9FAE-CBDB7365F66A}"/>
          </ac:grpSpMkLst>
        </pc:grpChg>
        <pc:grpChg chg="del">
          <ac:chgData name="Mohammad HabibAllah" userId="6c394954-0f90-49fc-b81a-eab62d6c96f5" providerId="ADAL" clId="{01E453DA-DABC-44F7-83F6-860F23D171BC}" dt="2021-04-12T17:32:54.417" v="884" actId="478"/>
          <ac:grpSpMkLst>
            <pc:docMk/>
            <pc:sldMk cId="1915314731" sldId="348"/>
            <ac:grpSpMk id="67" creationId="{8CBD777E-E0A1-4168-BA3F-1E9F8512DE62}"/>
          </ac:grpSpMkLst>
        </pc:grpChg>
        <pc:grpChg chg="del">
          <ac:chgData name="Mohammad HabibAllah" userId="6c394954-0f90-49fc-b81a-eab62d6c96f5" providerId="ADAL" clId="{01E453DA-DABC-44F7-83F6-860F23D171BC}" dt="2021-04-12T17:30:49.626" v="871" actId="478"/>
          <ac:grpSpMkLst>
            <pc:docMk/>
            <pc:sldMk cId="1915314731" sldId="348"/>
            <ac:grpSpMk id="72" creationId="{BB74C6BE-802C-4C75-A8D6-CBE4B0BE6F08}"/>
          </ac:grpSpMkLst>
        </pc:grpChg>
        <pc:grpChg chg="del">
          <ac:chgData name="Mohammad HabibAllah" userId="6c394954-0f90-49fc-b81a-eab62d6c96f5" providerId="ADAL" clId="{01E453DA-DABC-44F7-83F6-860F23D171BC}" dt="2021-04-12T17:30:49.626" v="871" actId="478"/>
          <ac:grpSpMkLst>
            <pc:docMk/>
            <pc:sldMk cId="1915314731" sldId="348"/>
            <ac:grpSpMk id="78" creationId="{17D606A3-AD60-408F-8231-99428CDE480A}"/>
          </ac:grpSpMkLst>
        </pc:grpChg>
        <pc:inkChg chg="del">
          <ac:chgData name="Mohammad HabibAllah" userId="6c394954-0f90-49fc-b81a-eab62d6c96f5" providerId="ADAL" clId="{01E453DA-DABC-44F7-83F6-860F23D171BC}" dt="2021-04-12T17:32:54.417" v="884" actId="478"/>
          <ac:inkMkLst>
            <pc:docMk/>
            <pc:sldMk cId="1915314731" sldId="348"/>
            <ac:inkMk id="29" creationId="{F49683B1-C212-4062-ADEC-16B4D8C9AC5B}"/>
          </ac:inkMkLst>
        </pc:inkChg>
        <pc:inkChg chg="del">
          <ac:chgData name="Mohammad HabibAllah" userId="6c394954-0f90-49fc-b81a-eab62d6c96f5" providerId="ADAL" clId="{01E453DA-DABC-44F7-83F6-860F23D171BC}" dt="2021-04-12T17:32:54.417" v="884" actId="478"/>
          <ac:inkMkLst>
            <pc:docMk/>
            <pc:sldMk cId="1915314731" sldId="348"/>
            <ac:inkMk id="34" creationId="{A44337F5-1050-4142-87B7-3E991244B8FB}"/>
          </ac:inkMkLst>
        </pc:inkChg>
        <pc:inkChg chg="del">
          <ac:chgData name="Mohammad HabibAllah" userId="6c394954-0f90-49fc-b81a-eab62d6c96f5" providerId="ADAL" clId="{01E453DA-DABC-44F7-83F6-860F23D171BC}" dt="2021-04-12T17:32:54.417" v="884" actId="478"/>
          <ac:inkMkLst>
            <pc:docMk/>
            <pc:sldMk cId="1915314731" sldId="348"/>
            <ac:inkMk id="35" creationId="{BD90D65B-AA42-4839-BD0B-36128E620A22}"/>
          </ac:inkMkLst>
        </pc:inkChg>
        <pc:inkChg chg="del">
          <ac:chgData name="Mohammad HabibAllah" userId="6c394954-0f90-49fc-b81a-eab62d6c96f5" providerId="ADAL" clId="{01E453DA-DABC-44F7-83F6-860F23D171BC}" dt="2021-04-12T17:32:58.613" v="885" actId="478"/>
          <ac:inkMkLst>
            <pc:docMk/>
            <pc:sldMk cId="1915314731" sldId="348"/>
            <ac:inkMk id="56" creationId="{42C72DD0-2802-4BCD-B185-E5E0BEC079F7}"/>
          </ac:inkMkLst>
        </pc:inkChg>
        <pc:inkChg chg="del">
          <ac:chgData name="Mohammad HabibAllah" userId="6c394954-0f90-49fc-b81a-eab62d6c96f5" providerId="ADAL" clId="{01E453DA-DABC-44F7-83F6-860F23D171BC}" dt="2021-04-12T17:32:54.417" v="884" actId="478"/>
          <ac:inkMkLst>
            <pc:docMk/>
            <pc:sldMk cId="1915314731" sldId="348"/>
            <ac:inkMk id="57" creationId="{541F2D63-7AE9-49DC-855E-475EF50A8347}"/>
          </ac:inkMkLst>
        </pc:inkChg>
        <pc:inkChg chg="del">
          <ac:chgData name="Mohammad HabibAllah" userId="6c394954-0f90-49fc-b81a-eab62d6c96f5" providerId="ADAL" clId="{01E453DA-DABC-44F7-83F6-860F23D171BC}" dt="2021-04-12T17:32:54.417" v="884" actId="478"/>
          <ac:inkMkLst>
            <pc:docMk/>
            <pc:sldMk cId="1915314731" sldId="348"/>
            <ac:inkMk id="58" creationId="{CBADD3F0-C8B6-4B73-9244-2F8FC5EDD71C}"/>
          </ac:inkMkLst>
        </pc:inkChg>
        <pc:inkChg chg="del">
          <ac:chgData name="Mohammad HabibAllah" userId="6c394954-0f90-49fc-b81a-eab62d6c96f5" providerId="ADAL" clId="{01E453DA-DABC-44F7-83F6-860F23D171BC}" dt="2021-04-12T17:30:49.626" v="871" actId="478"/>
          <ac:inkMkLst>
            <pc:docMk/>
            <pc:sldMk cId="1915314731" sldId="348"/>
            <ac:inkMk id="75" creationId="{0E17AEC2-8983-43BC-942C-8FCBC725A981}"/>
          </ac:inkMkLst>
        </pc:inkChg>
        <pc:cxnChg chg="add mod">
          <ac:chgData name="Mohammad HabibAllah" userId="6c394954-0f90-49fc-b81a-eab62d6c96f5" providerId="ADAL" clId="{01E453DA-DABC-44F7-83F6-860F23D171BC}" dt="2021-04-12T17:38:39.138" v="957" actId="1076"/>
          <ac:cxnSpMkLst>
            <pc:docMk/>
            <pc:sldMk cId="1915314731" sldId="348"/>
            <ac:cxnSpMk id="5" creationId="{3E101E7C-35CC-48F8-B571-106849676C27}"/>
          </ac:cxnSpMkLst>
        </pc:cxnChg>
        <pc:cxnChg chg="add del">
          <ac:chgData name="Mohammad HabibAllah" userId="6c394954-0f90-49fc-b81a-eab62d6c96f5" providerId="ADAL" clId="{01E453DA-DABC-44F7-83F6-860F23D171BC}" dt="2021-04-12T17:32:00.981" v="879" actId="478"/>
          <ac:cxnSpMkLst>
            <pc:docMk/>
            <pc:sldMk cId="1915314731" sldId="348"/>
            <ac:cxnSpMk id="11" creationId="{D35B1C8F-4DD7-402B-8D5E-51B1D9802689}"/>
          </ac:cxnSpMkLst>
        </pc:cxnChg>
        <pc:cxnChg chg="add mod">
          <ac:chgData name="Mohammad HabibAllah" userId="6c394954-0f90-49fc-b81a-eab62d6c96f5" providerId="ADAL" clId="{01E453DA-DABC-44F7-83F6-860F23D171BC}" dt="2021-04-12T17:37:44.359" v="954" actId="1076"/>
          <ac:cxnSpMkLst>
            <pc:docMk/>
            <pc:sldMk cId="1915314731" sldId="348"/>
            <ac:cxnSpMk id="13" creationId="{58CA2011-66B5-4DCA-B187-CD77B3163551}"/>
          </ac:cxnSpMkLst>
        </pc:cxnChg>
        <pc:cxnChg chg="add mod">
          <ac:chgData name="Mohammad HabibAllah" userId="6c394954-0f90-49fc-b81a-eab62d6c96f5" providerId="ADAL" clId="{01E453DA-DABC-44F7-83F6-860F23D171BC}" dt="2021-04-12T17:37:44.359" v="954" actId="1076"/>
          <ac:cxnSpMkLst>
            <pc:docMk/>
            <pc:sldMk cId="1915314731" sldId="348"/>
            <ac:cxnSpMk id="28" creationId="{15748D00-FD53-4DFE-8D13-B4BD4A2264F7}"/>
          </ac:cxnSpMkLst>
        </pc:cxnChg>
        <pc:cxnChg chg="add del mod">
          <ac:chgData name="Mohammad HabibAllah" userId="6c394954-0f90-49fc-b81a-eab62d6c96f5" providerId="ADAL" clId="{01E453DA-DABC-44F7-83F6-860F23D171BC}" dt="2021-04-12T17:39:11.425" v="982" actId="478"/>
          <ac:cxnSpMkLst>
            <pc:docMk/>
            <pc:sldMk cId="1915314731" sldId="348"/>
            <ac:cxnSpMk id="36" creationId="{EF83A6C9-1EE9-4F9C-91B7-01696AC6DE3C}"/>
          </ac:cxnSpMkLst>
        </pc:cxnChg>
        <pc:cxnChg chg="add mod">
          <ac:chgData name="Mohammad HabibAllah" userId="6c394954-0f90-49fc-b81a-eab62d6c96f5" providerId="ADAL" clId="{01E453DA-DABC-44F7-83F6-860F23D171BC}" dt="2021-04-12T17:39:39.108" v="996" actId="1076"/>
          <ac:cxnSpMkLst>
            <pc:docMk/>
            <pc:sldMk cId="1915314731" sldId="348"/>
            <ac:cxnSpMk id="40" creationId="{9A3181DB-027C-4685-9D6B-3B5C51CB7AFF}"/>
          </ac:cxnSpMkLst>
        </pc:cxnChg>
        <pc:cxnChg chg="add del mod">
          <ac:chgData name="Mohammad HabibAllah" userId="6c394954-0f90-49fc-b81a-eab62d6c96f5" providerId="ADAL" clId="{01E453DA-DABC-44F7-83F6-860F23D171BC}" dt="2021-04-12T17:40:28.528" v="1006" actId="478"/>
          <ac:cxnSpMkLst>
            <pc:docMk/>
            <pc:sldMk cId="1915314731" sldId="348"/>
            <ac:cxnSpMk id="41" creationId="{A83E69D2-9F7C-4B79-8946-BCCEDC5D18E4}"/>
          </ac:cxnSpMkLst>
        </pc:cxnChg>
        <pc:cxnChg chg="add mod">
          <ac:chgData name="Mohammad HabibAllah" userId="6c394954-0f90-49fc-b81a-eab62d6c96f5" providerId="ADAL" clId="{01E453DA-DABC-44F7-83F6-860F23D171BC}" dt="2021-04-12T17:39:54.012" v="999" actId="14100"/>
          <ac:cxnSpMkLst>
            <pc:docMk/>
            <pc:sldMk cId="1915314731" sldId="348"/>
            <ac:cxnSpMk id="44" creationId="{7936A289-D2D0-4B6D-81D1-BB1C7B5DFDF9}"/>
          </ac:cxnSpMkLst>
        </pc:cxnChg>
        <pc:cxnChg chg="add mod">
          <ac:chgData name="Mohammad HabibAllah" userId="6c394954-0f90-49fc-b81a-eab62d6c96f5" providerId="ADAL" clId="{01E453DA-DABC-44F7-83F6-860F23D171BC}" dt="2021-04-12T17:40:21.584" v="1003" actId="1076"/>
          <ac:cxnSpMkLst>
            <pc:docMk/>
            <pc:sldMk cId="1915314731" sldId="348"/>
            <ac:cxnSpMk id="50" creationId="{14DED72C-CEAB-48E3-90D1-81A566DA8F33}"/>
          </ac:cxnSpMkLst>
        </pc:cxnChg>
        <pc:cxnChg chg="add mod">
          <ac:chgData name="Mohammad HabibAllah" userId="6c394954-0f90-49fc-b81a-eab62d6c96f5" providerId="ADAL" clId="{01E453DA-DABC-44F7-83F6-860F23D171BC}" dt="2021-04-12T17:41:19.147" v="1010" actId="571"/>
          <ac:cxnSpMkLst>
            <pc:docMk/>
            <pc:sldMk cId="1915314731" sldId="348"/>
            <ac:cxnSpMk id="52" creationId="{A2719502-549B-4BAD-A428-C32CC3F9A6B4}"/>
          </ac:cxnSpMkLst>
        </pc:cxnChg>
      </pc:sldChg>
      <pc:sldChg chg="addSp modSp mod modAnim">
        <pc:chgData name="Mohammad HabibAllah" userId="6c394954-0f90-49fc-b81a-eab62d6c96f5" providerId="ADAL" clId="{01E453DA-DABC-44F7-83F6-860F23D171BC}" dt="2021-04-12T19:37:12.048" v="1688" actId="1037"/>
        <pc:sldMkLst>
          <pc:docMk/>
          <pc:sldMk cId="2848311245" sldId="349"/>
        </pc:sldMkLst>
        <pc:spChg chg="mod">
          <ac:chgData name="Mohammad HabibAllah" userId="6c394954-0f90-49fc-b81a-eab62d6c96f5" providerId="ADAL" clId="{01E453DA-DABC-44F7-83F6-860F23D171BC}" dt="2021-04-12T18:04:48.077" v="1118" actId="21"/>
          <ac:spMkLst>
            <pc:docMk/>
            <pc:sldMk cId="2848311245" sldId="349"/>
            <ac:spMk id="6" creationId="{0A6E5F3B-1022-4905-AFE7-568CEAA2146E}"/>
          </ac:spMkLst>
        </pc:spChg>
        <pc:spChg chg="add mod">
          <ac:chgData name="Mohammad HabibAllah" userId="6c394954-0f90-49fc-b81a-eab62d6c96f5" providerId="ADAL" clId="{01E453DA-DABC-44F7-83F6-860F23D171BC}" dt="2021-04-12T19:37:12.048" v="1688" actId="1037"/>
          <ac:spMkLst>
            <pc:docMk/>
            <pc:sldMk cId="2848311245" sldId="349"/>
            <ac:spMk id="7" creationId="{F98896CF-4498-479B-BC3C-8850A39D94C7}"/>
          </ac:spMkLst>
        </pc:spChg>
        <pc:spChg chg="add mod">
          <ac:chgData name="Mohammad HabibAllah" userId="6c394954-0f90-49fc-b81a-eab62d6c96f5" providerId="ADAL" clId="{01E453DA-DABC-44F7-83F6-860F23D171BC}" dt="2021-04-12T18:05:39.712" v="1142" actId="1035"/>
          <ac:spMkLst>
            <pc:docMk/>
            <pc:sldMk cId="2848311245" sldId="349"/>
            <ac:spMk id="10" creationId="{137FA4E5-D95F-4C6A-B9B2-5A64B0484F3E}"/>
          </ac:spMkLst>
        </pc:spChg>
        <pc:spChg chg="add mod">
          <ac:chgData name="Mohammad HabibAllah" userId="6c394954-0f90-49fc-b81a-eab62d6c96f5" providerId="ADAL" clId="{01E453DA-DABC-44F7-83F6-860F23D171BC}" dt="2021-04-12T18:05:42.774" v="1143" actId="403"/>
          <ac:spMkLst>
            <pc:docMk/>
            <pc:sldMk cId="2848311245" sldId="349"/>
            <ac:spMk id="11" creationId="{76EA7744-3EE1-4F41-AA17-8AAAE094F7D9}"/>
          </ac:spMkLst>
        </pc:spChg>
        <pc:picChg chg="add mod">
          <ac:chgData name="Mohammad HabibAllah" userId="6c394954-0f90-49fc-b81a-eab62d6c96f5" providerId="ADAL" clId="{01E453DA-DABC-44F7-83F6-860F23D171BC}" dt="2021-04-12T19:37:12.048" v="1688" actId="1037"/>
          <ac:picMkLst>
            <pc:docMk/>
            <pc:sldMk cId="2848311245" sldId="349"/>
            <ac:picMk id="5" creationId="{944A442D-8964-434B-AA64-892DC884BBA1}"/>
          </ac:picMkLst>
        </pc:picChg>
        <pc:picChg chg="add mod">
          <ac:chgData name="Mohammad HabibAllah" userId="6c394954-0f90-49fc-b81a-eab62d6c96f5" providerId="ADAL" clId="{01E453DA-DABC-44F7-83F6-860F23D171BC}" dt="2021-04-12T18:05:39.712" v="1142" actId="1035"/>
          <ac:picMkLst>
            <pc:docMk/>
            <pc:sldMk cId="2848311245" sldId="349"/>
            <ac:picMk id="9" creationId="{EFF81DC5-D582-4111-8C1F-5D09B2F9CE50}"/>
          </ac:picMkLst>
        </pc:picChg>
      </pc:sldChg>
      <pc:sldChg chg="addSp modSp mod">
        <pc:chgData name="Mohammad HabibAllah" userId="6c394954-0f90-49fc-b81a-eab62d6c96f5" providerId="ADAL" clId="{01E453DA-DABC-44F7-83F6-860F23D171BC}" dt="2021-04-12T18:06:31.791" v="1151" actId="1076"/>
        <pc:sldMkLst>
          <pc:docMk/>
          <pc:sldMk cId="1740152336" sldId="350"/>
        </pc:sldMkLst>
        <pc:picChg chg="add mod">
          <ac:chgData name="Mohammad HabibAllah" userId="6c394954-0f90-49fc-b81a-eab62d6c96f5" providerId="ADAL" clId="{01E453DA-DABC-44F7-83F6-860F23D171BC}" dt="2021-04-12T18:06:31.791" v="1151" actId="1076"/>
          <ac:picMkLst>
            <pc:docMk/>
            <pc:sldMk cId="1740152336" sldId="350"/>
            <ac:picMk id="3" creationId="{8CFD3284-E321-4639-8642-7C8B8744F736}"/>
          </ac:picMkLst>
        </pc:picChg>
      </pc:sldChg>
      <pc:sldChg chg="delSp del mod">
        <pc:chgData name="Mohammad HabibAllah" userId="6c394954-0f90-49fc-b81a-eab62d6c96f5" providerId="ADAL" clId="{01E453DA-DABC-44F7-83F6-860F23D171BC}" dt="2021-04-12T18:06:36.437" v="1152" actId="47"/>
        <pc:sldMkLst>
          <pc:docMk/>
          <pc:sldMk cId="3093500893" sldId="351"/>
        </pc:sldMkLst>
        <pc:picChg chg="del">
          <ac:chgData name="Mohammad HabibAllah" userId="6c394954-0f90-49fc-b81a-eab62d6c96f5" providerId="ADAL" clId="{01E453DA-DABC-44F7-83F6-860F23D171BC}" dt="2021-04-12T18:06:13.431" v="1144" actId="21"/>
          <ac:picMkLst>
            <pc:docMk/>
            <pc:sldMk cId="3093500893" sldId="351"/>
            <ac:picMk id="8" creationId="{D60D2E7B-A5AD-4266-8D78-B4279DB71AE9}"/>
          </ac:picMkLst>
        </pc:picChg>
      </pc:sldChg>
      <pc:sldChg chg="modAnim">
        <pc:chgData name="Mohammad HabibAllah" userId="6c394954-0f90-49fc-b81a-eab62d6c96f5" providerId="ADAL" clId="{01E453DA-DABC-44F7-83F6-860F23D171BC}" dt="2021-04-12T18:12:17.600" v="1183"/>
        <pc:sldMkLst>
          <pc:docMk/>
          <pc:sldMk cId="1109534880" sldId="352"/>
        </pc:sldMkLst>
      </pc:sldChg>
      <pc:sldChg chg="addSp modSp mod modAnim">
        <pc:chgData name="Mohammad HabibAllah" userId="6c394954-0f90-49fc-b81a-eab62d6c96f5" providerId="ADAL" clId="{01E453DA-DABC-44F7-83F6-860F23D171BC}" dt="2021-04-12T18:14:45.780" v="1203"/>
        <pc:sldMkLst>
          <pc:docMk/>
          <pc:sldMk cId="1875936874" sldId="353"/>
        </pc:sldMkLst>
        <pc:spChg chg="mod">
          <ac:chgData name="Mohammad HabibAllah" userId="6c394954-0f90-49fc-b81a-eab62d6c96f5" providerId="ADAL" clId="{01E453DA-DABC-44F7-83F6-860F23D171BC}" dt="2021-04-12T18:13:48.337" v="1201" actId="1076"/>
          <ac:spMkLst>
            <pc:docMk/>
            <pc:sldMk cId="1875936874" sldId="353"/>
            <ac:spMk id="3" creationId="{5EA78826-DD2E-413E-8AEA-4B28B8B1E786}"/>
          </ac:spMkLst>
        </pc:spChg>
        <pc:spChg chg="add">
          <ac:chgData name="Mohammad HabibAllah" userId="6c394954-0f90-49fc-b81a-eab62d6c96f5" providerId="ADAL" clId="{01E453DA-DABC-44F7-83F6-860F23D171BC}" dt="2021-04-12T18:08:59.335" v="1158" actId="22"/>
          <ac:spMkLst>
            <pc:docMk/>
            <pc:sldMk cId="1875936874" sldId="353"/>
            <ac:spMk id="9" creationId="{1E832899-0114-48B0-B63D-10BB26C938C1}"/>
          </ac:spMkLst>
        </pc:spChg>
        <pc:spChg chg="add mod">
          <ac:chgData name="Mohammad HabibAllah" userId="6c394954-0f90-49fc-b81a-eab62d6c96f5" providerId="ADAL" clId="{01E453DA-DABC-44F7-83F6-860F23D171BC}" dt="2021-04-12T18:11:32.148" v="1181" actId="1076"/>
          <ac:spMkLst>
            <pc:docMk/>
            <pc:sldMk cId="1875936874" sldId="353"/>
            <ac:spMk id="11" creationId="{62A9D592-4960-4294-8950-668C9AB3CFF9}"/>
          </ac:spMkLst>
        </pc:spChg>
        <pc:spChg chg="add mod">
          <ac:chgData name="Mohammad HabibAllah" userId="6c394954-0f90-49fc-b81a-eab62d6c96f5" providerId="ADAL" clId="{01E453DA-DABC-44F7-83F6-860F23D171BC}" dt="2021-04-12T18:11:02.920" v="1173" actId="1076"/>
          <ac:spMkLst>
            <pc:docMk/>
            <pc:sldMk cId="1875936874" sldId="353"/>
            <ac:spMk id="13" creationId="{283A2734-E680-4C0F-9E50-A6EAAAB3313A}"/>
          </ac:spMkLst>
        </pc:spChg>
        <pc:picChg chg="add mod">
          <ac:chgData name="Mohammad HabibAllah" userId="6c394954-0f90-49fc-b81a-eab62d6c96f5" providerId="ADAL" clId="{01E453DA-DABC-44F7-83F6-860F23D171BC}" dt="2021-04-12T18:10:29.685" v="1163" actId="1076"/>
          <ac:picMkLst>
            <pc:docMk/>
            <pc:sldMk cId="1875936874" sldId="353"/>
            <ac:picMk id="5" creationId="{252BF35D-F8B8-4F15-BEDB-3A206CC0EA12}"/>
          </ac:picMkLst>
        </pc:picChg>
        <pc:picChg chg="add mod">
          <ac:chgData name="Mohammad HabibAllah" userId="6c394954-0f90-49fc-b81a-eab62d6c96f5" providerId="ADAL" clId="{01E453DA-DABC-44F7-83F6-860F23D171BC}" dt="2021-04-12T18:11:25.461" v="1180" actId="1076"/>
          <ac:picMkLst>
            <pc:docMk/>
            <pc:sldMk cId="1875936874" sldId="353"/>
            <ac:picMk id="10" creationId="{4BC0BDA7-3059-4D80-B31E-C83E521BDF86}"/>
          </ac:picMkLst>
        </pc:picChg>
        <pc:picChg chg="add mod">
          <ac:chgData name="Mohammad HabibAllah" userId="6c394954-0f90-49fc-b81a-eab62d6c96f5" providerId="ADAL" clId="{01E453DA-DABC-44F7-83F6-860F23D171BC}" dt="2021-04-12T18:11:07.153" v="1174" actId="1076"/>
          <ac:picMkLst>
            <pc:docMk/>
            <pc:sldMk cId="1875936874" sldId="353"/>
            <ac:picMk id="12" creationId="{04511E2C-E0E4-410A-84DD-9C249F110496}"/>
          </ac:picMkLst>
        </pc:picChg>
      </pc:sldChg>
      <pc:sldChg chg="modAnim">
        <pc:chgData name="Mohammad HabibAllah" userId="6c394954-0f90-49fc-b81a-eab62d6c96f5" providerId="ADAL" clId="{01E453DA-DABC-44F7-83F6-860F23D171BC}" dt="2021-04-12T18:17:42.705" v="1210"/>
        <pc:sldMkLst>
          <pc:docMk/>
          <pc:sldMk cId="2633532139" sldId="354"/>
        </pc:sldMkLst>
      </pc:sldChg>
      <pc:sldChg chg="modSp mod modAnim">
        <pc:chgData name="Mohammad HabibAllah" userId="6c394954-0f90-49fc-b81a-eab62d6c96f5" providerId="ADAL" clId="{01E453DA-DABC-44F7-83F6-860F23D171BC}" dt="2021-04-13T08:40:06.488" v="2396" actId="20577"/>
        <pc:sldMkLst>
          <pc:docMk/>
          <pc:sldMk cId="2684429453" sldId="356"/>
        </pc:sldMkLst>
        <pc:spChg chg="mod">
          <ac:chgData name="Mohammad HabibAllah" userId="6c394954-0f90-49fc-b81a-eab62d6c96f5" providerId="ADAL" clId="{01E453DA-DABC-44F7-83F6-860F23D171BC}" dt="2021-04-13T08:40:06.488" v="2396" actId="20577"/>
          <ac:spMkLst>
            <pc:docMk/>
            <pc:sldMk cId="2684429453" sldId="356"/>
            <ac:spMk id="6" creationId="{0A6E5F3B-1022-4905-AFE7-568CEAA2146E}"/>
          </ac:spMkLst>
        </pc:spChg>
      </pc:sldChg>
      <pc:sldChg chg="addSp delSp modSp mod delAnim modAnim">
        <pc:chgData name="Mohammad HabibAllah" userId="6c394954-0f90-49fc-b81a-eab62d6c96f5" providerId="ADAL" clId="{01E453DA-DABC-44F7-83F6-860F23D171BC}" dt="2021-04-12T18:23:07.107" v="1226" actId="14100"/>
        <pc:sldMkLst>
          <pc:docMk/>
          <pc:sldMk cId="407533580" sldId="357"/>
        </pc:sldMkLst>
        <pc:inkChg chg="del">
          <ac:chgData name="Mohammad HabibAllah" userId="6c394954-0f90-49fc-b81a-eab62d6c96f5" providerId="ADAL" clId="{01E453DA-DABC-44F7-83F6-860F23D171BC}" dt="2021-04-12T18:20:31.157" v="1211" actId="478"/>
          <ac:inkMkLst>
            <pc:docMk/>
            <pc:sldMk cId="407533580" sldId="357"/>
            <ac:inkMk id="5" creationId="{28268DA7-120F-40C4-9A00-0EB03B5A2C49}"/>
          </ac:inkMkLst>
        </pc:inkChg>
        <pc:inkChg chg="del">
          <ac:chgData name="Mohammad HabibAllah" userId="6c394954-0f90-49fc-b81a-eab62d6c96f5" providerId="ADAL" clId="{01E453DA-DABC-44F7-83F6-860F23D171BC}" dt="2021-04-12T18:20:33.027" v="1212" actId="478"/>
          <ac:inkMkLst>
            <pc:docMk/>
            <pc:sldMk cId="407533580" sldId="357"/>
            <ac:inkMk id="12" creationId="{D93984B9-05E8-47A4-BC9E-A037387DE894}"/>
          </ac:inkMkLst>
        </pc:inkChg>
        <pc:cxnChg chg="add mod">
          <ac:chgData name="Mohammad HabibAllah" userId="6c394954-0f90-49fc-b81a-eab62d6c96f5" providerId="ADAL" clId="{01E453DA-DABC-44F7-83F6-860F23D171BC}" dt="2021-04-12T18:23:02.137" v="1225" actId="14100"/>
          <ac:cxnSpMkLst>
            <pc:docMk/>
            <pc:sldMk cId="407533580" sldId="357"/>
            <ac:cxnSpMk id="8" creationId="{6DDA43F2-DB3E-46DE-AE73-874264397C06}"/>
          </ac:cxnSpMkLst>
        </pc:cxnChg>
        <pc:cxnChg chg="add mod">
          <ac:chgData name="Mohammad HabibAllah" userId="6c394954-0f90-49fc-b81a-eab62d6c96f5" providerId="ADAL" clId="{01E453DA-DABC-44F7-83F6-860F23D171BC}" dt="2021-04-12T18:23:07.107" v="1226" actId="14100"/>
          <ac:cxnSpMkLst>
            <pc:docMk/>
            <pc:sldMk cId="407533580" sldId="357"/>
            <ac:cxnSpMk id="9" creationId="{FB07191F-0F1A-4A27-BE4E-3DAD8F1A4AAE}"/>
          </ac:cxnSpMkLst>
        </pc:cxnChg>
      </pc:sldChg>
      <pc:sldChg chg="modSp mod">
        <pc:chgData name="Mohammad HabibAllah" userId="6c394954-0f90-49fc-b81a-eab62d6c96f5" providerId="ADAL" clId="{01E453DA-DABC-44F7-83F6-860F23D171BC}" dt="2021-04-12T19:38:07.025" v="1707" actId="20577"/>
        <pc:sldMkLst>
          <pc:docMk/>
          <pc:sldMk cId="3054151125" sldId="365"/>
        </pc:sldMkLst>
        <pc:spChg chg="mod">
          <ac:chgData name="Mohammad HabibAllah" userId="6c394954-0f90-49fc-b81a-eab62d6c96f5" providerId="ADAL" clId="{01E453DA-DABC-44F7-83F6-860F23D171BC}" dt="2021-04-12T19:38:07.025" v="1707" actId="20577"/>
          <ac:spMkLst>
            <pc:docMk/>
            <pc:sldMk cId="3054151125" sldId="365"/>
            <ac:spMk id="6" creationId="{0A6E5F3B-1022-4905-AFE7-568CEAA2146E}"/>
          </ac:spMkLst>
        </pc:spChg>
      </pc:sldChg>
      <pc:sldChg chg="modSp mod">
        <pc:chgData name="Mohammad HabibAllah" userId="6c394954-0f90-49fc-b81a-eab62d6c96f5" providerId="ADAL" clId="{01E453DA-DABC-44F7-83F6-860F23D171BC}" dt="2021-04-12T18:27:47.100" v="1293" actId="20577"/>
        <pc:sldMkLst>
          <pc:docMk/>
          <pc:sldMk cId="7887334" sldId="367"/>
        </pc:sldMkLst>
        <pc:spChg chg="mod">
          <ac:chgData name="Mohammad HabibAllah" userId="6c394954-0f90-49fc-b81a-eab62d6c96f5" providerId="ADAL" clId="{01E453DA-DABC-44F7-83F6-860F23D171BC}" dt="2021-04-12T18:27:47.100" v="1293" actId="20577"/>
          <ac:spMkLst>
            <pc:docMk/>
            <pc:sldMk cId="7887334" sldId="367"/>
            <ac:spMk id="6" creationId="{0A6E5F3B-1022-4905-AFE7-568CEAA2146E}"/>
          </ac:spMkLst>
        </pc:spChg>
      </pc:sldChg>
      <pc:sldChg chg="addSp delSp modSp del mod">
        <pc:chgData name="Mohammad HabibAllah" userId="6c394954-0f90-49fc-b81a-eab62d6c96f5" providerId="ADAL" clId="{01E453DA-DABC-44F7-83F6-860F23D171BC}" dt="2021-04-12T18:28:48.241" v="1322" actId="47"/>
        <pc:sldMkLst>
          <pc:docMk/>
          <pc:sldMk cId="1405334552" sldId="368"/>
        </pc:sldMkLst>
        <pc:spChg chg="add del mod">
          <ac:chgData name="Mohammad HabibAllah" userId="6c394954-0f90-49fc-b81a-eab62d6c96f5" providerId="ADAL" clId="{01E453DA-DABC-44F7-83F6-860F23D171BC}" dt="2021-04-12T18:28:42.108" v="1318" actId="478"/>
          <ac:spMkLst>
            <pc:docMk/>
            <pc:sldMk cId="1405334552" sldId="368"/>
            <ac:spMk id="4" creationId="{5805E51D-4A8F-4380-8D99-D05C4097B7D0}"/>
          </ac:spMkLst>
        </pc:spChg>
        <pc:picChg chg="del">
          <ac:chgData name="Mohammad HabibAllah" userId="6c394954-0f90-49fc-b81a-eab62d6c96f5" providerId="ADAL" clId="{01E453DA-DABC-44F7-83F6-860F23D171BC}" dt="2021-04-12T18:28:10.812" v="1294" actId="478"/>
          <ac:picMkLst>
            <pc:docMk/>
            <pc:sldMk cId="1405334552" sldId="368"/>
            <ac:picMk id="7" creationId="{39A23EE1-2C3D-42C3-A4B8-65C1CAE60095}"/>
          </ac:picMkLst>
        </pc:picChg>
      </pc:sldChg>
      <pc:sldChg chg="modSp mod modAnim">
        <pc:chgData name="Mohammad HabibAllah" userId="6c394954-0f90-49fc-b81a-eab62d6c96f5" providerId="ADAL" clId="{01E453DA-DABC-44F7-83F6-860F23D171BC}" dt="2021-04-13T08:24:41.465" v="2263"/>
        <pc:sldMkLst>
          <pc:docMk/>
          <pc:sldMk cId="2900168103" sldId="369"/>
        </pc:sldMkLst>
        <pc:cxnChg chg="mod">
          <ac:chgData name="Mohammad HabibAllah" userId="6c394954-0f90-49fc-b81a-eab62d6c96f5" providerId="ADAL" clId="{01E453DA-DABC-44F7-83F6-860F23D171BC}" dt="2021-04-12T18:26:08.971" v="1255" actId="14100"/>
          <ac:cxnSpMkLst>
            <pc:docMk/>
            <pc:sldMk cId="2900168103" sldId="369"/>
            <ac:cxnSpMk id="47" creationId="{4A104A8C-F027-4D79-B2B1-8A64A1A69986}"/>
          </ac:cxnSpMkLst>
        </pc:cxnChg>
        <pc:cxnChg chg="mod">
          <ac:chgData name="Mohammad HabibAllah" userId="6c394954-0f90-49fc-b81a-eab62d6c96f5" providerId="ADAL" clId="{01E453DA-DABC-44F7-83F6-860F23D171BC}" dt="2021-04-12T18:26:12.171" v="1256" actId="14100"/>
          <ac:cxnSpMkLst>
            <pc:docMk/>
            <pc:sldMk cId="2900168103" sldId="369"/>
            <ac:cxnSpMk id="58" creationId="{1C4BAD87-03D5-4637-8053-016BB8488E7B}"/>
          </ac:cxnSpMkLst>
        </pc:cxnChg>
      </pc:sldChg>
      <pc:sldChg chg="modSp modAnim">
        <pc:chgData name="Mohammad HabibAllah" userId="6c394954-0f90-49fc-b81a-eab62d6c96f5" providerId="ADAL" clId="{01E453DA-DABC-44F7-83F6-860F23D171BC}" dt="2021-04-12T18:25:23.599" v="1254"/>
        <pc:sldMkLst>
          <pc:docMk/>
          <pc:sldMk cId="2529265786" sldId="372"/>
        </pc:sldMkLst>
        <pc:spChg chg="mod">
          <ac:chgData name="Mohammad HabibAllah" userId="6c394954-0f90-49fc-b81a-eab62d6c96f5" providerId="ADAL" clId="{01E453DA-DABC-44F7-83F6-860F23D171BC}" dt="2021-04-12T18:24:27.694" v="1230" actId="20577"/>
          <ac:spMkLst>
            <pc:docMk/>
            <pc:sldMk cId="2529265786" sldId="372"/>
            <ac:spMk id="3" creationId="{9A8D6EC0-4DBD-4097-ACFD-85C426BC33C4}"/>
          </ac:spMkLst>
        </pc:spChg>
        <pc:picChg chg="mod">
          <ac:chgData name="Mohammad HabibAllah" userId="6c394954-0f90-49fc-b81a-eab62d6c96f5" providerId="ADAL" clId="{01E453DA-DABC-44F7-83F6-860F23D171BC}" dt="2021-04-12T18:24:21.812" v="1228" actId="1076"/>
          <ac:picMkLst>
            <pc:docMk/>
            <pc:sldMk cId="2529265786" sldId="372"/>
            <ac:picMk id="1026" creationId="{E4406C4D-5BE2-400E-A4C3-EDE7F807FB72}"/>
          </ac:picMkLst>
        </pc:picChg>
      </pc:sldChg>
      <pc:sldChg chg="addSp modSp mod modAnim modNotesTx">
        <pc:chgData name="Mohammad HabibAllah" userId="6c394954-0f90-49fc-b81a-eab62d6c96f5" providerId="ADAL" clId="{01E453DA-DABC-44F7-83F6-860F23D171BC}" dt="2021-04-13T08:21:32.711" v="2259" actId="20577"/>
        <pc:sldMkLst>
          <pc:docMk/>
          <pc:sldMk cId="3890178969" sldId="374"/>
        </pc:sldMkLst>
        <pc:spChg chg="add mod">
          <ac:chgData name="Mohammad HabibAllah" userId="6c394954-0f90-49fc-b81a-eab62d6c96f5" providerId="ADAL" clId="{01E453DA-DABC-44F7-83F6-860F23D171BC}" dt="2021-04-13T08:16:08.559" v="2110" actId="1036"/>
          <ac:spMkLst>
            <pc:docMk/>
            <pc:sldMk cId="3890178969" sldId="374"/>
            <ac:spMk id="5" creationId="{9D955133-E253-46DA-AE0E-20245FFEDF7B}"/>
          </ac:spMkLst>
        </pc:spChg>
      </pc:sldChg>
      <pc:sldChg chg="modSp add del modAnim">
        <pc:chgData name="Mohammad HabibAllah" userId="6c394954-0f90-49fc-b81a-eab62d6c96f5" providerId="ADAL" clId="{01E453DA-DABC-44F7-83F6-860F23D171BC}" dt="2021-04-13T08:43:50.328" v="2401" actId="1076"/>
        <pc:sldMkLst>
          <pc:docMk/>
          <pc:sldMk cId="2028054293" sldId="375"/>
        </pc:sldMkLst>
        <pc:spChg chg="mod">
          <ac:chgData name="Mohammad HabibAllah" userId="6c394954-0f90-49fc-b81a-eab62d6c96f5" providerId="ADAL" clId="{01E453DA-DABC-44F7-83F6-860F23D171BC}" dt="2021-04-12T16:42:45.030" v="351"/>
          <ac:spMkLst>
            <pc:docMk/>
            <pc:sldMk cId="2028054293" sldId="375"/>
            <ac:spMk id="20" creationId="{68F36B33-C304-4A47-BA54-33F36A0D0A94}"/>
          </ac:spMkLst>
        </pc:spChg>
        <pc:picChg chg="mod">
          <ac:chgData name="Mohammad HabibAllah" userId="6c394954-0f90-49fc-b81a-eab62d6c96f5" providerId="ADAL" clId="{01E453DA-DABC-44F7-83F6-860F23D171BC}" dt="2021-04-13T08:43:50.328" v="2401" actId="1076"/>
          <ac:picMkLst>
            <pc:docMk/>
            <pc:sldMk cId="2028054293" sldId="375"/>
            <ac:picMk id="1026" creationId="{B7CEFC5B-D6BB-4C46-B45C-AA95F5E8B1B9}"/>
          </ac:picMkLst>
        </pc:picChg>
      </pc:sldChg>
      <pc:sldChg chg="addSp">
        <pc:chgData name="Mohammad HabibAllah" userId="6c394954-0f90-49fc-b81a-eab62d6c96f5" providerId="ADAL" clId="{01E453DA-DABC-44F7-83F6-860F23D171BC}" dt="2021-04-13T08:43:42.310" v="2397"/>
        <pc:sldMkLst>
          <pc:docMk/>
          <pc:sldMk cId="2328146369" sldId="375"/>
        </pc:sldMkLst>
        <pc:picChg chg="add">
          <ac:chgData name="Mohammad HabibAllah" userId="6c394954-0f90-49fc-b81a-eab62d6c96f5" providerId="ADAL" clId="{01E453DA-DABC-44F7-83F6-860F23D171BC}" dt="2021-04-13T08:43:42.310" v="2397"/>
          <ac:picMkLst>
            <pc:docMk/>
            <pc:sldMk cId="2328146369" sldId="375"/>
            <ac:picMk id="1026" creationId="{B7CEFC5B-D6BB-4C46-B45C-AA95F5E8B1B9}"/>
          </ac:picMkLst>
        </pc:picChg>
      </pc:sldChg>
      <pc:sldChg chg="modSp">
        <pc:chgData name="Mohammad HabibAllah" userId="6c394954-0f90-49fc-b81a-eab62d6c96f5" providerId="ADAL" clId="{01E453DA-DABC-44F7-83F6-860F23D171BC}" dt="2021-04-12T17:50:36.082" v="1032" actId="207"/>
        <pc:sldMkLst>
          <pc:docMk/>
          <pc:sldMk cId="3121285979" sldId="376"/>
        </pc:sldMkLst>
        <pc:spChg chg="mod">
          <ac:chgData name="Mohammad HabibAllah" userId="6c394954-0f90-49fc-b81a-eab62d6c96f5" providerId="ADAL" clId="{01E453DA-DABC-44F7-83F6-860F23D171BC}" dt="2021-04-12T17:50:36.082" v="1032" actId="207"/>
          <ac:spMkLst>
            <pc:docMk/>
            <pc:sldMk cId="3121285979" sldId="376"/>
            <ac:spMk id="8" creationId="{8A34683B-B0E0-4F4E-BCED-D4471E0173EB}"/>
          </ac:spMkLst>
        </pc:spChg>
        <pc:spChg chg="mod">
          <ac:chgData name="Mohammad HabibAllah" userId="6c394954-0f90-49fc-b81a-eab62d6c96f5" providerId="ADAL" clId="{01E453DA-DABC-44F7-83F6-860F23D171BC}" dt="2021-04-12T16:42:45.030" v="351"/>
          <ac:spMkLst>
            <pc:docMk/>
            <pc:sldMk cId="3121285979" sldId="376"/>
            <ac:spMk id="10" creationId="{A447B0F0-72F4-4350-921B-EB254E3BA5C2}"/>
          </ac:spMkLst>
        </pc:spChg>
      </pc:sldChg>
      <pc:sldChg chg="modSp mod modNotesTx">
        <pc:chgData name="Mohammad HabibAllah" userId="6c394954-0f90-49fc-b81a-eab62d6c96f5" providerId="ADAL" clId="{01E453DA-DABC-44F7-83F6-860F23D171BC}" dt="2021-04-13T06:13:12.053" v="1920" actId="20577"/>
        <pc:sldMkLst>
          <pc:docMk/>
          <pc:sldMk cId="227151910" sldId="377"/>
        </pc:sldMkLst>
        <pc:spChg chg="mod">
          <ac:chgData name="Mohammad HabibAllah" userId="6c394954-0f90-49fc-b81a-eab62d6c96f5" providerId="ADAL" clId="{01E453DA-DABC-44F7-83F6-860F23D171BC}" dt="2021-04-12T18:24:53.397" v="1235" actId="1076"/>
          <ac:spMkLst>
            <pc:docMk/>
            <pc:sldMk cId="227151910" sldId="377"/>
            <ac:spMk id="3" creationId="{9A8D6EC0-4DBD-4097-ACFD-85C426BC33C4}"/>
          </ac:spMkLst>
        </pc:spChg>
        <pc:picChg chg="mod">
          <ac:chgData name="Mohammad HabibAllah" userId="6c394954-0f90-49fc-b81a-eab62d6c96f5" providerId="ADAL" clId="{01E453DA-DABC-44F7-83F6-860F23D171BC}" dt="2021-04-12T18:25:08.728" v="1253" actId="1037"/>
          <ac:picMkLst>
            <pc:docMk/>
            <pc:sldMk cId="227151910" sldId="377"/>
            <ac:picMk id="6" creationId="{3A2273EC-1EA8-4341-A43E-E1D0F0A695A2}"/>
          </ac:picMkLst>
        </pc:picChg>
      </pc:sldChg>
      <pc:sldChg chg="del">
        <pc:chgData name="Mohammad HabibAllah" userId="6c394954-0f90-49fc-b81a-eab62d6c96f5" providerId="ADAL" clId="{01E453DA-DABC-44F7-83F6-860F23D171BC}" dt="2021-04-12T18:23:58.292" v="1227" actId="47"/>
        <pc:sldMkLst>
          <pc:docMk/>
          <pc:sldMk cId="3772371202" sldId="378"/>
        </pc:sldMkLst>
      </pc:sldChg>
      <pc:sldChg chg="add">
        <pc:chgData name="Mohammad HabibAllah" userId="6c394954-0f90-49fc-b81a-eab62d6c96f5" providerId="ADAL" clId="{01E453DA-DABC-44F7-83F6-860F23D171BC}" dt="2021-04-12T16:42:15.245" v="350" actId="2890"/>
        <pc:sldMkLst>
          <pc:docMk/>
          <pc:sldMk cId="768134278" sldId="379"/>
        </pc:sldMkLst>
      </pc:sldChg>
      <pc:sldChg chg="modSp add mod ord">
        <pc:chgData name="Mohammad HabibAllah" userId="6c394954-0f90-49fc-b81a-eab62d6c96f5" providerId="ADAL" clId="{01E453DA-DABC-44F7-83F6-860F23D171BC}" dt="2021-04-12T18:28:53.649" v="1332" actId="20577"/>
        <pc:sldMkLst>
          <pc:docMk/>
          <pc:sldMk cId="384802810" sldId="380"/>
        </pc:sldMkLst>
        <pc:spChg chg="mod">
          <ac:chgData name="Mohammad HabibAllah" userId="6c394954-0f90-49fc-b81a-eab62d6c96f5" providerId="ADAL" clId="{01E453DA-DABC-44F7-83F6-860F23D171BC}" dt="2021-04-12T18:28:53.649" v="1332" actId="20577"/>
          <ac:spMkLst>
            <pc:docMk/>
            <pc:sldMk cId="384802810" sldId="380"/>
            <ac:spMk id="3" creationId="{DB8B1F00-C20A-45AE-B10F-0E702BB9199D}"/>
          </ac:spMkLst>
        </pc:spChg>
      </pc:sldChg>
    </pc:docChg>
  </pc:docChgLst>
  <pc:docChgLst>
    <pc:chgData name="Nabeel Khoury" userId="da61d6ad-cfdb-41bd-ad3d-055d740d0fad" providerId="ADAL" clId="{3B5E4A60-0067-40B6-A841-11E7C0A1954C}"/>
    <pc:docChg chg="addSld delSld modSld sldOrd">
      <pc:chgData name="Nabeel Khoury" userId="da61d6ad-cfdb-41bd-ad3d-055d740d0fad" providerId="ADAL" clId="{3B5E4A60-0067-40B6-A841-11E7C0A1954C}" dt="2020-01-13T23:00:10.968" v="91"/>
      <pc:docMkLst>
        <pc:docMk/>
      </pc:docMkLst>
      <pc:sldChg chg="modSp">
        <pc:chgData name="Nabeel Khoury" userId="da61d6ad-cfdb-41bd-ad3d-055d740d0fad" providerId="ADAL" clId="{3B5E4A60-0067-40B6-A841-11E7C0A1954C}" dt="2020-01-13T21:22:39.244" v="48" actId="20577"/>
        <pc:sldMkLst>
          <pc:docMk/>
          <pc:sldMk cId="71027997" sldId="263"/>
        </pc:sldMkLst>
        <pc:spChg chg="mod">
          <ac:chgData name="Nabeel Khoury" userId="da61d6ad-cfdb-41bd-ad3d-055d740d0fad" providerId="ADAL" clId="{3B5E4A60-0067-40B6-A841-11E7C0A1954C}" dt="2020-01-13T21:22:39.244" v="48" actId="20577"/>
          <ac:spMkLst>
            <pc:docMk/>
            <pc:sldMk cId="71027997" sldId="263"/>
            <ac:spMk id="21" creationId="{8E0D317D-414A-4E97-BCEC-D38F23783B62}"/>
          </ac:spMkLst>
        </pc:spChg>
      </pc:sldChg>
      <pc:sldChg chg="modSp modTransition">
        <pc:chgData name="Nabeel Khoury" userId="da61d6ad-cfdb-41bd-ad3d-055d740d0fad" providerId="ADAL" clId="{3B5E4A60-0067-40B6-A841-11E7C0A1954C}" dt="2020-01-13T22:57:37.556" v="89" actId="20577"/>
        <pc:sldMkLst>
          <pc:docMk/>
          <pc:sldMk cId="1759583957" sldId="265"/>
        </pc:sldMkLst>
        <pc:spChg chg="mod">
          <ac:chgData name="Nabeel Khoury" userId="da61d6ad-cfdb-41bd-ad3d-055d740d0fad" providerId="ADAL" clId="{3B5E4A60-0067-40B6-A841-11E7C0A1954C}" dt="2020-01-13T22:57:37.556" v="89" actId="20577"/>
          <ac:spMkLst>
            <pc:docMk/>
            <pc:sldMk cId="1759583957" sldId="265"/>
            <ac:spMk id="7" creationId="{C9CE2401-7E6A-4CB9-B928-5DAB2C9C7C7E}"/>
          </ac:spMkLst>
        </pc:spChg>
        <pc:spChg chg="mod">
          <ac:chgData name="Nabeel Khoury" userId="da61d6ad-cfdb-41bd-ad3d-055d740d0fad" providerId="ADAL" clId="{3B5E4A60-0067-40B6-A841-11E7C0A1954C}" dt="2020-01-13T21:27:38.559" v="78" actId="20577"/>
          <ac:spMkLst>
            <pc:docMk/>
            <pc:sldMk cId="1759583957" sldId="265"/>
            <ac:spMk id="9" creationId="{70915633-7EE2-45A6-A9FB-5F799ECE6189}"/>
          </ac:spMkLst>
        </pc:spChg>
      </pc:sldChg>
      <pc:sldChg chg="modSp ord">
        <pc:chgData name="Nabeel Khoury" userId="da61d6ad-cfdb-41bd-ad3d-055d740d0fad" providerId="ADAL" clId="{3B5E4A60-0067-40B6-A841-11E7C0A1954C}" dt="2020-01-13T22:29:58.094" v="88" actId="207"/>
        <pc:sldMkLst>
          <pc:docMk/>
          <pc:sldMk cId="2448339327" sldId="269"/>
        </pc:sldMkLst>
        <pc:spChg chg="mod">
          <ac:chgData name="Nabeel Khoury" userId="da61d6ad-cfdb-41bd-ad3d-055d740d0fad" providerId="ADAL" clId="{3B5E4A60-0067-40B6-A841-11E7C0A1954C}" dt="2020-01-13T22:29:58.094" v="88" actId="207"/>
          <ac:spMkLst>
            <pc:docMk/>
            <pc:sldMk cId="2448339327" sldId="269"/>
            <ac:spMk id="3" creationId="{8DD095F5-666E-4E69-9A5E-15C1900BB96F}"/>
          </ac:spMkLst>
        </pc:spChg>
      </pc:sldChg>
      <pc:sldChg chg="add del ord modAnim">
        <pc:chgData name="Nabeel Khoury" userId="da61d6ad-cfdb-41bd-ad3d-055d740d0fad" providerId="ADAL" clId="{3B5E4A60-0067-40B6-A841-11E7C0A1954C}" dt="2020-01-13T20:58:14.871" v="37"/>
        <pc:sldMkLst>
          <pc:docMk/>
          <pc:sldMk cId="3082559252" sldId="290"/>
        </pc:sldMkLst>
      </pc:sldChg>
      <pc:sldChg chg="modSp">
        <pc:chgData name="Nabeel Khoury" userId="da61d6ad-cfdb-41bd-ad3d-055d740d0fad" providerId="ADAL" clId="{3B5E4A60-0067-40B6-A841-11E7C0A1954C}" dt="2020-01-13T23:00:10.968" v="91"/>
        <pc:sldMkLst>
          <pc:docMk/>
          <pc:sldMk cId="2491780618" sldId="299"/>
        </pc:sldMkLst>
        <pc:spChg chg="mod">
          <ac:chgData name="Nabeel Khoury" userId="da61d6ad-cfdb-41bd-ad3d-055d740d0fad" providerId="ADAL" clId="{3B5E4A60-0067-40B6-A841-11E7C0A1954C}" dt="2020-01-13T23:00:10.968" v="91"/>
          <ac:spMkLst>
            <pc:docMk/>
            <pc:sldMk cId="2491780618" sldId="299"/>
            <ac:spMk id="4" creationId="{E370193E-4D16-4766-96B1-D6B44B37DA08}"/>
          </ac:spMkLst>
        </pc:spChg>
      </pc:sldChg>
      <pc:sldChg chg="modSp">
        <pc:chgData name="Nabeel Khoury" userId="da61d6ad-cfdb-41bd-ad3d-055d740d0fad" providerId="ADAL" clId="{3B5E4A60-0067-40B6-A841-11E7C0A1954C}" dt="2020-01-13T23:00:10.968" v="91"/>
        <pc:sldMkLst>
          <pc:docMk/>
          <pc:sldMk cId="2144738723" sldId="301"/>
        </pc:sldMkLst>
        <pc:spChg chg="mod">
          <ac:chgData name="Nabeel Khoury" userId="da61d6ad-cfdb-41bd-ad3d-055d740d0fad" providerId="ADAL" clId="{3B5E4A60-0067-40B6-A841-11E7C0A1954C}" dt="2020-01-13T23:00:10.968" v="91"/>
          <ac:spMkLst>
            <pc:docMk/>
            <pc:sldMk cId="2144738723" sldId="301"/>
            <ac:spMk id="3" creationId="{36858F5E-C307-44A4-8363-9A34074A0E03}"/>
          </ac:spMkLst>
        </pc:spChg>
      </pc:sldChg>
      <pc:sldChg chg="modSp">
        <pc:chgData name="Nabeel Khoury" userId="da61d6ad-cfdb-41bd-ad3d-055d740d0fad" providerId="ADAL" clId="{3B5E4A60-0067-40B6-A841-11E7C0A1954C}" dt="2020-01-13T23:00:10.968" v="91"/>
        <pc:sldMkLst>
          <pc:docMk/>
          <pc:sldMk cId="1751903567" sldId="304"/>
        </pc:sldMkLst>
        <pc:spChg chg="mod">
          <ac:chgData name="Nabeel Khoury" userId="da61d6ad-cfdb-41bd-ad3d-055d740d0fad" providerId="ADAL" clId="{3B5E4A60-0067-40B6-A841-11E7C0A1954C}" dt="2020-01-13T23:00:10.968" v="91"/>
          <ac:spMkLst>
            <pc:docMk/>
            <pc:sldMk cId="1751903567" sldId="304"/>
            <ac:spMk id="3" creationId="{FC2F42F1-5428-49EB-874B-9F73FE44E851}"/>
          </ac:spMkLst>
        </pc:spChg>
      </pc:sldChg>
      <pc:sldChg chg="modSp">
        <pc:chgData name="Nabeel Khoury" userId="da61d6ad-cfdb-41bd-ad3d-055d740d0fad" providerId="ADAL" clId="{3B5E4A60-0067-40B6-A841-11E7C0A1954C}" dt="2020-01-13T23:00:10.968" v="91"/>
        <pc:sldMkLst>
          <pc:docMk/>
          <pc:sldMk cId="194012226" sldId="308"/>
        </pc:sldMkLst>
        <pc:spChg chg="mod">
          <ac:chgData name="Nabeel Khoury" userId="da61d6ad-cfdb-41bd-ad3d-055d740d0fad" providerId="ADAL" clId="{3B5E4A60-0067-40B6-A841-11E7C0A1954C}" dt="2020-01-13T23:00:10.968" v="91"/>
          <ac:spMkLst>
            <pc:docMk/>
            <pc:sldMk cId="194012226" sldId="308"/>
            <ac:spMk id="2" creationId="{A35129FA-569E-48FA-9B5B-09ACE4D0F337}"/>
          </ac:spMkLst>
        </pc:spChg>
        <pc:spChg chg="mod">
          <ac:chgData name="Nabeel Khoury" userId="da61d6ad-cfdb-41bd-ad3d-055d740d0fad" providerId="ADAL" clId="{3B5E4A60-0067-40B6-A841-11E7C0A1954C}" dt="2020-01-13T23:00:10.968" v="91"/>
          <ac:spMkLst>
            <pc:docMk/>
            <pc:sldMk cId="194012226" sldId="308"/>
            <ac:spMk id="13" creationId="{1F4BA0CC-E4E1-4570-8DA8-C906B2204B16}"/>
          </ac:spMkLst>
        </pc:spChg>
      </pc:sldChg>
      <pc:sldChg chg="modSp">
        <pc:chgData name="Nabeel Khoury" userId="da61d6ad-cfdb-41bd-ad3d-055d740d0fad" providerId="ADAL" clId="{3B5E4A60-0067-40B6-A841-11E7C0A1954C}" dt="2020-01-13T23:00:10.968" v="91"/>
        <pc:sldMkLst>
          <pc:docMk/>
          <pc:sldMk cId="2484892741" sldId="311"/>
        </pc:sldMkLst>
        <pc:spChg chg="mod">
          <ac:chgData name="Nabeel Khoury" userId="da61d6ad-cfdb-41bd-ad3d-055d740d0fad" providerId="ADAL" clId="{3B5E4A60-0067-40B6-A841-11E7C0A1954C}" dt="2020-01-13T23:00:10.968" v="91"/>
          <ac:spMkLst>
            <pc:docMk/>
            <pc:sldMk cId="2484892741" sldId="311"/>
            <ac:spMk id="3" creationId="{FC2F42F1-5428-49EB-874B-9F73FE44E851}"/>
          </ac:spMkLst>
        </pc:spChg>
      </pc:sldChg>
    </pc:docChg>
  </pc:docChgLst>
  <pc:docChgLst>
    <pc:chgData name="Nabeel Khoury" userId="S::nabeel@campus.technion.ac.il::da61d6ad-cfdb-41bd-ad3d-055d740d0fad" providerId="AD" clId="Web-{14DB5C91-8887-AF8A-E272-2C5C135D91FD}"/>
    <pc:docChg chg="addSld delSld modSld">
      <pc:chgData name="Nabeel Khoury" userId="S::nabeel@campus.technion.ac.il::da61d6ad-cfdb-41bd-ad3d-055d740d0fad" providerId="AD" clId="Web-{14DB5C91-8887-AF8A-E272-2C5C135D91FD}" dt="2019-12-29T19:26:56.148" v="74" actId="20577"/>
      <pc:docMkLst>
        <pc:docMk/>
      </pc:docMkLst>
      <pc:sldChg chg="modSp new">
        <pc:chgData name="Nabeel Khoury" userId="S::nabeel@campus.technion.ac.il::da61d6ad-cfdb-41bd-ad3d-055d740d0fad" providerId="AD" clId="Web-{14DB5C91-8887-AF8A-E272-2C5C135D91FD}" dt="2019-12-29T19:26:56.148" v="73" actId="20577"/>
        <pc:sldMkLst>
          <pc:docMk/>
          <pc:sldMk cId="1751903567" sldId="304"/>
        </pc:sldMkLst>
        <pc:spChg chg="mod">
          <ac:chgData name="Nabeel Khoury" userId="S::nabeel@campus.technion.ac.il::da61d6ad-cfdb-41bd-ad3d-055d740d0fad" providerId="AD" clId="Web-{14DB5C91-8887-AF8A-E272-2C5C135D91FD}" dt="2019-12-29T19:26:23.679" v="31" actId="20577"/>
          <ac:spMkLst>
            <pc:docMk/>
            <pc:sldMk cId="1751903567" sldId="304"/>
            <ac:spMk id="2" creationId="{DA2B600D-AB17-4B7C-9E09-FD0D20CD7F89}"/>
          </ac:spMkLst>
        </pc:spChg>
        <pc:spChg chg="mod">
          <ac:chgData name="Nabeel Khoury" userId="S::nabeel@campus.technion.ac.il::da61d6ad-cfdb-41bd-ad3d-055d740d0fad" providerId="AD" clId="Web-{14DB5C91-8887-AF8A-E272-2C5C135D91FD}" dt="2019-12-29T19:26:56.148" v="73" actId="20577"/>
          <ac:spMkLst>
            <pc:docMk/>
            <pc:sldMk cId="1751903567" sldId="304"/>
            <ac:spMk id="3" creationId="{FC2F42F1-5428-49EB-874B-9F73FE44E851}"/>
          </ac:spMkLst>
        </pc:spChg>
      </pc:sldChg>
      <pc:sldChg chg="new del">
        <pc:chgData name="Nabeel Khoury" userId="S::nabeel@campus.technion.ac.il::da61d6ad-cfdb-41bd-ad3d-055d740d0fad" providerId="AD" clId="Web-{14DB5C91-8887-AF8A-E272-2C5C135D91FD}" dt="2019-12-29T19:25:35.866" v="1"/>
        <pc:sldMkLst>
          <pc:docMk/>
          <pc:sldMk cId="2174225242" sldId="304"/>
        </pc:sldMkLst>
      </pc:sldChg>
    </pc:docChg>
  </pc:docChgLst>
  <pc:docChgLst>
    <pc:chgData name="Nabeel Khoury" userId="S::nabeel@campus.technion.ac.il::da61d6ad-cfdb-41bd-ad3d-055d740d0fad" providerId="AD" clId="Web-{64217BA1-951E-B721-CFE8-F34EB6805F19}"/>
    <pc:docChg chg="modSld">
      <pc:chgData name="Nabeel Khoury" userId="S::nabeel@campus.technion.ac.il::da61d6ad-cfdb-41bd-ad3d-055d740d0fad" providerId="AD" clId="Web-{64217BA1-951E-B721-CFE8-F34EB6805F19}" dt="2020-01-13T11:41:05.361" v="18" actId="20577"/>
      <pc:docMkLst>
        <pc:docMk/>
      </pc:docMkLst>
      <pc:sldChg chg="modSp">
        <pc:chgData name="Nabeel Khoury" userId="S::nabeel@campus.technion.ac.il::da61d6ad-cfdb-41bd-ad3d-055d740d0fad" providerId="AD" clId="Web-{64217BA1-951E-B721-CFE8-F34EB6805F19}" dt="2020-01-13T11:41:04.377" v="16" actId="20577"/>
        <pc:sldMkLst>
          <pc:docMk/>
          <pc:sldMk cId="209316806" sldId="262"/>
        </pc:sldMkLst>
        <pc:spChg chg="mod">
          <ac:chgData name="Nabeel Khoury" userId="S::nabeel@campus.technion.ac.il::da61d6ad-cfdb-41bd-ad3d-055d740d0fad" providerId="AD" clId="Web-{64217BA1-951E-B721-CFE8-F34EB6805F19}" dt="2020-01-13T11:41:04.377" v="16" actId="20577"/>
          <ac:spMkLst>
            <pc:docMk/>
            <pc:sldMk cId="209316806" sldId="262"/>
            <ac:spMk id="12" creationId="{FA4B6171-BE96-4C7D-A56C-9712D2A0A302}"/>
          </ac:spMkLst>
        </pc:spChg>
      </pc:sldChg>
      <pc:sldChg chg="modSp">
        <pc:chgData name="Nabeel Khoury" userId="S::nabeel@campus.technion.ac.il::da61d6ad-cfdb-41bd-ad3d-055d740d0fad" providerId="AD" clId="Web-{64217BA1-951E-B721-CFE8-F34EB6805F19}" dt="2020-01-13T11:40:32.299" v="4" actId="20577"/>
        <pc:sldMkLst>
          <pc:docMk/>
          <pc:sldMk cId="1956832750" sldId="297"/>
        </pc:sldMkLst>
        <pc:spChg chg="mod">
          <ac:chgData name="Nabeel Khoury" userId="S::nabeel@campus.technion.ac.il::da61d6ad-cfdb-41bd-ad3d-055d740d0fad" providerId="AD" clId="Web-{64217BA1-951E-B721-CFE8-F34EB6805F19}" dt="2020-01-13T11:40:32.299" v="4" actId="20577"/>
          <ac:spMkLst>
            <pc:docMk/>
            <pc:sldMk cId="1956832750" sldId="297"/>
            <ac:spMk id="3" creationId="{C7ACD27A-6185-4CF9-908F-E212F2CE860C}"/>
          </ac:spMkLst>
        </pc:spChg>
      </pc:sldChg>
    </pc:docChg>
  </pc:docChgLst>
  <pc:docChgLst>
    <pc:chgData name="Nabeel Khoury" userId="S::nabeel@campus.technion.ac.il::da61d6ad-cfdb-41bd-ad3d-055d740d0fad" providerId="AD" clId="Web-{FDE370A1-EC58-4CEF-7D46-9CC37756E884}"/>
    <pc:docChg chg="modSld">
      <pc:chgData name="Nabeel Khoury" userId="S::nabeel@campus.technion.ac.il::da61d6ad-cfdb-41bd-ad3d-055d740d0fad" providerId="AD" clId="Web-{FDE370A1-EC58-4CEF-7D46-9CC37756E884}" dt="2020-01-14T11:26:02.051" v="52"/>
      <pc:docMkLst>
        <pc:docMk/>
      </pc:docMkLst>
      <pc:sldChg chg="mod modShow">
        <pc:chgData name="Nabeel Khoury" userId="S::nabeel@campus.technion.ac.il::da61d6ad-cfdb-41bd-ad3d-055d740d0fad" providerId="AD" clId="Web-{FDE370A1-EC58-4CEF-7D46-9CC37756E884}" dt="2020-01-14T09:38:15.847" v="15"/>
        <pc:sldMkLst>
          <pc:docMk/>
          <pc:sldMk cId="1759583957" sldId="265"/>
        </pc:sldMkLst>
      </pc:sldChg>
      <pc:sldChg chg="modSp">
        <pc:chgData name="Nabeel Khoury" userId="S::nabeel@campus.technion.ac.il::da61d6ad-cfdb-41bd-ad3d-055d740d0fad" providerId="AD" clId="Web-{FDE370A1-EC58-4CEF-7D46-9CC37756E884}" dt="2020-01-14T09:37:47.019" v="14" actId="20577"/>
        <pc:sldMkLst>
          <pc:docMk/>
          <pc:sldMk cId="2448339327" sldId="269"/>
        </pc:sldMkLst>
        <pc:spChg chg="mod">
          <ac:chgData name="Nabeel Khoury" userId="S::nabeel@campus.technion.ac.il::da61d6ad-cfdb-41bd-ad3d-055d740d0fad" providerId="AD" clId="Web-{FDE370A1-EC58-4CEF-7D46-9CC37756E884}" dt="2020-01-14T09:37:47.019" v="14" actId="20577"/>
          <ac:spMkLst>
            <pc:docMk/>
            <pc:sldMk cId="2448339327" sldId="269"/>
            <ac:spMk id="3" creationId="{8DD095F5-666E-4E69-9A5E-15C1900BB96F}"/>
          </ac:spMkLst>
        </pc:spChg>
      </pc:sldChg>
      <pc:sldChg chg="mod modShow">
        <pc:chgData name="Nabeel Khoury" userId="S::nabeel@campus.technion.ac.il::da61d6ad-cfdb-41bd-ad3d-055d740d0fad" providerId="AD" clId="Web-{FDE370A1-EC58-4CEF-7D46-9CC37756E884}" dt="2020-01-14T11:26:02.051" v="52"/>
        <pc:sldMkLst>
          <pc:docMk/>
          <pc:sldMk cId="2270286202" sldId="285"/>
        </pc:sldMkLst>
      </pc:sldChg>
      <pc:sldChg chg="modSp">
        <pc:chgData name="Nabeel Khoury" userId="S::nabeel@campus.technion.ac.il::da61d6ad-cfdb-41bd-ad3d-055d740d0fad" providerId="AD" clId="Web-{FDE370A1-EC58-4CEF-7D46-9CC37756E884}" dt="2020-01-14T09:31:31.505" v="10" actId="20577"/>
        <pc:sldMkLst>
          <pc:docMk/>
          <pc:sldMk cId="3082559252" sldId="290"/>
        </pc:sldMkLst>
        <pc:spChg chg="mod">
          <ac:chgData name="Nabeel Khoury" userId="S::nabeel@campus.technion.ac.il::da61d6ad-cfdb-41bd-ad3d-055d740d0fad" providerId="AD" clId="Web-{FDE370A1-EC58-4CEF-7D46-9CC37756E884}" dt="2020-01-14T09:31:31.505" v="10" actId="20577"/>
          <ac:spMkLst>
            <pc:docMk/>
            <pc:sldMk cId="3082559252" sldId="290"/>
            <ac:spMk id="75" creationId="{BC261848-7856-48EF-B38C-C0CE3BB4BEA5}"/>
          </ac:spMkLst>
        </pc:spChg>
      </pc:sldChg>
      <pc:sldChg chg="addSp delSp modSp">
        <pc:chgData name="Nabeel Khoury" userId="S::nabeel@campus.technion.ac.il::da61d6ad-cfdb-41bd-ad3d-055d740d0fad" providerId="AD" clId="Web-{FDE370A1-EC58-4CEF-7D46-9CC37756E884}" dt="2020-01-14T10:21:26.082" v="51"/>
        <pc:sldMkLst>
          <pc:docMk/>
          <pc:sldMk cId="3827261450" sldId="309"/>
        </pc:sldMkLst>
        <pc:spChg chg="add mod">
          <ac:chgData name="Nabeel Khoury" userId="S::nabeel@campus.technion.ac.il::da61d6ad-cfdb-41bd-ad3d-055d740d0fad" providerId="AD" clId="Web-{FDE370A1-EC58-4CEF-7D46-9CC37756E884}" dt="2020-01-14T10:20:44.441" v="41" actId="1076"/>
          <ac:spMkLst>
            <pc:docMk/>
            <pc:sldMk cId="3827261450" sldId="309"/>
            <ac:spMk id="3" creationId="{4104C932-1160-4D07-8B88-7581564DDB37}"/>
          </ac:spMkLst>
        </pc:spChg>
        <pc:spChg chg="add mod">
          <ac:chgData name="Nabeel Khoury" userId="S::nabeel@campus.technion.ac.il::da61d6ad-cfdb-41bd-ad3d-055d740d0fad" providerId="AD" clId="Web-{FDE370A1-EC58-4CEF-7D46-9CC37756E884}" dt="2020-01-14T10:20:57.285" v="43" actId="1076"/>
          <ac:spMkLst>
            <pc:docMk/>
            <pc:sldMk cId="3827261450" sldId="309"/>
            <ac:spMk id="5" creationId="{EC3181EE-1605-4558-AAF8-644B606170A1}"/>
          </ac:spMkLst>
        </pc:spChg>
        <pc:spChg chg="add mod">
          <ac:chgData name="Nabeel Khoury" userId="S::nabeel@campus.technion.ac.il::da61d6ad-cfdb-41bd-ad3d-055d740d0fad" providerId="AD" clId="Web-{FDE370A1-EC58-4CEF-7D46-9CC37756E884}" dt="2020-01-14T10:21:09.082" v="46" actId="20577"/>
          <ac:spMkLst>
            <pc:docMk/>
            <pc:sldMk cId="3827261450" sldId="309"/>
            <ac:spMk id="6" creationId="{62A59079-BB30-4BD3-983A-993662BC86BC}"/>
          </ac:spMkLst>
        </pc:spChg>
        <pc:spChg chg="add del mod">
          <ac:chgData name="Nabeel Khoury" userId="S::nabeel@campus.technion.ac.il::da61d6ad-cfdb-41bd-ad3d-055d740d0fad" providerId="AD" clId="Web-{FDE370A1-EC58-4CEF-7D46-9CC37756E884}" dt="2020-01-14T10:21:26.082" v="51"/>
          <ac:spMkLst>
            <pc:docMk/>
            <pc:sldMk cId="3827261450" sldId="309"/>
            <ac:spMk id="7" creationId="{4FE48F9A-47E9-4CA5-B942-F4357939DA8C}"/>
          </ac:spMkLst>
        </pc:spChg>
      </pc:sldChg>
    </pc:docChg>
  </pc:docChgLst>
  <pc:docChgLst>
    <pc:chgData name="Mohammad Habiballah" userId="S::mhabib@campus.technion.ac.il::def38073-6281-4865-93c4-ee203798b65f" providerId="AD" clId="Web-{BE0312B0-50BB-8893-2F46-7F616FFCE051}"/>
    <pc:docChg chg="modSld">
      <pc:chgData name="Mohammad Habiballah" userId="S::mhabib@campus.technion.ac.il::def38073-6281-4865-93c4-ee203798b65f" providerId="AD" clId="Web-{BE0312B0-50BB-8893-2F46-7F616FFCE051}" dt="2019-12-23T11:41:28.280" v="259"/>
      <pc:docMkLst>
        <pc:docMk/>
      </pc:docMkLst>
      <pc:sldChg chg="addSp delSp modSp">
        <pc:chgData name="Mohammad Habiballah" userId="S::mhabib@campus.technion.ac.il::def38073-6281-4865-93c4-ee203798b65f" providerId="AD" clId="Web-{BE0312B0-50BB-8893-2F46-7F616FFCE051}" dt="2019-12-23T11:41:28.280" v="259"/>
        <pc:sldMkLst>
          <pc:docMk/>
          <pc:sldMk cId="3585525532" sldId="278"/>
        </pc:sldMkLst>
        <pc:spChg chg="add mod">
          <ac:chgData name="Mohammad Habiballah" userId="S::mhabib@campus.technion.ac.il::def38073-6281-4865-93c4-ee203798b65f" providerId="AD" clId="Web-{BE0312B0-50BB-8893-2F46-7F616FFCE051}" dt="2019-12-23T11:31:53.886" v="222" actId="20577"/>
          <ac:spMkLst>
            <pc:docMk/>
            <pc:sldMk cId="3585525532" sldId="278"/>
            <ac:spMk id="12" creationId="{84E69567-0C83-4966-9DC8-F7CF778FEF1C}"/>
          </ac:spMkLst>
        </pc:spChg>
        <pc:spChg chg="add del mod">
          <ac:chgData name="Mohammad Habiballah" userId="S::mhabib@campus.technion.ac.il::def38073-6281-4865-93c4-ee203798b65f" providerId="AD" clId="Web-{BE0312B0-50BB-8893-2F46-7F616FFCE051}" dt="2019-12-23T11:29:36.979" v="175"/>
          <ac:spMkLst>
            <pc:docMk/>
            <pc:sldMk cId="3585525532" sldId="278"/>
            <ac:spMk id="13" creationId="{E97AE41D-FA3F-4BC3-95F8-BC0ACBE1B9F4}"/>
          </ac:spMkLst>
        </pc:spChg>
        <pc:spChg chg="add mod">
          <ac:chgData name="Mohammad Habiballah" userId="S::mhabib@campus.technion.ac.il::def38073-6281-4865-93c4-ee203798b65f" providerId="AD" clId="Web-{BE0312B0-50BB-8893-2F46-7F616FFCE051}" dt="2019-12-23T11:31:54.370" v="226" actId="20577"/>
          <ac:spMkLst>
            <pc:docMk/>
            <pc:sldMk cId="3585525532" sldId="278"/>
            <ac:spMk id="16" creationId="{DD878D55-8ABA-4D15-9705-6885709E0B81}"/>
          </ac:spMkLst>
        </pc:spChg>
        <pc:spChg chg="add mod">
          <ac:chgData name="Mohammad Habiballah" userId="S::mhabib@campus.technion.ac.il::def38073-6281-4865-93c4-ee203798b65f" providerId="AD" clId="Web-{BE0312B0-50BB-8893-2F46-7F616FFCE051}" dt="2019-12-23T11:38:09.482" v="240" actId="1076"/>
          <ac:spMkLst>
            <pc:docMk/>
            <pc:sldMk cId="3585525532" sldId="278"/>
            <ac:spMk id="17" creationId="{E0328D87-19B7-4DDB-8245-7DD839C973DD}"/>
          </ac:spMkLst>
        </pc:spChg>
        <pc:picChg chg="del mod">
          <ac:chgData name="Mohammad Habiballah" userId="S::mhabib@campus.technion.ac.il::def38073-6281-4865-93c4-ee203798b65f" providerId="AD" clId="Web-{BE0312B0-50BB-8893-2F46-7F616FFCE051}" dt="2019-12-23T11:40:31.811" v="254"/>
          <ac:picMkLst>
            <pc:docMk/>
            <pc:sldMk cId="3585525532" sldId="278"/>
            <ac:picMk id="3" creationId="{96F47C9D-F004-4585-8DD7-C6A836FE75DE}"/>
          </ac:picMkLst>
        </pc:picChg>
        <pc:picChg chg="del">
          <ac:chgData name="Mohammad Habiballah" userId="S::mhabib@campus.technion.ac.il::def38073-6281-4865-93c4-ee203798b65f" providerId="AD" clId="Web-{BE0312B0-50BB-8893-2F46-7F616FFCE051}" dt="2019-12-23T11:40:33.420" v="255"/>
          <ac:picMkLst>
            <pc:docMk/>
            <pc:sldMk cId="3585525532" sldId="278"/>
            <ac:picMk id="7" creationId="{2678BCAE-8C36-45FB-97E3-2DB3CC58CE6F}"/>
          </ac:picMkLst>
        </pc:picChg>
        <pc:picChg chg="add ord">
          <ac:chgData name="Mohammad Habiballah" userId="S::mhabib@campus.technion.ac.il::def38073-6281-4865-93c4-ee203798b65f" providerId="AD" clId="Web-{BE0312B0-50BB-8893-2F46-7F616FFCE051}" dt="2019-12-23T11:41:28.280" v="259"/>
          <ac:picMkLst>
            <pc:docMk/>
            <pc:sldMk cId="3585525532" sldId="278"/>
            <ac:picMk id="22" creationId="{BAE14416-F096-47F9-9841-5343CFC6F313}"/>
          </ac:picMkLst>
        </pc:picChg>
        <pc:picChg chg="add del">
          <ac:chgData name="Mohammad Habiballah" userId="S::mhabib@campus.technion.ac.il::def38073-6281-4865-93c4-ee203798b65f" providerId="AD" clId="Web-{BE0312B0-50BB-8893-2F46-7F616FFCE051}" dt="2019-12-23T11:41:20.811" v="258"/>
          <ac:picMkLst>
            <pc:docMk/>
            <pc:sldMk cId="3585525532" sldId="278"/>
            <ac:picMk id="23" creationId="{BAE14416-F096-47F9-9841-5343CFC6F313}"/>
          </ac:picMkLst>
        </pc:picChg>
        <pc:cxnChg chg="add mod">
          <ac:chgData name="Mohammad Habiballah" userId="S::mhabib@campus.technion.ac.il::def38073-6281-4865-93c4-ee203798b65f" providerId="AD" clId="Web-{BE0312B0-50BB-8893-2F46-7F616FFCE051}" dt="2019-12-23T11:38:50.466" v="245" actId="1076"/>
          <ac:cxnSpMkLst>
            <pc:docMk/>
            <pc:sldMk cId="3585525532" sldId="278"/>
            <ac:cxnSpMk id="5" creationId="{5FD5E1BF-47D3-4C62-88DE-A81283E53757}"/>
          </ac:cxnSpMkLst>
        </pc:cxnChg>
        <pc:cxnChg chg="add mod">
          <ac:chgData name="Mohammad Habiballah" userId="S::mhabib@campus.technion.ac.il::def38073-6281-4865-93c4-ee203798b65f" providerId="AD" clId="Web-{BE0312B0-50BB-8893-2F46-7F616FFCE051}" dt="2019-12-23T11:28:02.337" v="97" actId="14100"/>
          <ac:cxnSpMkLst>
            <pc:docMk/>
            <pc:sldMk cId="3585525532" sldId="278"/>
            <ac:cxnSpMk id="14" creationId="{1680C66C-1E03-4385-AFBB-7178C3458324}"/>
          </ac:cxnSpMkLst>
        </pc:cxnChg>
        <pc:cxnChg chg="add del mod">
          <ac:chgData name="Mohammad Habiballah" userId="S::mhabib@campus.technion.ac.il::def38073-6281-4865-93c4-ee203798b65f" providerId="AD" clId="Web-{BE0312B0-50BB-8893-2F46-7F616FFCE051}" dt="2019-12-23T11:37:57.372" v="239"/>
          <ac:cxnSpMkLst>
            <pc:docMk/>
            <pc:sldMk cId="3585525532" sldId="278"/>
            <ac:cxnSpMk id="18" creationId="{88636731-54BE-4F23-B655-13C6BB1A49C1}"/>
          </ac:cxnSpMkLst>
        </pc:cxnChg>
        <pc:cxnChg chg="add del mod">
          <ac:chgData name="Mohammad Habiballah" userId="S::mhabib@campus.technion.ac.il::def38073-6281-4865-93c4-ee203798b65f" providerId="AD" clId="Web-{BE0312B0-50BB-8893-2F46-7F616FFCE051}" dt="2019-12-23T11:39:09.154" v="248"/>
          <ac:cxnSpMkLst>
            <pc:docMk/>
            <pc:sldMk cId="3585525532" sldId="278"/>
            <ac:cxnSpMk id="19" creationId="{712F6B5F-2F97-4F37-97F0-1AA771523C53}"/>
          </ac:cxnSpMkLst>
        </pc:cxnChg>
        <pc:cxnChg chg="add del mod">
          <ac:chgData name="Mohammad Habiballah" userId="S::mhabib@campus.technion.ac.il::def38073-6281-4865-93c4-ee203798b65f" providerId="AD" clId="Web-{BE0312B0-50BB-8893-2F46-7F616FFCE051}" dt="2019-12-23T11:39:07.998" v="247"/>
          <ac:cxnSpMkLst>
            <pc:docMk/>
            <pc:sldMk cId="3585525532" sldId="278"/>
            <ac:cxnSpMk id="20" creationId="{C8CD4645-01C0-413E-9E40-0C0844B0CC4F}"/>
          </ac:cxnSpMkLst>
        </pc:cxnChg>
        <pc:cxnChg chg="add del mod">
          <ac:chgData name="Mohammad Habiballah" userId="S::mhabib@campus.technion.ac.il::def38073-6281-4865-93c4-ee203798b65f" providerId="AD" clId="Web-{BE0312B0-50BB-8893-2F46-7F616FFCE051}" dt="2019-12-23T11:39:06.623" v="246"/>
          <ac:cxnSpMkLst>
            <pc:docMk/>
            <pc:sldMk cId="3585525532" sldId="278"/>
            <ac:cxnSpMk id="21" creationId="{6005557C-85F2-470E-8F33-4DB46FCFFEE5}"/>
          </ac:cxnSpMkLst>
        </pc:cxn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-mohabi\OneDrive%20-%20Microsoft\Documents\Technion\NLP-Project\Repo\data\train%20-%20Copy%20(2)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'train - Copy (2)'!$K$2:$K$54668</cx:f>
        <cx:lvl ptCount="54667" formatCode="General">
          <cx:pt idx="0">2.75</cx:pt>
          <cx:pt idx="1">3</cx:pt>
          <cx:pt idx="2">2.5</cx:pt>
          <cx:pt idx="3">2.8900000000000001</cx:pt>
          <cx:pt idx="4">2.6699999999999999</cx:pt>
          <cx:pt idx="5">3</cx:pt>
          <cx:pt idx="6">2.6699999999999999</cx:pt>
          <cx:pt idx="7">2.6666666666666665</cx:pt>
          <cx:pt idx="8">2.6699999999999999</cx:pt>
          <cx:pt idx="9">2.6699999999999999</cx:pt>
          <cx:pt idx="10">3</cx:pt>
          <cx:pt idx="11">1.8325</cx:pt>
          <cx:pt idx="12">2.0533333333333332</cx:pt>
          <cx:pt idx="13">2.165</cx:pt>
          <cx:pt idx="14">2.3333333333333335</cx:pt>
          <cx:pt idx="15">2.3333333333333335</cx:pt>
          <cx:pt idx="16">2.165</cx:pt>
          <cx:pt idx="17">2.3300000000000001</cx:pt>
          <cx:pt idx="18">2.0680000000000001</cx:pt>
          <cx:pt idx="19">3</cx:pt>
          <cx:pt idx="20">2.1133333333333333</cx:pt>
          <cx:pt idx="21">2.6677777777777774</cx:pt>
          <cx:pt idx="22">1</cx:pt>
          <cx:pt idx="23">2.4975000000000001</cx:pt>
          <cx:pt idx="24">2.5</cx:pt>
          <cx:pt idx="25">2.665</cx:pt>
          <cx:pt idx="26">2.4975000000000001</cx:pt>
          <cx:pt idx="27">2.665</cx:pt>
          <cx:pt idx="28">2.3300000000000001</cx:pt>
          <cx:pt idx="29">2.1339999999999999</cx:pt>
          <cx:pt idx="30">2.7766666666666668</cx:pt>
          <cx:pt idx="31">2</cx:pt>
          <cx:pt idx="32">2.6699999999999999</cx:pt>
          <cx:pt idx="33">2.7766666666666668</cx:pt>
          <cx:pt idx="34">3</cx:pt>
          <cx:pt idx="35">2.8900000000000001</cx:pt>
          <cx:pt idx="36">2.3999999999999999</cx:pt>
          <cx:pt idx="37">1.3300000000000001</cx:pt>
          <cx:pt idx="38">2.198</cx:pt>
          <cx:pt idx="39">2.7766666666666668</cx:pt>
          <cx:pt idx="40">2.6699999999999999</cx:pt>
          <cx:pt idx="41">2.5533333333333332</cx:pt>
          <cx:pt idx="42">2.4466666666666668</cx:pt>
          <cx:pt idx="43">2.6699999999999999</cx:pt>
          <cx:pt idx="44">2.2553846153846155</cx:pt>
          <cx:pt idx="45">2.4854545454545458</cx:pt>
          <cx:pt idx="46">3</cx:pt>
          <cx:pt idx="47">2.8325</cx:pt>
          <cx:pt idx="48">2.415</cx:pt>
          <cx:pt idx="49">2.335</cx:pt>
          <cx:pt idx="50">3</cx:pt>
          <cx:pt idx="51">3</cx:pt>
          <cx:pt idx="52">2.335</cx:pt>
          <cx:pt idx="53">2.6699999999999999</cx:pt>
          <cx:pt idx="54">1.6699999999999999</cx:pt>
          <cx:pt idx="55">2.3300000000000001</cx:pt>
          <cx:pt idx="56">3</cx:pt>
          <cx:pt idx="57">1.3300000000000001</cx:pt>
          <cx:pt idx="58">2.5</cx:pt>
          <cx:pt idx="59">2</cx:pt>
          <cx:pt idx="60">2</cx:pt>
          <cx:pt idx="61">3</cx:pt>
          <cx:pt idx="62">2.6666666666666665</cx:pt>
          <cx:pt idx="63">2.4020000000000001</cx:pt>
          <cx:pt idx="64">2.9175</cx:pt>
          <cx:pt idx="65">2.2200000000000002</cx:pt>
          <cx:pt idx="66">2.5</cx:pt>
          <cx:pt idx="67">2.4466666666666668</cx:pt>
          <cx:pt idx="68">2.3300000000000001</cx:pt>
          <cx:pt idx="69">1.3300000000000001</cx:pt>
          <cx:pt idx="70">3</cx:pt>
          <cx:pt idx="71">2.335</cx:pt>
          <cx:pt idx="72">2.335</cx:pt>
          <cx:pt idx="73">2.3333333333333335</cx:pt>
          <cx:pt idx="74">2.5566666666666666</cx:pt>
          <cx:pt idx="75">1.25</cx:pt>
          <cx:pt idx="76">2.3300000000000001</cx:pt>
          <cx:pt idx="77">3</cx:pt>
          <cx:pt idx="78">2.468</cx:pt>
          <cx:pt idx="79">2.335</cx:pt>
          <cx:pt idx="80">2</cx:pt>
          <cx:pt idx="81">2.6699999999999999</cx:pt>
          <cx:pt idx="82">3</cx:pt>
          <cx:pt idx="83">2.5</cx:pt>
          <cx:pt idx="84">3</cx:pt>
          <cx:pt idx="85">2</cx:pt>
          <cx:pt idx="86">2.6699999999999999</cx:pt>
          <cx:pt idx="87">1.835</cx:pt>
          <cx:pt idx="88">3</cx:pt>
          <cx:pt idx="89">3</cx:pt>
          <cx:pt idx="90">2.665</cx:pt>
          <cx:pt idx="91">2.6699999999999999</cx:pt>
          <cx:pt idx="92">2.3300000000000001</cx:pt>
          <cx:pt idx="93">2.335</cx:pt>
          <cx:pt idx="94">2</cx:pt>
          <cx:pt idx="95">3</cx:pt>
          <cx:pt idx="96">1.7524999999999999</cx:pt>
          <cx:pt idx="97">3</cx:pt>
          <cx:pt idx="98">2.7766666666666668</cx:pt>
          <cx:pt idx="99">1.8</cx:pt>
          <cx:pt idx="100">2</cx:pt>
          <cx:pt idx="101">2.335</cx:pt>
          <cx:pt idx="102">2.665</cx:pt>
          <cx:pt idx="103">2.468</cx:pt>
          <cx:pt idx="104">2.8325</cx:pt>
          <cx:pt idx="105">2.375</cx:pt>
          <cx:pt idx="106">2</cx:pt>
          <cx:pt idx="107">2.5</cx:pt>
          <cx:pt idx="108">3</cx:pt>
          <cx:pt idx="109">1.9340000000000004</cx:pt>
          <cx:pt idx="110">2.4660000000000002</cx:pt>
          <cx:pt idx="111">3</cx:pt>
          <cx:pt idx="112">1.8</cx:pt>
          <cx:pt idx="113">2.5566666666666666</cx:pt>
          <cx:pt idx="114">2</cx:pt>
          <cx:pt idx="115">3</cx:pt>
          <cx:pt idx="116">3</cx:pt>
          <cx:pt idx="117">2.75</cx:pt>
          <cx:pt idx="118">3</cx:pt>
          <cx:pt idx="119">2.3300000000000001</cx:pt>
          <cx:pt idx="120">2</cx:pt>
          <cx:pt idx="121">2.835</cx:pt>
          <cx:pt idx="122">1.835</cx:pt>
          <cx:pt idx="123">3</cx:pt>
          <cx:pt idx="124">1.9175</cx:pt>
          <cx:pt idx="125">1.3300000000000001</cx:pt>
          <cx:pt idx="126">2.6699999999999999</cx:pt>
          <cx:pt idx="127">3</cx:pt>
          <cx:pt idx="128">1.6699999999999999</cx:pt>
          <cx:pt idx="129">3</cx:pt>
          <cx:pt idx="130">3</cx:pt>
          <cx:pt idx="131">2.3300000000000001</cx:pt>
          <cx:pt idx="132">2.835</cx:pt>
          <cx:pt idx="133">2.665</cx:pt>
          <cx:pt idx="134">2.3333333333333335</cx:pt>
          <cx:pt idx="135">3</cx:pt>
          <cx:pt idx="136">2.2000000000000002</cx:pt>
          <cx:pt idx="137">2.6699999999999999</cx:pt>
          <cx:pt idx="138">2.6699999999999999</cx:pt>
          <cx:pt idx="139">2.0942857142857143</cx:pt>
          <cx:pt idx="140">3</cx:pt>
          <cx:pt idx="141">2.7216666666666662</cx:pt>
          <cx:pt idx="142">2.335</cx:pt>
          <cx:pt idx="143">3</cx:pt>
          <cx:pt idx="144">2.5</cx:pt>
          <cx:pt idx="145">2.0550000000000002</cx:pt>
          <cx:pt idx="146">2</cx:pt>
          <cx:pt idx="147">3</cx:pt>
          <cx:pt idx="148">2.75</cx:pt>
          <cx:pt idx="149">1.5</cx:pt>
          <cx:pt idx="150">2.75</cx:pt>
          <cx:pt idx="151">2.04</cx:pt>
          <cx:pt idx="152">3</cx:pt>
          <cx:pt idx="153">2.3300000000000001</cx:pt>
          <cx:pt idx="154">2.4433333333333334</cx:pt>
          <cx:pt idx="155">2.665</cx:pt>
          <cx:pt idx="156">3</cx:pt>
          <cx:pt idx="157">2.5825</cx:pt>
          <cx:pt idx="158">2.3300000000000001</cx:pt>
          <cx:pt idx="159">3</cx:pt>
          <cx:pt idx="160">2.8900000000000001</cx:pt>
          <cx:pt idx="161">2.6699999999999999</cx:pt>
          <cx:pt idx="162">2.4466666666666668</cx:pt>
          <cx:pt idx="163">1.6699999999999999</cx:pt>
          <cx:pt idx="164">2.835</cx:pt>
          <cx:pt idx="165">2.6699999999999999</cx:pt>
          <cx:pt idx="166">2</cx:pt>
          <cx:pt idx="167">2.75</cx:pt>
          <cx:pt idx="168">2.6699999999999999</cx:pt>
          <cx:pt idx="169">2.5566666666666666</cx:pt>
          <cx:pt idx="170">2.3359999999999999</cx:pt>
          <cx:pt idx="171">2.5566666666666666</cx:pt>
          <cx:pt idx="172">1.6699999999999999</cx:pt>
          <cx:pt idx="173">1.6699999999999999</cx:pt>
          <cx:pt idx="174">2.3300000000000001</cx:pt>
          <cx:pt idx="175">1.3333333333333333</cx:pt>
          <cx:pt idx="176">2.5</cx:pt>
          <cx:pt idx="177">3</cx:pt>
          <cx:pt idx="178">3</cx:pt>
          <cx:pt idx="179">2.6699999999999999</cx:pt>
          <cx:pt idx="180">3</cx:pt>
          <cx:pt idx="181">2</cx:pt>
          <cx:pt idx="182">3</cx:pt>
          <cx:pt idx="183">1.915</cx:pt>
          <cx:pt idx="184">2.3333333333333335</cx:pt>
          <cx:pt idx="185">1.5533333333333335</cx:pt>
          <cx:pt idx="186">2.6699999999999999</cx:pt>
          <cx:pt idx="187">2</cx:pt>
          <cx:pt idx="188">2.2418181818181817</cx:pt>
          <cx:pt idx="189">2.3325</cx:pt>
          <cx:pt idx="190">2</cx:pt>
          <cx:pt idx="191">2.6699999999999999</cx:pt>
          <cx:pt idx="192">2.835</cx:pt>
          <cx:pt idx="193">2.375</cx:pt>
          <cx:pt idx="194">3</cx:pt>
          <cx:pt idx="195">2.1133333333333333</cx:pt>
          <cx:pt idx="196">2</cx:pt>
          <cx:pt idx="197">1.3300000000000001</cx:pt>
          <cx:pt idx="198">3</cx:pt>
          <cx:pt idx="199">1.6679999999999999</cx:pt>
          <cx:pt idx="200">2.6699999999999999</cx:pt>
          <cx:pt idx="201">2.6699999999999999</cx:pt>
          <cx:pt idx="202">1.5</cx:pt>
          <cx:pt idx="203">2.8900000000000001</cx:pt>
          <cx:pt idx="204">1.6633333333333333</cx:pt>
          <cx:pt idx="205">1.3300000000000001</cx:pt>
          <cx:pt idx="206">2.4175</cx:pt>
          <cx:pt idx="207">2.6699999999999999</cx:pt>
          <cx:pt idx="208">1.665</cx:pt>
          <cx:pt idx="209">3</cx:pt>
          <cx:pt idx="210">2.1099999999999999</cx:pt>
          <cx:pt idx="211">3</cx:pt>
          <cx:pt idx="212">2.4466666666666668</cx:pt>
          <cx:pt idx="213">2.7766666666666668</cx:pt>
          <cx:pt idx="214">1.3300000000000001</cx:pt>
          <cx:pt idx="215">2.6699999999999999</cx:pt>
          <cx:pt idx="216">1.835</cx:pt>
          <cx:pt idx="217">2.5</cx:pt>
          <cx:pt idx="218">2.415</cx:pt>
          <cx:pt idx="219">1.3300000000000001</cx:pt>
          <cx:pt idx="220">2.6699999999999999</cx:pt>
          <cx:pt idx="221">3</cx:pt>
          <cx:pt idx="222">3</cx:pt>
          <cx:pt idx="223">2.2233333333333332</cx:pt>
          <cx:pt idx="224">2.835</cx:pt>
          <cx:pt idx="225">2.5</cx:pt>
          <cx:pt idx="226">2</cx:pt>
          <cx:pt idx="227">3</cx:pt>
          <cx:pt idx="228">2.25</cx:pt>
          <cx:pt idx="229">2.665</cx:pt>
          <cx:pt idx="230">3</cx:pt>
          <cx:pt idx="231">2.835</cx:pt>
          <cx:pt idx="232">2.4175</cx:pt>
          <cx:pt idx="233">2.4433333333333334</cx:pt>
          <cx:pt idx="234">2.6666666666666665</cx:pt>
          <cx:pt idx="235">2.335</cx:pt>
          <cx:pt idx="236">1.3300000000000001</cx:pt>
          <cx:pt idx="237">2.7799999999999998</cx:pt>
          <cx:pt idx="238">3</cx:pt>
          <cx:pt idx="239">2</cx:pt>
          <cx:pt idx="240">2.1699999999999999</cx:pt>
          <cx:pt idx="241">2.8900000000000001</cx:pt>
          <cx:pt idx="242">3</cx:pt>
          <cx:pt idx="243">2.3300000000000001</cx:pt>
          <cx:pt idx="244">2.6666666666666665</cx:pt>
          <cx:pt idx="245">2.5700000000000003</cx:pt>
          <cx:pt idx="246">3</cx:pt>
          <cx:pt idx="247">1.665</cx:pt>
          <cx:pt idx="248">3</cx:pt>
          <cx:pt idx="249">2.665</cx:pt>
          <cx:pt idx="250">1.8899999999999999</cx:pt>
          <cx:pt idx="251">2</cx:pt>
          <cx:pt idx="252">1.7475000000000001</cx:pt>
          <cx:pt idx="253">3</cx:pt>
          <cx:pt idx="254">1.835</cx:pt>
          <cx:pt idx="255">2.2371428571428571</cx:pt>
          <cx:pt idx="256">2.665</cx:pt>
          <cx:pt idx="257">1.6000000000000001</cx:pt>
          <cx:pt idx="258">2</cx:pt>
          <cx:pt idx="259">1</cx:pt>
          <cx:pt idx="260">2.3300000000000001</cx:pt>
          <cx:pt idx="261">2.2233333333333332</cx:pt>
          <cx:pt idx="262">3</cx:pt>
          <cx:pt idx="263">2.2725</cx:pt>
          <cx:pt idx="264">2.2871428571428569</cx:pt>
          <cx:pt idx="265">2.3333333333333335</cx:pt>
          <cx:pt idx="266">1.9175</cx:pt>
          <cx:pt idx="267">2.3300000000000001</cx:pt>
          <cx:pt idx="268">3</cx:pt>
          <cx:pt idx="269">2.0566666666666666</cx:pt>
          <cx:pt idx="270">3</cx:pt>
          <cx:pt idx="271">2.665</cx:pt>
          <cx:pt idx="272">3</cx:pt>
          <cx:pt idx="273">2.2475000000000001</cx:pt>
          <cx:pt idx="274">1.7766666666666666</cx:pt>
          <cx:pt idx="275">2.835</cx:pt>
          <cx:pt idx="276">2</cx:pt>
          <cx:pt idx="277">2.6699999999999999</cx:pt>
          <cx:pt idx="278">2.2857142857142856</cx:pt>
          <cx:pt idx="279">2.7999999999999998</cx:pt>
          <cx:pt idx="280">1.3333333333333333</cx:pt>
          <cx:pt idx="281">2.2233333333333332</cx:pt>
          <cx:pt idx="282">2.665</cx:pt>
          <cx:pt idx="283">2</cx:pt>
          <cx:pt idx="284">2.6699999999999999</cx:pt>
          <cx:pt idx="285">2.835</cx:pt>
          <cx:pt idx="286">2.3300000000000001</cx:pt>
          <cx:pt idx="287">3</cx:pt>
          <cx:pt idx="288">2.4175</cx:pt>
          <cx:pt idx="289">1.4433333333333334</cx:pt>
          <cx:pt idx="290">2.3328571428571432</cx:pt>
          <cx:pt idx="291">2.5425</cx:pt>
          <cx:pt idx="292">1.6699999999999999</cx:pt>
          <cx:pt idx="293">1.6699999999999999</cx:pt>
          <cx:pt idx="294">1</cx:pt>
          <cx:pt idx="295">2.6699999999999999</cx:pt>
          <cx:pt idx="296">2</cx:pt>
          <cx:pt idx="297">2.5566666666666666</cx:pt>
          <cx:pt idx="298">3</cx:pt>
          <cx:pt idx="299">2.6699999999999999</cx:pt>
          <cx:pt idx="300">2.4660000000000002</cx:pt>
          <cx:pt idx="301">3</cx:pt>
          <cx:pt idx="302">2.2524999999999999</cx:pt>
          <cx:pt idx="303">2.165</cx:pt>
          <cx:pt idx="304">2.1133333333333333</cx:pt>
          <cx:pt idx="305">2.6116666666666668</cx:pt>
          <cx:pt idx="306">2.734</cx:pt>
          <cx:pt idx="307">2.5339999999999998</cx:pt>
          <cx:pt idx="308">3</cx:pt>
          <cx:pt idx="309">3</cx:pt>
          <cx:pt idx="310">2.6699999999999999</cx:pt>
          <cx:pt idx="311">2.3300000000000001</cx:pt>
          <cx:pt idx="312">3</cx:pt>
          <cx:pt idx="313">3</cx:pt>
          <cx:pt idx="314">2.3300000000000001</cx:pt>
          <cx:pt idx="315">1.6699999999999999</cx:pt>
          <cx:pt idx="316">2.7766666666666668</cx:pt>
          <cx:pt idx="317">2.6699999999999999</cx:pt>
          <cx:pt idx="318">2.585</cx:pt>
          <cx:pt idx="319">3</cx:pt>
          <cx:pt idx="320">2.5</cx:pt>
          <cx:pt idx="321">2.835</cx:pt>
          <cx:pt idx="322">1.6699999999999999</cx:pt>
          <cx:pt idx="323">2.3300000000000001</cx:pt>
          <cx:pt idx="324">3</cx:pt>
          <cx:pt idx="325">2.3333333333333335</cx:pt>
          <cx:pt idx="326">3</cx:pt>
          <cx:pt idx="327">2.3799999999999999</cx:pt>
          <cx:pt idx="328">2.5</cx:pt>
          <cx:pt idx="329">2.6699999999999999</cx:pt>
          <cx:pt idx="330">2.165</cx:pt>
          <cx:pt idx="331">2.085</cx:pt>
          <cx:pt idx="332">2.5123076923076919</cx:pt>
          <cx:pt idx="333">2.6699999999999999</cx:pt>
          <cx:pt idx="334">2.5566666666666666</cx:pt>
          <cx:pt idx="335">2</cx:pt>
          <cx:pt idx="336">2.3333333333333335</cx:pt>
          <cx:pt idx="337">3</cx:pt>
          <cx:pt idx="338">2.2200000000000002</cx:pt>
          <cx:pt idx="339">2.5</cx:pt>
          <cx:pt idx="340">3</cx:pt>
          <cx:pt idx="341">1.9966666666666668</cx:pt>
          <cx:pt idx="342">3</cx:pt>
          <cx:pt idx="343">3</cx:pt>
          <cx:pt idx="344">3</cx:pt>
          <cx:pt idx="345">2.3300000000000001</cx:pt>
          <cx:pt idx="346">2.75</cx:pt>
          <cx:pt idx="347">3</cx:pt>
          <cx:pt idx="348">2.3325</cx:pt>
          <cx:pt idx="349">3</cx:pt>
          <cx:pt idx="350">2.1099999999999999</cx:pt>
          <cx:pt idx="351">3</cx:pt>
          <cx:pt idx="352">2.3300000000000001</cx:pt>
          <cx:pt idx="353">3</cx:pt>
          <cx:pt idx="354">2</cx:pt>
          <cx:pt idx="355">2.6666666666666665</cx:pt>
          <cx:pt idx="356">2.335</cx:pt>
          <cx:pt idx="357">3</cx:pt>
          <cx:pt idx="358">2.835</cx:pt>
          <cx:pt idx="359">2.6699999999999999</cx:pt>
          <cx:pt idx="360">3</cx:pt>
          <cx:pt idx="361">2.75</cx:pt>
          <cx:pt idx="362">3</cx:pt>
          <cx:pt idx="363">2.6000000000000001</cx:pt>
          <cx:pt idx="364">2.665</cx:pt>
          <cx:pt idx="365">2.0659999999999998</cx:pt>
          <cx:pt idx="366">2.3300000000000001</cx:pt>
          <cx:pt idx="367">2.7766666666666668</cx:pt>
          <cx:pt idx="368">1.6699999999999999</cx:pt>
          <cx:pt idx="369">3</cx:pt>
          <cx:pt idx="370">3</cx:pt>
          <cx:pt idx="371">2.5</cx:pt>
          <cx:pt idx="372">1.3300000000000001</cx:pt>
          <cx:pt idx="373">2.3325</cx:pt>
          <cx:pt idx="374">3</cx:pt>
          <cx:pt idx="375">2.1099999999999999</cx:pt>
          <cx:pt idx="376">1.7766666666666666</cx:pt>
          <cx:pt idx="377">2.6699999999999999</cx:pt>
          <cx:pt idx="378">2.5</cx:pt>
          <cx:pt idx="379">2.5</cx:pt>
          <cx:pt idx="380">1.8999999999999999</cx:pt>
          <cx:pt idx="381">2.5</cx:pt>
          <cx:pt idx="382">2.6699999999999999</cx:pt>
          <cx:pt idx="383">2.835</cx:pt>
          <cx:pt idx="384">2.3300000000000001</cx:pt>
          <cx:pt idx="385">2.415</cx:pt>
          <cx:pt idx="386">3</cx:pt>
          <cx:pt idx="387">2.7783333333333338</cx:pt>
          <cx:pt idx="388">3</cx:pt>
          <cx:pt idx="389">2.415</cx:pt>
          <cx:pt idx="390">2</cx:pt>
          <cx:pt idx="391">2.6659999999999999</cx:pt>
          <cx:pt idx="392">2.2233333333333332</cx:pt>
          <cx:pt idx="393">3</cx:pt>
          <cx:pt idx="394">2.2233333333333332</cx:pt>
          <cx:pt idx="395">1.3300000000000001</cx:pt>
          <cx:pt idx="396">1.835</cx:pt>
          <cx:pt idx="397">2.6699999999999999</cx:pt>
          <cx:pt idx="398">1.734</cx:pt>
          <cx:pt idx="399">3</cx:pt>
          <cx:pt idx="400">3</cx:pt>
          <cx:pt idx="401">2.6699999999999999</cx:pt>
          <cx:pt idx="402">1.915</cx:pt>
          <cx:pt idx="403">2.3300000000000001</cx:pt>
          <cx:pt idx="404">3</cx:pt>
          <cx:pt idx="405">2</cx:pt>
          <cx:pt idx="406">2.6699999999999999</cx:pt>
          <cx:pt idx="407">2.6666666666666665</cx:pt>
          <cx:pt idx="408">3</cx:pt>
          <cx:pt idx="409">1.835</cx:pt>
          <cx:pt idx="410">3</cx:pt>
          <cx:pt idx="411">2.6699999999999999</cx:pt>
          <cx:pt idx="412">1.6699999999999999</cx:pt>
          <cx:pt idx="413">2.165</cx:pt>
          <cx:pt idx="414">3</cx:pt>
          <cx:pt idx="415">2.6699999999999999</cx:pt>
          <cx:pt idx="416">2.5</cx:pt>
          <cx:pt idx="417">2.835</cx:pt>
          <cx:pt idx="418">3</cx:pt>
          <cx:pt idx="419">3</cx:pt>
          <cx:pt idx="420">2</cx:pt>
          <cx:pt idx="421">3</cx:pt>
          <cx:pt idx="422">2.835</cx:pt>
          <cx:pt idx="423">1.6666666666666667</cx:pt>
          <cx:pt idx="424">2.6699999999999999</cx:pt>
          <cx:pt idx="425">2</cx:pt>
          <cx:pt idx="426">2.9175</cx:pt>
          <cx:pt idx="427">2.6699999999999999</cx:pt>
          <cx:pt idx="428">2.8900000000000001</cx:pt>
          <cx:pt idx="429">2.5</cx:pt>
          <cx:pt idx="430">1.6699999999999999</cx:pt>
          <cx:pt idx="431">2.5</cx:pt>
          <cx:pt idx="432">3</cx:pt>
          <cx:pt idx="433">2.335</cx:pt>
          <cx:pt idx="434">2.25</cx:pt>
          <cx:pt idx="435">2.4433333333333334</cx:pt>
          <cx:pt idx="436">2.1666666666666665</cx:pt>
          <cx:pt idx="437">2.3300000000000001</cx:pt>
          <cx:pt idx="438">2.7799999999999998</cx:pt>
          <cx:pt idx="439">3</cx:pt>
          <cx:pt idx="440">2.6099999999999999</cx:pt>
          <cx:pt idx="441">3</cx:pt>
          <cx:pt idx="442">2</cx:pt>
          <cx:pt idx="443">3</cx:pt>
          <cx:pt idx="444">2</cx:pt>
          <cx:pt idx="445">2.3300000000000001</cx:pt>
          <cx:pt idx="446">2.75</cx:pt>
          <cx:pt idx="447">3</cx:pt>
          <cx:pt idx="448">2.5533333333333332</cx:pt>
          <cx:pt idx="449">2.4175</cx:pt>
          <cx:pt idx="450">2</cx:pt>
          <cx:pt idx="451">2.2000000000000002</cx:pt>
          <cx:pt idx="452">2</cx:pt>
          <cx:pt idx="453">1.335</cx:pt>
          <cx:pt idx="454">2.3300000000000001</cx:pt>
          <cx:pt idx="455">2.7524999999999999</cx:pt>
          <cx:pt idx="456">2.6680000000000001</cx:pt>
          <cx:pt idx="457">2.6699999999999999</cx:pt>
          <cx:pt idx="458">3</cx:pt>
          <cx:pt idx="459">2.4433333333333334</cx:pt>
          <cx:pt idx="460">2.0014285714285713</cx:pt>
          <cx:pt idx="461">2.5024999999999999</cx:pt>
          <cx:pt idx="462">2.3333333333333335</cx:pt>
          <cx:pt idx="463">3</cx:pt>
          <cx:pt idx="464">2.4020000000000001</cx:pt>
          <cx:pt idx="465">3</cx:pt>
          <cx:pt idx="466">3</cx:pt>
          <cx:pt idx="467">3</cx:pt>
          <cx:pt idx="468">2.3300000000000001</cx:pt>
          <cx:pt idx="469">2.165</cx:pt>
          <cx:pt idx="470">2</cx:pt>
          <cx:pt idx="471">2.6699999999999999</cx:pt>
          <cx:pt idx="472">2.3300000000000001</cx:pt>
          <cx:pt idx="473">2.5</cx:pt>
          <cx:pt idx="474">3</cx:pt>
          <cx:pt idx="475">3</cx:pt>
          <cx:pt idx="476">2.5566666666666666</cx:pt>
          <cx:pt idx="477">2.3300000000000001</cx:pt>
          <cx:pt idx="478">2</cx:pt>
          <cx:pt idx="479">2.5</cx:pt>
          <cx:pt idx="480">2.585</cx:pt>
          <cx:pt idx="481">2.3325</cx:pt>
          <cx:pt idx="482">2.2233333333333332</cx:pt>
          <cx:pt idx="483">2.3300000000000001</cx:pt>
          <cx:pt idx="484">2.335</cx:pt>
          <cx:pt idx="485">2</cx:pt>
          <cx:pt idx="486">3</cx:pt>
          <cx:pt idx="487">2.6699999999999999</cx:pt>
          <cx:pt idx="488">1.6699999999999999</cx:pt>
          <cx:pt idx="489">2.6699999999999999</cx:pt>
          <cx:pt idx="490">2.6099999999999999</cx:pt>
          <cx:pt idx="491">3</cx:pt>
          <cx:pt idx="492">2.5</cx:pt>
          <cx:pt idx="493">2.7799999999999998</cx:pt>
          <cx:pt idx="494">2.4175</cx:pt>
          <cx:pt idx="495">2.4433333333333334</cx:pt>
          <cx:pt idx="496">2.835</cx:pt>
          <cx:pt idx="497">2.5566666666666666</cx:pt>
          <cx:pt idx="498">2.0825</cx:pt>
          <cx:pt idx="499">2.665</cx:pt>
          <cx:pt idx="500">2</cx:pt>
          <cx:pt idx="501">2.2679999999999998</cx:pt>
          <cx:pt idx="502">2</cx:pt>
          <cx:pt idx="503">2.1675</cx:pt>
          <cx:pt idx="504">1.8899999999999999</cx:pt>
          <cx:pt idx="505">2.335</cx:pt>
          <cx:pt idx="506">3</cx:pt>
          <cx:pt idx="507">2.4757142857142855</cx:pt>
          <cx:pt idx="508">2.335</cx:pt>
          <cx:pt idx="509">2.6699999999999999</cx:pt>
          <cx:pt idx="510">1.6699999999999999</cx:pt>
          <cx:pt idx="511">2</cx:pt>
          <cx:pt idx="512">2.835</cx:pt>
          <cx:pt idx="513">2.835</cx:pt>
          <cx:pt idx="514">1.165</cx:pt>
          <cx:pt idx="515">2.4020000000000001</cx:pt>
          <cx:pt idx="516">2.335</cx:pt>
          <cx:pt idx="517">1.6699999999999999</cx:pt>
          <cx:pt idx="518">2.665</cx:pt>
          <cx:pt idx="519">2.1000000000000001</cx:pt>
          <cx:pt idx="520">2.52</cx:pt>
          <cx:pt idx="521">3</cx:pt>
          <cx:pt idx="522">3</cx:pt>
          <cx:pt idx="523">2.6699999999999999</cx:pt>
          <cx:pt idx="524">3</cx:pt>
          <cx:pt idx="525">2.25</cx:pt>
          <cx:pt idx="526">2.335</cx:pt>
          <cx:pt idx="527">2.5549999999999997</cx:pt>
          <cx:pt idx="528">2.5566666666666666</cx:pt>
          <cx:pt idx="529">2.6666666666666665</cx:pt>
          <cx:pt idx="530">2.665</cx:pt>
          <cx:pt idx="531">1.875</cx:pt>
          <cx:pt idx="532">2.6699999999999999</cx:pt>
          <cx:pt idx="533">2.5566666666666666</cx:pt>
          <cx:pt idx="534">1.835</cx:pt>
          <cx:pt idx="535">3</cx:pt>
          <cx:pt idx="536">3</cx:pt>
          <cx:pt idx="537">2.835</cx:pt>
          <cx:pt idx="538">2.835</cx:pt>
          <cx:pt idx="539">1.5533333333333335</cx:pt>
          <cx:pt idx="540">2.6675</cx:pt>
          <cx:pt idx="541">2.5024999999999999</cx:pt>
          <cx:pt idx="542">1.6699999999999999</cx:pt>
          <cx:pt idx="543">2.25</cx:pt>
          <cx:pt idx="544">2.3814285714285717</cx:pt>
          <cx:pt idx="545">2.835</cx:pt>
          <cx:pt idx="546">2.4660000000000002</cx:pt>
          <cx:pt idx="547">3</cx:pt>
          <cx:pt idx="548">2.835</cx:pt>
          <cx:pt idx="549">2</cx:pt>
          <cx:pt idx="550">1.5</cx:pt>
          <cx:pt idx="551">2.5</cx:pt>
          <cx:pt idx="552">2</cx:pt>
          <cx:pt idx="553">3</cx:pt>
          <cx:pt idx="554">2.6699999999999999</cx:pt>
          <cx:pt idx="555">2.3300000000000001</cx:pt>
          <cx:pt idx="556">2.2233333333333332</cx:pt>
          <cx:pt idx="557">2.5</cx:pt>
          <cx:pt idx="558">3</cx:pt>
          <cx:pt idx="559">2.6666666666666665</cx:pt>
          <cx:pt idx="560">2.5</cx:pt>
          <cx:pt idx="561">2</cx:pt>
          <cx:pt idx="562">3</cx:pt>
          <cx:pt idx="563">2.1899999999999999</cx:pt>
          <cx:pt idx="564">1.835</cx:pt>
          <cx:pt idx="565">2.5566666666666666</cx:pt>
          <cx:pt idx="566">3</cx:pt>
          <cx:pt idx="567">3</cx:pt>
          <cx:pt idx="568">2.665</cx:pt>
          <cx:pt idx="569">3</cx:pt>
          <cx:pt idx="570">3</cx:pt>
          <cx:pt idx="571">3</cx:pt>
          <cx:pt idx="572">2.4020000000000001</cx:pt>
          <cx:pt idx="573">2.835</cx:pt>
          <cx:pt idx="574">2.5</cx:pt>
          <cx:pt idx="575">2.1099999999999999</cx:pt>
          <cx:pt idx="576">3</cx:pt>
          <cx:pt idx="577">3</cx:pt>
          <cx:pt idx="578">2</cx:pt>
          <cx:pt idx="579">2</cx:pt>
          <cx:pt idx="580">3</cx:pt>
          <cx:pt idx="581">2.3333333333333335</cx:pt>
          <cx:pt idx="582">2.3325</cx:pt>
          <cx:pt idx="583">2</cx:pt>
          <cx:pt idx="584">2.665</cx:pt>
          <cx:pt idx="585">2.1099999999999999</cx:pt>
          <cx:pt idx="586">2.085</cx:pt>
          <cx:pt idx="587">2.3340000000000001</cx:pt>
          <cx:pt idx="588">2.6666666666666665</cx:pt>
          <cx:pt idx="589">1.5</cx:pt>
          <cx:pt idx="590">2.3300000000000001</cx:pt>
          <cx:pt idx="591">2.665</cx:pt>
          <cx:pt idx="592">2</cx:pt>
          <cx:pt idx="593">2.3900000000000001</cx:pt>
          <cx:pt idx="594">2.585</cx:pt>
          <cx:pt idx="595">2.3300000000000001</cx:pt>
          <cx:pt idx="596">2.5</cx:pt>
          <cx:pt idx="597">3</cx:pt>
          <cx:pt idx="598">2</cx:pt>
          <cx:pt idx="599">3</cx:pt>
          <cx:pt idx="600">2.5</cx:pt>
          <cx:pt idx="601">3</cx:pt>
          <cx:pt idx="602">3</cx:pt>
          <cx:pt idx="603">2.5339999999999998</cx:pt>
          <cx:pt idx="604">3</cx:pt>
          <cx:pt idx="605">2.6699999999999999</cx:pt>
          <cx:pt idx="606">1.3300000000000001</cx:pt>
          <cx:pt idx="607">2.835</cx:pt>
          <cx:pt idx="608">2.5</cx:pt>
          <cx:pt idx="609">2.6699999999999999</cx:pt>
          <cx:pt idx="610">2.665</cx:pt>
          <cx:pt idx="611">1.6699999999999999</cx:pt>
          <cx:pt idx="612">2.5</cx:pt>
          <cx:pt idx="613">2.3325</cx:pt>
          <cx:pt idx="614">2.5566666666666666</cx:pt>
          <cx:pt idx="615">3</cx:pt>
          <cx:pt idx="616">3</cx:pt>
          <cx:pt idx="617">2.3300000000000001</cx:pt>
          <cx:pt idx="618">2</cx:pt>
          <cx:pt idx="619">2.3300000000000001</cx:pt>
          <cx:pt idx="620">2</cx:pt>
          <cx:pt idx="621">2.6699999999999999</cx:pt>
          <cx:pt idx="622">3</cx:pt>
          <cx:pt idx="623">2.6699999999999999</cx:pt>
          <cx:pt idx="624">1</cx:pt>
          <cx:pt idx="625">2.6699999999999999</cx:pt>
          <cx:pt idx="626">2.532</cx:pt>
          <cx:pt idx="627">3</cx:pt>
          <cx:pt idx="628">2.6675000000000004</cx:pt>
          <cx:pt idx="629">2.3333333333333335</cx:pt>
          <cx:pt idx="630">2.3333333333333335</cx:pt>
          <cx:pt idx="631">2.8900000000000001</cx:pt>
          <cx:pt idx="632">2.5566666666666666</cx:pt>
          <cx:pt idx="633">2.4975000000000001</cx:pt>
          <cx:pt idx="634">1.3300000000000001</cx:pt>
          <cx:pt idx="635">2.665</cx:pt>
          <cx:pt idx="636">2.6699999999999999</cx:pt>
          <cx:pt idx="637">2.415</cx:pt>
          <cx:pt idx="638">2.6699999999999999</cx:pt>
          <cx:pt idx="639">2.6000000000000001</cx:pt>
          <cx:pt idx="640">2.6699999999999999</cx:pt>
          <cx:pt idx="641">2.835</cx:pt>
          <cx:pt idx="642">2.335</cx:pt>
          <cx:pt idx="643">2.3999999999999999</cx:pt>
          <cx:pt idx="644">2.335</cx:pt>
          <cx:pt idx="645">2.4449999999999998</cx:pt>
          <cx:pt idx="646">2.2475000000000001</cx:pt>
          <cx:pt idx="647">1.6699999999999999</cx:pt>
          <cx:pt idx="648">2.3300000000000001</cx:pt>
          <cx:pt idx="649">3</cx:pt>
          <cx:pt idx="650">3</cx:pt>
          <cx:pt idx="651">2.5825</cx:pt>
          <cx:pt idx="652">2.665</cx:pt>
          <cx:pt idx="653">2.7766666666666668</cx:pt>
          <cx:pt idx="654">2.6699999999999999</cx:pt>
          <cx:pt idx="655">2.5</cx:pt>
          <cx:pt idx="656">2.6699999999999999</cx:pt>
          <cx:pt idx="657">1</cx:pt>
          <cx:pt idx="658">2.835</cx:pt>
          <cx:pt idx="659">2.335</cx:pt>
          <cx:pt idx="660">2.0011111111111108</cx:pt>
          <cx:pt idx="661">1.7766666666666666</cx:pt>
          <cx:pt idx="662">2</cx:pt>
          <cx:pt idx="663">2.665</cx:pt>
          <cx:pt idx="664">1</cx:pt>
          <cx:pt idx="665">2.4975000000000001</cx:pt>
          <cx:pt idx="666">2.1133333333333333</cx:pt>
          <cx:pt idx="667">1.835</cx:pt>
          <cx:pt idx="668">3</cx:pt>
          <cx:pt idx="669">2.4433333333333334</cx:pt>
          <cx:pt idx="670">2.1518181818181819</cx:pt>
          <cx:pt idx="671">2.085</cx:pt>
          <cx:pt idx="672">2.25</cx:pt>
          <cx:pt idx="673">2.3300000000000001</cx:pt>
          <cx:pt idx="674">2.266</cx:pt>
          <cx:pt idx="675">2.4449999999999998</cx:pt>
          <cx:pt idx="676">2.6675</cx:pt>
          <cx:pt idx="677">2.0942857142857143</cx:pt>
          <cx:pt idx="678">1.8866666666666667</cx:pt>
          <cx:pt idx="679">1.5</cx:pt>
          <cx:pt idx="680">1.3300000000000001</cx:pt>
          <cx:pt idx="681">2.7799999999999998</cx:pt>
          <cx:pt idx="682">3</cx:pt>
          <cx:pt idx="683">3</cx:pt>
          <cx:pt idx="684">2.165</cx:pt>
          <cx:pt idx="685">3</cx:pt>
          <cx:pt idx="686">2.2233333333333332</cx:pt>
          <cx:pt idx="687">1</cx:pt>
          <cx:pt idx="688">2.6699999999999999</cx:pt>
          <cx:pt idx="689">2.3300000000000001</cx:pt>
          <cx:pt idx="690">2.2524999999999999</cx:pt>
          <cx:pt idx="691">3</cx:pt>
          <cx:pt idx="692">3</cx:pt>
          <cx:pt idx="693">1.72</cx:pt>
          <cx:pt idx="694">2</cx:pt>
          <cx:pt idx="695">2.5412499999999998</cx:pt>
          <cx:pt idx="696">2.6699999999999999</cx:pt>
          <cx:pt idx="697">3</cx:pt>
          <cx:pt idx="698">2.5</cx:pt>
          <cx:pt idx="699">1</cx:pt>
          <cx:pt idx="700">3</cx:pt>
          <cx:pt idx="701">3</cx:pt>
          <cx:pt idx="702">1</cx:pt>
          <cx:pt idx="703">3</cx:pt>
          <cx:pt idx="704">2</cx:pt>
          <cx:pt idx="705">2.4869230769230768</cx:pt>
          <cx:pt idx="706">1.6699999999999999</cx:pt>
          <cx:pt idx="707">2.2233333333333332</cx:pt>
          <cx:pt idx="708">2.5825</cx:pt>
          <cx:pt idx="709">2.4660000000000002</cx:pt>
          <cx:pt idx="710">1.9966666666666668</cx:pt>
          <cx:pt idx="711">1.3300000000000001</cx:pt>
          <cx:pt idx="712">3</cx:pt>
          <cx:pt idx="713">2.165</cx:pt>
          <cx:pt idx="714">2.665</cx:pt>
          <cx:pt idx="715">3</cx:pt>
          <cx:pt idx="716">3</cx:pt>
          <cx:pt idx="717">2.665</cx:pt>
          <cx:pt idx="718">1.835</cx:pt>
          <cx:pt idx="719">2.6699999999999999</cx:pt>
          <cx:pt idx="720">2</cx:pt>
          <cx:pt idx="721">2.6699999999999999</cx:pt>
          <cx:pt idx="722">2.1099999999999999</cx:pt>
          <cx:pt idx="723">2.3300000000000001</cx:pt>
          <cx:pt idx="724">3</cx:pt>
          <cx:pt idx="725">2</cx:pt>
          <cx:pt idx="726">3</cx:pt>
          <cx:pt idx="727">2.4175</cx:pt>
          <cx:pt idx="728">2.4975000000000001</cx:pt>
          <cx:pt idx="729">1.8866666666666667</cx:pt>
          <cx:pt idx="730">2.6699999999999999</cx:pt>
          <cx:pt idx="731">2</cx:pt>
          <cx:pt idx="732">2.6666666666666665</cx:pt>
          <cx:pt idx="733">2</cx:pt>
          <cx:pt idx="734">2</cx:pt>
          <cx:pt idx="735">2.3300000000000001</cx:pt>
          <cx:pt idx="736">3</cx:pt>
          <cx:pt idx="737">1.6699999999999999</cx:pt>
          <cx:pt idx="738">3</cx:pt>
          <cx:pt idx="739">2</cx:pt>
          <cx:pt idx="740">2.3300000000000001</cx:pt>
          <cx:pt idx="741">1.6699999999999999</cx:pt>
          <cx:pt idx="742">1</cx:pt>
          <cx:pt idx="743">2.6699999999999999</cx:pt>
          <cx:pt idx="744">3</cx:pt>
          <cx:pt idx="745">2.6699999999999999</cx:pt>
          <cx:pt idx="746">1.998</cx:pt>
          <cx:pt idx="747">2.6699999999999999</cx:pt>
          <cx:pt idx="748">2.7766666666666668</cx:pt>
          <cx:pt idx="749">2.3300000000000001</cx:pt>
          <cx:pt idx="750">2.1683333333333334</cx:pt>
          <cx:pt idx="751">1.835</cx:pt>
          <cx:pt idx="752">2.6699999999999999</cx:pt>
          <cx:pt idx="753">2.665</cx:pt>
          <cx:pt idx="754">2.3300000000000001</cx:pt>
          <cx:pt idx="755">3</cx:pt>
          <cx:pt idx="756">2.165</cx:pt>
          <cx:pt idx="757">2.4466666666666668</cx:pt>
          <cx:pt idx="758">2.6699999999999999</cx:pt>
          <cx:pt idx="759">3</cx:pt>
          <cx:pt idx="760">1.6699999999999999</cx:pt>
          <cx:pt idx="761">2.3300000000000001</cx:pt>
          <cx:pt idx="762">2.3300000000000001</cx:pt>
          <cx:pt idx="763">2.3300000000000001</cx:pt>
          <cx:pt idx="764">2.1683333333333334</cx:pt>
          <cx:pt idx="765">2</cx:pt>
          <cx:pt idx="766">2.468</cx:pt>
          <cx:pt idx="767">3</cx:pt>
          <cx:pt idx="768">2.6699999999999999</cx:pt>
          <cx:pt idx="769">2</cx:pt>
          <cx:pt idx="770">2.4175</cx:pt>
          <cx:pt idx="771">1.6699999999999999</cx:pt>
          <cx:pt idx="772">2.835</cx:pt>
          <cx:pt idx="773">2.4444444444444446</cx:pt>
          <cx:pt idx="774">2.835</cx:pt>
          <cx:pt idx="775">3</cx:pt>
          <cx:pt idx="776">2.3300000000000001</cx:pt>
          <cx:pt idx="777">2.2830769230769232</cx:pt>
          <cx:pt idx="778">2.835</cx:pt>
          <cx:pt idx="779">1.6666666666666667</cx:pt>
          <cx:pt idx="780">2</cx:pt>
          <cx:pt idx="781">2.5</cx:pt>
          <cx:pt idx="782">2.75</cx:pt>
          <cx:pt idx="783">3</cx:pt>
          <cx:pt idx="784">1.6666666666666667</cx:pt>
          <cx:pt idx="785">2.3300000000000001</cx:pt>
          <cx:pt idx="786">3</cx:pt>
          <cx:pt idx="787">2.3300000000000001</cx:pt>
          <cx:pt idx="788">2.6666666666666665</cx:pt>
          <cx:pt idx="789">2.2233333333333332</cx:pt>
          <cx:pt idx="790">3</cx:pt>
          <cx:pt idx="791">2.665</cx:pt>
          <cx:pt idx="792">2.1683333333333334</cx:pt>
          <cx:pt idx="793">3</cx:pt>
          <cx:pt idx="794">2.1099999999999999</cx:pt>
          <cx:pt idx="795">2.5</cx:pt>
          <cx:pt idx="796">2.5</cx:pt>
          <cx:pt idx="797">2.165</cx:pt>
          <cx:pt idx="798">3</cx:pt>
          <cx:pt idx="799">2.75</cx:pt>
          <cx:pt idx="800">2.165</cx:pt>
          <cx:pt idx="801">2</cx:pt>
          <cx:pt idx="802">2</cx:pt>
          <cx:pt idx="803">2.7799999999999998</cx:pt>
          <cx:pt idx="804">2.665</cx:pt>
          <cx:pt idx="805">1.9716666666666665</cx:pt>
          <cx:pt idx="806">2.835</cx:pt>
          <cx:pt idx="807">2.3300000000000001</cx:pt>
          <cx:pt idx="808">2.6699999999999999</cx:pt>
          <cx:pt idx="809">2</cx:pt>
          <cx:pt idx="810">2.835</cx:pt>
          <cx:pt idx="811">2</cx:pt>
          <cx:pt idx="812">3</cx:pt>
          <cx:pt idx="813">2.3333333333333335</cx:pt>
          <cx:pt idx="814">3</cx:pt>
          <cx:pt idx="815">2.4433333333333334</cx:pt>
          <cx:pt idx="816">2.835</cx:pt>
          <cx:pt idx="817">3</cx:pt>
          <cx:pt idx="818">3</cx:pt>
          <cx:pt idx="819">2.5</cx:pt>
          <cx:pt idx="820">1</cx:pt>
          <cx:pt idx="821">2.1675</cx:pt>
          <cx:pt idx="822">1.8899999999999999</cx:pt>
          <cx:pt idx="823">2.6699999999999999</cx:pt>
          <cx:pt idx="824">2.6699999999999999</cx:pt>
          <cx:pt idx="825">3</cx:pt>
          <cx:pt idx="826">3</cx:pt>
          <cx:pt idx="827">3</cx:pt>
          <cx:pt idx="828">2.3300000000000001</cx:pt>
          <cx:pt idx="829">2.3325</cx:pt>
          <cx:pt idx="830">2.6699999999999999</cx:pt>
          <cx:pt idx="831">2.5</cx:pt>
          <cx:pt idx="832">1.8899999999999999</cx:pt>
          <cx:pt idx="833">2</cx:pt>
          <cx:pt idx="834">2.3333333333333335</cx:pt>
          <cx:pt idx="835">2.3328571428571427</cx:pt>
          <cx:pt idx="836">2.2912499999999998</cx:pt>
          <cx:pt idx="837">3</cx:pt>
          <cx:pt idx="838">2.335</cx:pt>
          <cx:pt idx="839">2.3300000000000001</cx:pt>
          <cx:pt idx="840">2.415</cx:pt>
          <cx:pt idx="841">2.665</cx:pt>
          <cx:pt idx="842">2.835</cx:pt>
          <cx:pt idx="843">3</cx:pt>
          <cx:pt idx="844">2.3300000000000001</cx:pt>
          <cx:pt idx="845">3</cx:pt>
          <cx:pt idx="846">2.5</cx:pt>
          <cx:pt idx="847">3</cx:pt>
          <cx:pt idx="848">2.5</cx:pt>
          <cx:pt idx="849">3</cx:pt>
          <cx:pt idx="850">1.6699999999999999</cx:pt>
          <cx:pt idx="851">2</cx:pt>
          <cx:pt idx="852">3</cx:pt>
          <cx:pt idx="853">1.75</cx:pt>
          <cx:pt idx="854">2</cx:pt>
          <cx:pt idx="855">2.1339999999999999</cx:pt>
          <cx:pt idx="856">1.6699999999999999</cx:pt>
          <cx:pt idx="857">2.5</cx:pt>
          <cx:pt idx="858">2.5</cx:pt>
          <cx:pt idx="859">2.835</cx:pt>
          <cx:pt idx="860">1.665</cx:pt>
          <cx:pt idx="861">2</cx:pt>
          <cx:pt idx="862">1.3300000000000001</cx:pt>
          <cx:pt idx="863">2.3300000000000001</cx:pt>
          <cx:pt idx="864">2.335</cx:pt>
          <cx:pt idx="865">3</cx:pt>
          <cx:pt idx="866">1</cx:pt>
          <cx:pt idx="867">2.0366666666666666</cx:pt>
          <cx:pt idx="868">2.3300000000000001</cx:pt>
          <cx:pt idx="869">3</cx:pt>
          <cx:pt idx="870">2.7320000000000002</cx:pt>
          <cx:pt idx="871">2.3300000000000001</cx:pt>
          <cx:pt idx="872">2.6699999999999999</cx:pt>
          <cx:pt idx="873">2.3300000000000001</cx:pt>
          <cx:pt idx="874">2.3333333333333335</cx:pt>
          <cx:pt idx="875">2.6699999999999999</cx:pt>
          <cx:pt idx="876">2.7766666666666668</cx:pt>
          <cx:pt idx="877">2.6699999999999999</cx:pt>
          <cx:pt idx="878">2.5825</cx:pt>
          <cx:pt idx="879">1.665</cx:pt>
          <cx:pt idx="880">2.6699999999999999</cx:pt>
          <cx:pt idx="881">2.5566666666666666</cx:pt>
          <cx:pt idx="882">3</cx:pt>
          <cx:pt idx="883">2.1699999999999999</cx:pt>
          <cx:pt idx="884">2.3333333333333335</cx:pt>
          <cx:pt idx="885">1.8899999999999999</cx:pt>
          <cx:pt idx="886">2.3340000000000001</cx:pt>
          <cx:pt idx="887">1</cx:pt>
          <cx:pt idx="888">1.9255555555555555</cx:pt>
          <cx:pt idx="889">2.0550000000000002</cx:pt>
          <cx:pt idx="890">2.4433333333333334</cx:pt>
          <cx:pt idx="891">2</cx:pt>
          <cx:pt idx="892">2.5566666666666666</cx:pt>
          <cx:pt idx="893">2.6699999999999999</cx:pt>
          <cx:pt idx="894">3</cx:pt>
          <cx:pt idx="895">3</cx:pt>
          <cx:pt idx="896">1.75</cx:pt>
          <cx:pt idx="897">2.6699999999999999</cx:pt>
          <cx:pt idx="898">2</cx:pt>
          <cx:pt idx="899">1.9175</cx:pt>
          <cx:pt idx="900">2.3344444444444443</cx:pt>
          <cx:pt idx="901">2.3711111111111114</cx:pt>
          <cx:pt idx="902">2.6699999999999999</cx:pt>
          <cx:pt idx="903">2.335</cx:pt>
          <cx:pt idx="904">3</cx:pt>
          <cx:pt idx="905">1.998</cx:pt>
          <cx:pt idx="906">2.6666666666666665</cx:pt>
          <cx:pt idx="907">2.3333333333333335</cx:pt>
          <cx:pt idx="908">2.835</cx:pt>
          <cx:pt idx="909">1</cx:pt>
          <cx:pt idx="910">2</cx:pt>
          <cx:pt idx="911">2.3300000000000001</cx:pt>
          <cx:pt idx="912">2.3366666666666664</cx:pt>
          <cx:pt idx="913">1.835</cx:pt>
          <cx:pt idx="914">2.335</cx:pt>
          <cx:pt idx="915">2.6699999999999999</cx:pt>
          <cx:pt idx="916">1.9433333333333334</cx:pt>
          <cx:pt idx="917">2.3300000000000001</cx:pt>
          <cx:pt idx="918">2</cx:pt>
          <cx:pt idx="919">2.335</cx:pt>
          <cx:pt idx="920">2.3300000000000001</cx:pt>
          <cx:pt idx="921">1.5</cx:pt>
          <cx:pt idx="922">2</cx:pt>
          <cx:pt idx="923">2.4433333333333334</cx:pt>
          <cx:pt idx="924">2.2233333333333332</cx:pt>
          <cx:pt idx="925">1.8</cx:pt>
          <cx:pt idx="926">1.6699999999999999</cx:pt>
          <cx:pt idx="927">2.5</cx:pt>
          <cx:pt idx="928">2.5566666666666666</cx:pt>
          <cx:pt idx="929">2.3300000000000001</cx:pt>
          <cx:pt idx="930">2.5566666666666666</cx:pt>
          <cx:pt idx="931">2.5566666666666666</cx:pt>
          <cx:pt idx="932">2.6699999999999999</cx:pt>
          <cx:pt idx="933">2.2233333333333332</cx:pt>
          <cx:pt idx="934">2.3333333333333335</cx:pt>
          <cx:pt idx="935">2.6699999999999999</cx:pt>
          <cx:pt idx="936">3</cx:pt>
          <cx:pt idx="937">2.335</cx:pt>
          <cx:pt idx="938">2.6699999999999999</cx:pt>
          <cx:pt idx="939">2.4771428571428573</cx:pt>
          <cx:pt idx="940">2</cx:pt>
          <cx:pt idx="941">1.8300000000000001</cx:pt>
          <cx:pt idx="942">1</cx:pt>
          <cx:pt idx="943">2.665</cx:pt>
          <cx:pt idx="944">2.4771428571428573</cx:pt>
          <cx:pt idx="945">2.665</cx:pt>
          <cx:pt idx="946">2</cx:pt>
          <cx:pt idx="947">2.3300000000000001</cx:pt>
          <cx:pt idx="948">2.6699999999999999</cx:pt>
          <cx:pt idx="949">2.6666666666666665</cx:pt>
          <cx:pt idx="950">2.665</cx:pt>
          <cx:pt idx="951">2.7766666666666668</cx:pt>
          <cx:pt idx="952">2.3300000000000001</cx:pt>
          <cx:pt idx="953">2.3333333333333335</cx:pt>
          <cx:pt idx="954">2.5</cx:pt>
          <cx:pt idx="955">2.6699999999999999</cx:pt>
          <cx:pt idx="956">2.6699999999999999</cx:pt>
          <cx:pt idx="957">1.78</cx:pt>
          <cx:pt idx="958">3</cx:pt>
          <cx:pt idx="959">1.8866666666666667</cx:pt>
          <cx:pt idx="960">2.335</cx:pt>
          <cx:pt idx="961">3</cx:pt>
          <cx:pt idx="962">2.3300000000000001</cx:pt>
          <cx:pt idx="963">2.335</cx:pt>
          <cx:pt idx="964">1.9057142857142857</cx:pt>
          <cx:pt idx="965">2.5979999999999999</cx:pt>
          <cx:pt idx="966">2.5</cx:pt>
          <cx:pt idx="967">2.6699999999999999</cx:pt>
          <cx:pt idx="968">2.835</cx:pt>
          <cx:pt idx="969">3</cx:pt>
          <cx:pt idx="970">2.0825</cx:pt>
          <cx:pt idx="971">3</cx:pt>
          <cx:pt idx="972">2.6699999999999999</cx:pt>
          <cx:pt idx="973">2.266</cx:pt>
          <cx:pt idx="974">2.3337500000000002</cx:pt>
          <cx:pt idx="975">2.625</cx:pt>
          <cx:pt idx="976">2.3300000000000001</cx:pt>
          <cx:pt idx="977">2.4771428571428573</cx:pt>
          <cx:pt idx="978">2.3333333333333335</cx:pt>
          <cx:pt idx="979">2.5</cx:pt>
          <cx:pt idx="980">2.335</cx:pt>
          <cx:pt idx="981">2.6000000000000001</cx:pt>
          <cx:pt idx="982">2.6699999999999999</cx:pt>
          <cx:pt idx="983">2</cx:pt>
          <cx:pt idx="984">2.5339999999999998</cx:pt>
          <cx:pt idx="985">3</cx:pt>
          <cx:pt idx="986">2.3980000000000001</cx:pt>
          <cx:pt idx="987">1.6699999999999999</cx:pt>
          <cx:pt idx="988">2.6675</cx:pt>
          <cx:pt idx="989">2.4975000000000001</cx:pt>
          <cx:pt idx="990">2.335</cx:pt>
          <cx:pt idx="991">2.6699999999999999</cx:pt>
          <cx:pt idx="992">3</cx:pt>
          <cx:pt idx="993">3</cx:pt>
          <cx:pt idx="994">2.1675</cx:pt>
          <cx:pt idx="995">3</cx:pt>
          <cx:pt idx="996">2.3300000000000001</cx:pt>
          <cx:pt idx="997">2.5339999999999998</cx:pt>
          <cx:pt idx="998">2</cx:pt>
          <cx:pt idx="999">3</cx:pt>
          <cx:pt idx="1000">3</cx:pt>
          <cx:pt idx="1001">2.835</cx:pt>
          <cx:pt idx="1002">3</cx:pt>
          <cx:pt idx="1003">2</cx:pt>
          <cx:pt idx="1004">2.835</cx:pt>
          <cx:pt idx="1005">1.8866666666666667</cx:pt>
          <cx:pt idx="1006">2</cx:pt>
          <cx:pt idx="1007">2.1907142857142858</cx:pt>
          <cx:pt idx="1008">3</cx:pt>
          <cx:pt idx="1009">2.3325</cx:pt>
          <cx:pt idx="1010">2.415</cx:pt>
          <cx:pt idx="1011">2.835</cx:pt>
          <cx:pt idx="1012">2.6666666666666665</cx:pt>
          <cx:pt idx="1013">2.625</cx:pt>
          <cx:pt idx="1014">2.335</cx:pt>
          <cx:pt idx="1015">2.665</cx:pt>
          <cx:pt idx="1016">2.6699999999999999</cx:pt>
          <cx:pt idx="1017">3</cx:pt>
          <cx:pt idx="1018">3</cx:pt>
          <cx:pt idx="1019">2.6699999999999999</cx:pt>
          <cx:pt idx="1020">2.1699999999999999</cx:pt>
          <cx:pt idx="1021">3</cx:pt>
          <cx:pt idx="1022">2.3340000000000001</cx:pt>
          <cx:pt idx="1023">2.5</cx:pt>
          <cx:pt idx="1024">3</cx:pt>
          <cx:pt idx="1025">3</cx:pt>
          <cx:pt idx="1026">1</cx:pt>
          <cx:pt idx="1027">2.335</cx:pt>
          <cx:pt idx="1028">2.165</cx:pt>
          <cx:pt idx="1029">2.6699999999999999</cx:pt>
          <cx:pt idx="1030">3</cx:pt>
          <cx:pt idx="1031">3</cx:pt>
          <cx:pt idx="1032">2.1699999999999999</cx:pt>
          <cx:pt idx="1033">2.8900000000000001</cx:pt>
          <cx:pt idx="1034">1.75</cx:pt>
          <cx:pt idx="1035">2</cx:pt>
          <cx:pt idx="1036">1.835</cx:pt>
          <cx:pt idx="1037">2.25</cx:pt>
          <cx:pt idx="1038">2.5</cx:pt>
          <cx:pt idx="1039">2</cx:pt>
          <cx:pt idx="1040">2</cx:pt>
          <cx:pt idx="1041">2</cx:pt>
          <cx:pt idx="1042">2</cx:pt>
          <cx:pt idx="1043">1.5</cx:pt>
          <cx:pt idx="1044">3</cx:pt>
          <cx:pt idx="1045">3</cx:pt>
          <cx:pt idx="1046">2.3300000000000001</cx:pt>
          <cx:pt idx="1047">2.835</cx:pt>
          <cx:pt idx="1048">1.835</cx:pt>
          <cx:pt idx="1049">3</cx:pt>
          <cx:pt idx="1050">2.6699999999999999</cx:pt>
          <cx:pt idx="1051">3</cx:pt>
          <cx:pt idx="1052">3</cx:pt>
          <cx:pt idx="1053">2.3333333333333335</cx:pt>
          <cx:pt idx="1054">2.6699999999999999</cx:pt>
          <cx:pt idx="1055">3</cx:pt>
          <cx:pt idx="1056">2.5825</cx:pt>
          <cx:pt idx="1057">2</cx:pt>
          <cx:pt idx="1058">2.3300000000000001</cx:pt>
          <cx:pt idx="1059">3</cx:pt>
          <cx:pt idx="1060">3</cx:pt>
          <cx:pt idx="1061">2</cx:pt>
          <cx:pt idx="1062">1.8300000000000001</cx:pt>
          <cx:pt idx="1063">2.335</cx:pt>
          <cx:pt idx="1064">2.0019999999999998</cx:pt>
          <cx:pt idx="1065">3</cx:pt>
          <cx:pt idx="1066">3</cx:pt>
          <cx:pt idx="1067">3</cx:pt>
          <cx:pt idx="1068">2.665</cx:pt>
          <cx:pt idx="1069">2.1518181818181819</cx:pt>
          <cx:pt idx="1070">2.1099999999999999</cx:pt>
          <cx:pt idx="1071">2.5</cx:pt>
          <cx:pt idx="1072">2.75</cx:pt>
          <cx:pt idx="1073">2.4433333333333334</cx:pt>
          <cx:pt idx="1074">2.1675</cx:pt>
          <cx:pt idx="1075">2.6699999999999999</cx:pt>
          <cx:pt idx="1076">2.3300000000000001</cx:pt>
          <cx:pt idx="1077">1.835</cx:pt>
          <cx:pt idx="1078">2.165</cx:pt>
          <cx:pt idx="1079">3</cx:pt>
          <cx:pt idx="1080">2.5</cx:pt>
          <cx:pt idx="1081">3</cx:pt>
          <cx:pt idx="1082">2.3300000000000001</cx:pt>
          <cx:pt idx="1083">2.335</cx:pt>
          <cx:pt idx="1084">2.335</cx:pt>
          <cx:pt idx="1085">3</cx:pt>
          <cx:pt idx="1086">2.3300000000000001</cx:pt>
          <cx:pt idx="1087">3</cx:pt>
          <cx:pt idx="1088">2.3300000000000001</cx:pt>
          <cx:pt idx="1089">2.5566666666666666</cx:pt>
          <cx:pt idx="1090">2.3300000000000001</cx:pt>
          <cx:pt idx="1091">2.665</cx:pt>
          <cx:pt idx="1092">2.3300000000000001</cx:pt>
          <cx:pt idx="1093">2</cx:pt>
          <cx:pt idx="1094">2.6699999999999999</cx:pt>
          <cx:pt idx="1095">2.3300000000000001</cx:pt>
          <cx:pt idx="1096">3</cx:pt>
          <cx:pt idx="1097">3</cx:pt>
          <cx:pt idx="1098">2.633</cx:pt>
          <cx:pt idx="1099">2.3300000000000001</cx:pt>
          <cx:pt idx="1100">2.5014285714285722</cx:pt>
          <cx:pt idx="1101">1.7766666666666666</cx:pt>
          <cx:pt idx="1102">2.1133333333333333</cx:pt>
          <cx:pt idx="1103">1.6699999999999999</cx:pt>
          <cx:pt idx="1104">2.6699999999999999</cx:pt>
          <cx:pt idx="1105">2.3300000000000001</cx:pt>
          <cx:pt idx="1106">2.5566666666666666</cx:pt>
          <cx:pt idx="1107">2.3300000000000001</cx:pt>
          <cx:pt idx="1108">1.3300000000000001</cx:pt>
          <cx:pt idx="1109">2</cx:pt>
          <cx:pt idx="1110">2.6699999999999999</cx:pt>
          <cx:pt idx="1111">2.0659999999999998</cx:pt>
          <cx:pt idx="1112">3</cx:pt>
          <cx:pt idx="1113">2.7766666666666668</cx:pt>
          <cx:pt idx="1114">2.7799999999999998</cx:pt>
          <cx:pt idx="1115">3</cx:pt>
          <cx:pt idx="1116">2.6699999999999999</cx:pt>
          <cx:pt idx="1117">2.6699999999999999</cx:pt>
          <cx:pt idx="1118">3</cx:pt>
          <cx:pt idx="1119">3</cx:pt>
          <cx:pt idx="1120">3</cx:pt>
          <cx:pt idx="1121">3</cx:pt>
          <cx:pt idx="1122">1.915</cx:pt>
          <cx:pt idx="1123">3</cx:pt>
          <cx:pt idx="1124">2.3814285714285717</cx:pt>
          <cx:pt idx="1125">2.8900000000000001</cx:pt>
          <cx:pt idx="1126">3</cx:pt>
          <cx:pt idx="1127">2.6699999999999999</cx:pt>
          <cx:pt idx="1128">2.6699999999999999</cx:pt>
          <cx:pt idx="1129">2.6699999999999999</cx:pt>
          <cx:pt idx="1130">2.835</cx:pt>
          <cx:pt idx="1131">1.835</cx:pt>
          <cx:pt idx="1132">1</cx:pt>
          <cx:pt idx="1133">2.3300000000000001</cx:pt>
          <cx:pt idx="1134">2.5533333333333332</cx:pt>
          <cx:pt idx="1135">2.4175</cx:pt>
          <cx:pt idx="1136">2.3333333333333335</cx:pt>
          <cx:pt idx="1137">3</cx:pt>
          <cx:pt idx="1138">2</cx:pt>
          <cx:pt idx="1139">3</cx:pt>
          <cx:pt idx="1140">2.6699999999999999</cx:pt>
          <cx:pt idx="1141">2.6699999999999999</cx:pt>
          <cx:pt idx="1142">2.6699999999999999</cx:pt>
          <cx:pt idx="1143">3</cx:pt>
          <cx:pt idx="1144">2</cx:pt>
          <cx:pt idx="1145">2</cx:pt>
          <cx:pt idx="1146">2.8900000000000001</cx:pt>
          <cx:pt idx="1147">2.1414285714285715</cx:pt>
          <cx:pt idx="1148">2.1099999999999999</cx:pt>
          <cx:pt idx="1149">1.6699999999999999</cx:pt>
          <cx:pt idx="1150">2.5</cx:pt>
          <cx:pt idx="1151">2.8900000000000001</cx:pt>
          <cx:pt idx="1152">2.3300000000000001</cx:pt>
          <cx:pt idx="1153">1.6699999999999999</cx:pt>
          <cx:pt idx="1154">2.835</cx:pt>
          <cx:pt idx="1155">3</cx:pt>
          <cx:pt idx="1156">2.6699999999999999</cx:pt>
          <cx:pt idx="1157">2.5</cx:pt>
          <cx:pt idx="1158">2.3300000000000001</cx:pt>
          <cx:pt idx="1159">2.6699999999999999</cx:pt>
          <cx:pt idx="1160">2.3333333333333335</cx:pt>
          <cx:pt idx="1161">2.4433333333333334</cx:pt>
          <cx:pt idx="1162">1.3300000000000001</cx:pt>
          <cx:pt idx="1163">2.3300000000000001</cx:pt>
          <cx:pt idx="1164">2.0457142857142858</cx:pt>
          <cx:pt idx="1165">1.6699999999999999</cx:pt>
          <cx:pt idx="1166">2.3300000000000001</cx:pt>
          <cx:pt idx="1167">2.6666666666666665</cx:pt>
          <cx:pt idx="1168">2</cx:pt>
          <cx:pt idx="1169">2</cx:pt>
          <cx:pt idx="1170">2.5566666666666666</cx:pt>
          <cx:pt idx="1171">2.6671428571428573</cx:pt>
          <cx:pt idx="1172">1.8300000000000001</cx:pt>
          <cx:pt idx="1173">2.165</cx:pt>
          <cx:pt idx="1174">3</cx:pt>
          <cx:pt idx="1175">2.5888235294117652</cx:pt>
          <cx:pt idx="1176">3</cx:pt>
          <cx:pt idx="1177">2.6675</cx:pt>
          <cx:pt idx="1178">2.5566666666666666</cx:pt>
          <cx:pt idx="1179">2.3300000000000001</cx:pt>
          <cx:pt idx="1180">3</cx:pt>
          <cx:pt idx="1181">2.3300000000000001</cx:pt>
          <cx:pt idx="1182">2.4757142857142855</cx:pt>
          <cx:pt idx="1183">2.3300000000000001</cx:pt>
          <cx:pt idx="1184">3</cx:pt>
          <cx:pt idx="1185">2.5</cx:pt>
          <cx:pt idx="1186">2.6699999999999999</cx:pt>
          <cx:pt idx="1187">2.6699999999999999</cx:pt>
          <cx:pt idx="1188">2.835</cx:pt>
          <cx:pt idx="1189">3</cx:pt>
          <cx:pt idx="1190">2.8900000000000001</cx:pt>
          <cx:pt idx="1191">2.3300000000000001</cx:pt>
          <cx:pt idx="1192">3</cx:pt>
          <cx:pt idx="1193">2.5</cx:pt>
          <cx:pt idx="1194">2.3300000000000001</cx:pt>
          <cx:pt idx="1195">2.165</cx:pt>
          <cx:pt idx="1196">2</cx:pt>
          <cx:pt idx="1197">3</cx:pt>
          <cx:pt idx="1198">2.7628571428571433</cx:pt>
          <cx:pt idx="1199">2.6699999999999999</cx:pt>
          <cx:pt idx="1200">2.3300000000000001</cx:pt>
          <cx:pt idx="1201">3</cx:pt>
          <cx:pt idx="1202">2.6666666666666665</cx:pt>
          <cx:pt idx="1203">2</cx:pt>
          <cx:pt idx="1204">2</cx:pt>
          <cx:pt idx="1205">3</cx:pt>
          <cx:pt idx="1206">2.335</cx:pt>
          <cx:pt idx="1207">2.165</cx:pt>
          <cx:pt idx="1208">2.6116666666666668</cx:pt>
          <cx:pt idx="1209">3</cx:pt>
          <cx:pt idx="1210">3</cx:pt>
          <cx:pt idx="1211">2.6699999999999999</cx:pt>
          <cx:pt idx="1212">2.6680000000000001</cx:pt>
          <cx:pt idx="1213">3</cx:pt>
          <cx:pt idx="1214">2.6680000000000001</cx:pt>
          <cx:pt idx="1215">2.3300000000000001</cx:pt>
          <cx:pt idx="1216">2.4466666666666668</cx:pt>
          <cx:pt idx="1217">2.3300000000000001</cx:pt>
          <cx:pt idx="1218">2.335</cx:pt>
          <cx:pt idx="1219">2.5</cx:pt>
          <cx:pt idx="1220">2.335</cx:pt>
          <cx:pt idx="1221">2.1320000000000001</cx:pt>
          <cx:pt idx="1222">3</cx:pt>
          <cx:pt idx="1223">2.3300000000000001</cx:pt>
          <cx:pt idx="1224">2.3300000000000001</cx:pt>
          <cx:pt idx="1225">2.4433333333333334</cx:pt>
          <cx:pt idx="1226">1.6699999999999999</cx:pt>
          <cx:pt idx="1227">3</cx:pt>
          <cx:pt idx="1228">2.3300000000000001</cx:pt>
          <cx:pt idx="1229">2.5566666666666666</cx:pt>
          <cx:pt idx="1230">2.1675</cx:pt>
          <cx:pt idx="1231">2.3325</cx:pt>
          <cx:pt idx="1232">2.75</cx:pt>
          <cx:pt idx="1233">2.8900000000000001</cx:pt>
          <cx:pt idx="1234">3</cx:pt>
          <cx:pt idx="1235">3</cx:pt>
          <cx:pt idx="1236">3</cx:pt>
          <cx:pt idx="1237">1.78</cx:pt>
          <cx:pt idx="1238">2.6116666666666668</cx:pt>
          <cx:pt idx="1239">3</cx:pt>
          <cx:pt idx="1240">3</cx:pt>
          <cx:pt idx="1241">2.6699999999999999</cx:pt>
          <cx:pt idx="1242">3</cx:pt>
          <cx:pt idx="1243">2.5840000000000001</cx:pt>
          <cx:pt idx="1244">2.835</cx:pt>
          <cx:pt idx="1245">2.835</cx:pt>
          <cx:pt idx="1246">3</cx:pt>
          <cx:pt idx="1247">2.165</cx:pt>
          <cx:pt idx="1248">3</cx:pt>
          <cx:pt idx="1249">2.3999999999999999</cx:pt>
          <cx:pt idx="1250">2.5</cx:pt>
          <cx:pt idx="1251">1.6699999999999999</cx:pt>
          <cx:pt idx="1252">2.3325</cx:pt>
          <cx:pt idx="1253">2.835</cx:pt>
          <cx:pt idx="1254">3</cx:pt>
          <cx:pt idx="1255">3</cx:pt>
          <cx:pt idx="1256">3</cx:pt>
          <cx:pt idx="1257">2.1133333333333333</cx:pt>
          <cx:pt idx="1258">2.3333333333333335</cx:pt>
          <cx:pt idx="1259">1.6699999999999999</cx:pt>
          <cx:pt idx="1260">2</cx:pt>
          <cx:pt idx="1261">2.5</cx:pt>
          <cx:pt idx="1262">3</cx:pt>
          <cx:pt idx="1263">1.8300000000000001</cx:pt>
          <cx:pt idx="1264">2</cx:pt>
          <cx:pt idx="1265">1.8300000000000001</cx:pt>
          <cx:pt idx="1266">1.9450000000000001</cx:pt>
          <cx:pt idx="1267">2.25</cx:pt>
          <cx:pt idx="1268">1.8899999999999999</cx:pt>
          <cx:pt idx="1269">2.5</cx:pt>
          <cx:pt idx="1270">2.5</cx:pt>
          <cx:pt idx="1271">2.2233333333333332</cx:pt>
          <cx:pt idx="1272">3</cx:pt>
          <cx:pt idx="1273">2.2233333333333332</cx:pt>
          <cx:pt idx="1274">2.6699999999999999</cx:pt>
          <cx:pt idx="1275">1.6699999999999999</cx:pt>
          <cx:pt idx="1276">2.6699999999999999</cx:pt>
          <cx:pt idx="1277">2.6699999999999999</cx:pt>
          <cx:pt idx="1278">3</cx:pt>
          <cx:pt idx="1279">3</cx:pt>
          <cx:pt idx="1280">2.7799999999999998</cx:pt>
          <cx:pt idx="1281">2.3333333333333335</cx:pt>
          <cx:pt idx="1282">2.335</cx:pt>
          <cx:pt idx="1283">3</cx:pt>
          <cx:pt idx="1284">2.835</cx:pt>
          <cx:pt idx="1285">3</cx:pt>
          <cx:pt idx="1286">2</cx:pt>
          <cx:pt idx="1287">2.4466666666666668</cx:pt>
          <cx:pt idx="1288">2.6699999999999999</cx:pt>
          <cx:pt idx="1289">2.835</cx:pt>
          <cx:pt idx="1290">1.9983333333333333</cx:pt>
          <cx:pt idx="1291">3</cx:pt>
          <cx:pt idx="1292">2.665</cx:pt>
          <cx:pt idx="1293">2.7766666666666668</cx:pt>
          <cx:pt idx="1294">2.6099999999999999</cx:pt>
          <cx:pt idx="1295">1.3300000000000001</cx:pt>
          <cx:pt idx="1296">3</cx:pt>
          <cx:pt idx="1297">2.3300000000000001</cx:pt>
          <cx:pt idx="1298">3</cx:pt>
          <cx:pt idx="1299">3</cx:pt>
          <cx:pt idx="1300">2.6699999999999999</cx:pt>
          <cx:pt idx="1301">2.3980000000000001</cx:pt>
          <cx:pt idx="1302">2.665</cx:pt>
          <cx:pt idx="1303">3</cx:pt>
          <cx:pt idx="1304">2.6666666666666665</cx:pt>
          <cx:pt idx="1305">1.835</cx:pt>
          <cx:pt idx="1306">2.5</cx:pt>
          <cx:pt idx="1307">3</cx:pt>
          <cx:pt idx="1308">2.6699999999999999</cx:pt>
          <cx:pt idx="1309">3</cx:pt>
          <cx:pt idx="1310">2.5979999999999999</cx:pt>
          <cx:pt idx="1311">2.6699999999999999</cx:pt>
          <cx:pt idx="1312">2.665</cx:pt>
          <cx:pt idx="1313">2.4175</cx:pt>
          <cx:pt idx="1314">2</cx:pt>
          <cx:pt idx="1315">2.3333333333333335</cx:pt>
          <cx:pt idx="1316">2.585</cx:pt>
          <cx:pt idx="1317">2.2766666666666668</cx:pt>
          <cx:pt idx="1318">2.3300000000000001</cx:pt>
          <cx:pt idx="1319">1</cx:pt>
          <cx:pt idx="1320">2.1666666666666665</cx:pt>
          <cx:pt idx="1321">2.1133333333333333</cx:pt>
          <cx:pt idx="1322">2.5533333333333332</cx:pt>
          <cx:pt idx="1323">2.335</cx:pt>
          <cx:pt idx="1324">3</cx:pt>
          <cx:pt idx="1325">3</cx:pt>
          <cx:pt idx="1326">2.6699999999999999</cx:pt>
          <cx:pt idx="1327">2.3300000000000001</cx:pt>
          <cx:pt idx="1328">3</cx:pt>
          <cx:pt idx="1329">1.6699999999999999</cx:pt>
          <cx:pt idx="1330">2.3300000000000001</cx:pt>
          <cx:pt idx="1331">2.5</cx:pt>
          <cx:pt idx="1332">3</cx:pt>
          <cx:pt idx="1333">3</cx:pt>
          <cx:pt idx="1334">2.2233333333333332</cx:pt>
          <cx:pt idx="1335">2.8325</cx:pt>
          <cx:pt idx="1336">2.734</cx:pt>
          <cx:pt idx="1337">2.0019999999999998</cx:pt>
          <cx:pt idx="1338">3</cx:pt>
          <cx:pt idx="1339">2.3300000000000001</cx:pt>
          <cx:pt idx="1340">2.3300000000000001</cx:pt>
          <cx:pt idx="1341">3</cx:pt>
          <cx:pt idx="1342">2.5024999999999999</cx:pt>
          <cx:pt idx="1343">3</cx:pt>
          <cx:pt idx="1344">2.5566666666666666</cx:pt>
          <cx:pt idx="1345">2</cx:pt>
          <cx:pt idx="1346">2.5</cx:pt>
          <cx:pt idx="1347">2.6699999999999999</cx:pt>
          <cx:pt idx="1348">3</cx:pt>
          <cx:pt idx="1349">2.2385714285714284</cx:pt>
          <cx:pt idx="1350">2.2233333333333332</cx:pt>
          <cx:pt idx="1351">2</cx:pt>
          <cx:pt idx="1352">2.5412499999999998</cx:pt>
          <cx:pt idx="1353">1.5</cx:pt>
          <cx:pt idx="1354">2.6699999999999999</cx:pt>
          <cx:pt idx="1355">2.4433333333333334</cx:pt>
          <cx:pt idx="1356">1.78</cx:pt>
          <cx:pt idx="1357">3</cx:pt>
          <cx:pt idx="1358">1.6699999999999999</cx:pt>
          <cx:pt idx="1359">2.1339999999999999</cx:pt>
          <cx:pt idx="1360">2.3333333333333335</cx:pt>
          <cx:pt idx="1361">3</cx:pt>
          <cx:pt idx="1362">2.165</cx:pt>
          <cx:pt idx="1363">2.6699999999999999</cx:pt>
          <cx:pt idx="1364">2.6699999999999999</cx:pt>
          <cx:pt idx="1365">2.6666666666666665</cx:pt>
          <cx:pt idx="1366">1.6699999999999999</cx:pt>
          <cx:pt idx="1367">2.6699999999999999</cx:pt>
          <cx:pt idx="1368">2.3300000000000001</cx:pt>
          <cx:pt idx="1369">3</cx:pt>
          <cx:pt idx="1370">2.5</cx:pt>
          <cx:pt idx="1371">2.6666666666666665</cx:pt>
          <cx:pt idx="1372">3</cx:pt>
          <cx:pt idx="1373">2.5</cx:pt>
          <cx:pt idx="1374">2.3333333333333335</cx:pt>
          <cx:pt idx="1375">2</cx:pt>
          <cx:pt idx="1376">3</cx:pt>
          <cx:pt idx="1377">2.3300000000000001</cx:pt>
          <cx:pt idx="1378">1</cx:pt>
          <cx:pt idx="1379">2.3300000000000001</cx:pt>
          <cx:pt idx="1380">2.6666666666666665</cx:pt>
          <cx:pt idx="1381">2.3300000000000001</cx:pt>
          <cx:pt idx="1382">1.835</cx:pt>
          <cx:pt idx="1383">2.5</cx:pt>
          <cx:pt idx="1384">2.3300000000000001</cx:pt>
          <cx:pt idx="1385">1.835</cx:pt>
          <cx:pt idx="1386">2.3300000000000001</cx:pt>
          <cx:pt idx="1387">3</cx:pt>
          <cx:pt idx="1388">1.665</cx:pt>
          <cx:pt idx="1389">2.6699999999999999</cx:pt>
          <cx:pt idx="1390">3</cx:pt>
          <cx:pt idx="1391">2.3300000000000001</cx:pt>
          <cx:pt idx="1392">3</cx:pt>
          <cx:pt idx="1393">2.6699999999999999</cx:pt>
          <cx:pt idx="1394">1.6699999999999999</cx:pt>
          <cx:pt idx="1395">2</cx:pt>
          <cx:pt idx="1396">2.1699999999999999</cx:pt>
          <cx:pt idx="1397">3</cx:pt>
          <cx:pt idx="1398">2.665</cx:pt>
          <cx:pt idx="1399">2.6699999999999999</cx:pt>
          <cx:pt idx="1400">2.835</cx:pt>
          <cx:pt idx="1401">3</cx:pt>
          <cx:pt idx="1402">2.0016666666666665</cx:pt>
          <cx:pt idx="1403">1.6699999999999999</cx:pt>
          <cx:pt idx="1404">2.4433333333333334</cx:pt>
          <cx:pt idx="1405">2</cx:pt>
          <cx:pt idx="1406">2</cx:pt>
          <cx:pt idx="1407">2.4466666666666668</cx:pt>
          <cx:pt idx="1408">2.2222222222222223</cx:pt>
          <cx:pt idx="1409">2.6699999999999999</cx:pt>
          <cx:pt idx="1410">3</cx:pt>
          <cx:pt idx="1411">3</cx:pt>
          <cx:pt idx="1412">2</cx:pt>
          <cx:pt idx="1413">2.835</cx:pt>
          <cx:pt idx="1414">3</cx:pt>
          <cx:pt idx="1415">2.3300000000000001</cx:pt>
          <cx:pt idx="1416">1.3300000000000001</cx:pt>
          <cx:pt idx="1417">2.6699999999999999</cx:pt>
          <cx:pt idx="1418">2.6699999999999999</cx:pt>
          <cx:pt idx="1419">3</cx:pt>
          <cx:pt idx="1420">2.3333333333333335</cx:pt>
          <cx:pt idx="1421">1.6699999999999999</cx:pt>
          <cx:pt idx="1422">3</cx:pt>
          <cx:pt idx="1423">2.6699999999999999</cx:pt>
          <cx:pt idx="1424">3</cx:pt>
          <cx:pt idx="1425">3</cx:pt>
          <cx:pt idx="1426">2.4175</cx:pt>
          <cx:pt idx="1427">2.5</cx:pt>
          <cx:pt idx="1428">2.5566666666666666</cx:pt>
          <cx:pt idx="1429">1.6699999999999999</cx:pt>
          <cx:pt idx="1430">2.335</cx:pt>
          <cx:pt idx="1431">3</cx:pt>
          <cx:pt idx="1432">1.665</cx:pt>
          <cx:pt idx="1433">3</cx:pt>
          <cx:pt idx="1434">3</cx:pt>
          <cx:pt idx="1435">2.2783333333333333</cx:pt>
          <cx:pt idx="1436">2</cx:pt>
          <cx:pt idx="1437">2.165</cx:pt>
          <cx:pt idx="1438">2.6666666666666665</cx:pt>
          <cx:pt idx="1439">3</cx:pt>
          <cx:pt idx="1440">3</cx:pt>
          <cx:pt idx="1441">1.3300000000000001</cx:pt>
          <cx:pt idx="1442">2.4660000000000002</cx:pt>
          <cx:pt idx="1443">2.7766666666666668</cx:pt>
          <cx:pt idx="1444">2</cx:pt>
          <cx:pt idx="1445">1.3333333333333333</cx:pt>
          <cx:pt idx="1446">2.335</cx:pt>
          <cx:pt idx="1447">3</cx:pt>
          <cx:pt idx="1448">1.6699999999999999</cx:pt>
          <cx:pt idx="1449">2.3300000000000001</cx:pt>
          <cx:pt idx="1450">2.1855555555555553</cx:pt>
          <cx:pt idx="1451">2</cx:pt>
          <cx:pt idx="1452">3</cx:pt>
          <cx:pt idx="1453">2.6699999999999999</cx:pt>
          <cx:pt idx="1454">2.3333333333333335</cx:pt>
          <cx:pt idx="1455">2.2233333333333332</cx:pt>
          <cx:pt idx="1456">1.8300000000000001</cx:pt>
          <cx:pt idx="1457">2.468</cx:pt>
          <cx:pt idx="1458">2.335</cx:pt>
          <cx:pt idx="1459">2.6699999999999999</cx:pt>
          <cx:pt idx="1460">1.835</cx:pt>
          <cx:pt idx="1461">1.6699999999999999</cx:pt>
          <cx:pt idx="1462">2.835</cx:pt>
          <cx:pt idx="1463">3</cx:pt>
          <cx:pt idx="1464">2.3300000000000001</cx:pt>
          <cx:pt idx="1465">2.4466666666666668</cx:pt>
          <cx:pt idx="1466">2.5</cx:pt>
          <cx:pt idx="1467">2.3300000000000001</cx:pt>
          <cx:pt idx="1468">3</cx:pt>
          <cx:pt idx="1469">2.335</cx:pt>
          <cx:pt idx="1470">1</cx:pt>
          <cx:pt idx="1471">3</cx:pt>
          <cx:pt idx="1472">2.3300000000000001</cx:pt>
          <cx:pt idx="1473">2.5</cx:pt>
          <cx:pt idx="1474">2.835</cx:pt>
          <cx:pt idx="1475">2</cx:pt>
          <cx:pt idx="1476">2.6699999999999999</cx:pt>
          <cx:pt idx="1477">2</cx:pt>
          <cx:pt idx="1478">2.6666666666666665</cx:pt>
          <cx:pt idx="1479">2.5566666666666666</cx:pt>
          <cx:pt idx="1480">3</cx:pt>
          <cx:pt idx="1481">2.665</cx:pt>
          <cx:pt idx="1482">3</cx:pt>
          <cx:pt idx="1483">2.665</cx:pt>
          <cx:pt idx="1484">2.6699999999999999</cx:pt>
          <cx:pt idx="1485">2.6699999999999999</cx:pt>
          <cx:pt idx="1486">2</cx:pt>
          <cx:pt idx="1487">2.5</cx:pt>
          <cx:pt idx="1488">3</cx:pt>
          <cx:pt idx="1489">1.3300000000000001</cx:pt>
          <cx:pt idx="1490">3</cx:pt>
          <cx:pt idx="1491">1.6699999999999999</cx:pt>
          <cx:pt idx="1492">2.165</cx:pt>
          <cx:pt idx="1493">2.6699999999999999</cx:pt>
          <cx:pt idx="1494">2.6699999999999999</cx:pt>
          <cx:pt idx="1495">2.5</cx:pt>
          <cx:pt idx="1496">3</cx:pt>
          <cx:pt idx="1497">2.3300000000000001</cx:pt>
          <cx:pt idx="1498">1.3300000000000001</cx:pt>
          <cx:pt idx="1499">3</cx:pt>
          <cx:pt idx="1500">2.7766666666666668</cx:pt>
          <cx:pt idx="1501">2.5533333333333332</cx:pt>
          <cx:pt idx="1502">1.6699999999999999</cx:pt>
          <cx:pt idx="1503">2.3883333333333332</cx:pt>
          <cx:pt idx="1504">2.5566666666666666</cx:pt>
          <cx:pt idx="1505">2.5024999999999999</cx:pt>
          <cx:pt idx="1506">2.0628571428571427</cx:pt>
          <cx:pt idx="1507">1.6699999999999999</cx:pt>
          <cx:pt idx="1508">3</cx:pt>
          <cx:pt idx="1509">2.468</cx:pt>
          <cx:pt idx="1510">2.665</cx:pt>
          <cx:pt idx="1511">3</cx:pt>
          <cx:pt idx="1512">3</cx:pt>
          <cx:pt idx="1513">3</cx:pt>
          <cx:pt idx="1514">3</cx:pt>
          <cx:pt idx="1515">1.3300000000000001</cx:pt>
          <cx:pt idx="1516">1.9433333333333334</cx:pt>
          <cx:pt idx="1517">2.5</cx:pt>
          <cx:pt idx="1518">2.6699999999999999</cx:pt>
          <cx:pt idx="1519">3</cx:pt>
          <cx:pt idx="1520">3</cx:pt>
          <cx:pt idx="1521">3</cx:pt>
          <cx:pt idx="1522">3</cx:pt>
          <cx:pt idx="1523">2.6699999999999999</cx:pt>
          <cx:pt idx="1524">2</cx:pt>
          <cx:pt idx="1525">1.6699999999999999</cx:pt>
          <cx:pt idx="1526">2.25</cx:pt>
          <cx:pt idx="1527">2.665</cx:pt>
          <cx:pt idx="1528">2.665</cx:pt>
          <cx:pt idx="1529">3</cx:pt>
          <cx:pt idx="1530">2.468</cx:pt>
          <cx:pt idx="1531">2</cx:pt>
          <cx:pt idx="1532">2.335</cx:pt>
          <cx:pt idx="1533">2</cx:pt>
          <cx:pt idx="1534">2.2766666666666668</cx:pt>
          <cx:pt idx="1535">2</cx:pt>
          <cx:pt idx="1536">2</cx:pt>
          <cx:pt idx="1537">2.6699999999999999</cx:pt>
          <cx:pt idx="1538">2.6675</cx:pt>
          <cx:pt idx="1539">3</cx:pt>
          <cx:pt idx="1540">2.4433333333333334</cx:pt>
          <cx:pt idx="1541">2.835</cx:pt>
          <cx:pt idx="1542">2.3300000000000001</cx:pt>
          <cx:pt idx="1543">2.3300000000000001</cx:pt>
          <cx:pt idx="1544">3</cx:pt>
          <cx:pt idx="1545">2.6699999999999999</cx:pt>
          <cx:pt idx="1546">2.6699999999999999</cx:pt>
          <cx:pt idx="1547">2.6699999999999999</cx:pt>
          <cx:pt idx="1548">1</cx:pt>
          <cx:pt idx="1549">2</cx:pt>
          <cx:pt idx="1550">2.1099999999999999</cx:pt>
          <cx:pt idx="1551">2.7766666666666668</cx:pt>
          <cx:pt idx="1552">3</cx:pt>
          <cx:pt idx="1553">3</cx:pt>
          <cx:pt idx="1554">3</cx:pt>
          <cx:pt idx="1555">2.6699999999999999</cx:pt>
          <cx:pt idx="1556">2.6699999999999999</cx:pt>
          <cx:pt idx="1557">1.8866666666666667</cx:pt>
          <cx:pt idx="1558">3</cx:pt>
          <cx:pt idx="1559">2.5533333333333332</cx:pt>
          <cx:pt idx="1560">3</cx:pt>
          <cx:pt idx="1561">2.7524999999999999</cx:pt>
          <cx:pt idx="1562">2.6699999999999999</cx:pt>
          <cx:pt idx="1563">2.3300000000000001</cx:pt>
          <cx:pt idx="1564">2.5</cx:pt>
          <cx:pt idx="1565">2.6699999999999999</cx:pt>
          <cx:pt idx="1566">3</cx:pt>
          <cx:pt idx="1567">1.665</cx:pt>
          <cx:pt idx="1568">2.7524999999999999</cx:pt>
          <cx:pt idx="1569">2.6699999999999999</cx:pt>
          <cx:pt idx="1570">2.6699999999999999</cx:pt>
          <cx:pt idx="1571">2</cx:pt>
          <cx:pt idx="1572">2.5566666666666666</cx:pt>
          <cx:pt idx="1573">2.335</cx:pt>
          <cx:pt idx="1574">2.2679999999999998</cx:pt>
          <cx:pt idx="1575">2.835</cx:pt>
          <cx:pt idx="1576">2.665</cx:pt>
          <cx:pt idx="1577">3</cx:pt>
          <cx:pt idx="1578">2.3300000000000001</cx:pt>
          <cx:pt idx="1579">2.2200000000000002</cx:pt>
          <cx:pt idx="1580">1.3300000000000001</cx:pt>
          <cx:pt idx="1581">2.3300000000000001</cx:pt>
          <cx:pt idx="1582">2.1675</cx:pt>
          <cx:pt idx="1583">2.3300000000000001</cx:pt>
          <cx:pt idx="1584">3</cx:pt>
          <cx:pt idx="1585">2.4466666666666668</cx:pt>
          <cx:pt idx="1586">3</cx:pt>
          <cx:pt idx="1587">2.375</cx:pt>
          <cx:pt idx="1588">2.3333333333333335</cx:pt>
          <cx:pt idx="1589">2</cx:pt>
          <cx:pt idx="1590">2.4466666666666668</cx:pt>
          <cx:pt idx="1591">2.6699999999999999</cx:pt>
          <cx:pt idx="1592">3</cx:pt>
          <cx:pt idx="1593">2.3333333333333335</cx:pt>
          <cx:pt idx="1594">2</cx:pt>
          <cx:pt idx="1595">2.3300000000000001</cx:pt>
          <cx:pt idx="1596">3</cx:pt>
          <cx:pt idx="1597">3</cx:pt>
          <cx:pt idx="1598">2</cx:pt>
          <cx:pt idx="1599">2.6699999999999999</cx:pt>
          <cx:pt idx="1600">2.5242857142857145</cx:pt>
          <cx:pt idx="1601">2.6675</cx:pt>
          <cx:pt idx="1602">1.6633333333333333</cx:pt>
          <cx:pt idx="1603">2.335</cx:pt>
          <cx:pt idx="1604">1.6666666666666667</cx:pt>
          <cx:pt idx="1605">2.5825</cx:pt>
          <cx:pt idx="1606">2.6699999999999999</cx:pt>
          <cx:pt idx="1607">2.665</cx:pt>
          <cx:pt idx="1608">2.5</cx:pt>
          <cx:pt idx="1609">2.1699999999999999</cx:pt>
          <cx:pt idx="1610">2.6699999999999999</cx:pt>
          <cx:pt idx="1611">3</cx:pt>
          <cx:pt idx="1612">3</cx:pt>
          <cx:pt idx="1613">2.3300000000000001</cx:pt>
          <cx:pt idx="1614">2.335</cx:pt>
          <cx:pt idx="1615">2.165</cx:pt>
          <cx:pt idx="1616">2.4757142857142855</cx:pt>
          <cx:pt idx="1617">2.665</cx:pt>
          <cx:pt idx="1618">2.1099999999999999</cx:pt>
          <cx:pt idx="1619">3</cx:pt>
          <cx:pt idx="1620">3</cx:pt>
          <cx:pt idx="1621">2.1099999999999999</cx:pt>
          <cx:pt idx="1622">2.1699999999999999</cx:pt>
          <cx:pt idx="1623">2.5339999999999998</cx:pt>
          <cx:pt idx="1624">2.6699999999999999</cx:pt>
          <cx:pt idx="1625">2.75</cx:pt>
          <cx:pt idx="1626">2.5</cx:pt>
          <cx:pt idx="1627">2.335</cx:pt>
          <cx:pt idx="1628">2.835</cx:pt>
          <cx:pt idx="1629">3</cx:pt>
          <cx:pt idx="1630">2.4433333333333334</cx:pt>
          <cx:pt idx="1631">2.4466666666666668</cx:pt>
          <cx:pt idx="1632">2.335</cx:pt>
          <cx:pt idx="1633">2.3300000000000001</cx:pt>
          <cx:pt idx="1634">2.3300000000000001</cx:pt>
          <cx:pt idx="1635">2.835</cx:pt>
          <cx:pt idx="1636">2.2233333333333332</cx:pt>
          <cx:pt idx="1637">1.5</cx:pt>
          <cx:pt idx="1638">1.835</cx:pt>
          <cx:pt idx="1639">2.7614285714285711</cx:pt>
          <cx:pt idx="1640">2.165</cx:pt>
          <cx:pt idx="1641">3</cx:pt>
          <cx:pt idx="1642">3</cx:pt>
          <cx:pt idx="1643">2.5</cx:pt>
          <cx:pt idx="1644">2.3366666666666664</cx:pt>
          <cx:pt idx="1645">3</cx:pt>
          <cx:pt idx="1646">2.25</cx:pt>
          <cx:pt idx="1647">2.3300000000000001</cx:pt>
          <cx:pt idx="1648">3</cx:pt>
          <cx:pt idx="1649">1.6699999999999999</cx:pt>
          <cx:pt idx="1650">3</cx:pt>
          <cx:pt idx="1651">2.5</cx:pt>
          <cx:pt idx="1652">1.8342857142857143</cx:pt>
          <cx:pt idx="1653">2.3300000000000001</cx:pt>
          <cx:pt idx="1654">2.3300000000000001</cx:pt>
          <cx:pt idx="1655">3</cx:pt>
          <cx:pt idx="1656">3</cx:pt>
          <cx:pt idx="1657">1</cx:pt>
          <cx:pt idx="1658">2.6699999999999999</cx:pt>
          <cx:pt idx="1659">2.335</cx:pt>
          <cx:pt idx="1660">2.2233333333333332</cx:pt>
          <cx:pt idx="1661">2.1099999999999999</cx:pt>
          <cx:pt idx="1662">2</cx:pt>
          <cx:pt idx="1663">3</cx:pt>
          <cx:pt idx="1664">2.5566666666666666</cx:pt>
          <cx:pt idx="1665">1.3300000000000001</cx:pt>
          <cx:pt idx="1666">2.6699999999999999</cx:pt>
          <cx:pt idx="1667">2.6699999999999999</cx:pt>
          <cx:pt idx="1668">1.3300000000000001</cx:pt>
          <cx:pt idx="1669">2.2233333333333332</cx:pt>
          <cx:pt idx="1670">2.6699999999999999</cx:pt>
          <cx:pt idx="1671">2</cx:pt>
          <cx:pt idx="1672">3</cx:pt>
          <cx:pt idx="1673">3</cx:pt>
          <cx:pt idx="1674">2.6699999999999999</cx:pt>
          <cx:pt idx="1675">2.4587500000000002</cx:pt>
          <cx:pt idx="1676">2.3300000000000001</cx:pt>
          <cx:pt idx="1677">2.6699999999999999</cx:pt>
          <cx:pt idx="1678">2.165</cx:pt>
          <cx:pt idx="1679">3</cx:pt>
          <cx:pt idx="1680">2.5</cx:pt>
          <cx:pt idx="1681">3</cx:pt>
          <cx:pt idx="1682">3</cx:pt>
          <cx:pt idx="1683">2.6699999999999999</cx:pt>
          <cx:pt idx="1684">2.5566666666666666</cx:pt>
          <cx:pt idx="1685">1.3300000000000001</cx:pt>
          <cx:pt idx="1686">3</cx:pt>
          <cx:pt idx="1687">2.4466666666666668</cx:pt>
          <cx:pt idx="1688">2.4175</cx:pt>
          <cx:pt idx="1689">2.165</cx:pt>
          <cx:pt idx="1690">2.1320000000000001</cx:pt>
          <cx:pt idx="1691">3</cx:pt>
          <cx:pt idx="1692">2.335</cx:pt>
          <cx:pt idx="1693">2.5</cx:pt>
          <cx:pt idx="1694">2</cx:pt>
          <cx:pt idx="1695">2.3300000000000001</cx:pt>
          <cx:pt idx="1696">2.665</cx:pt>
          <cx:pt idx="1697">2.665</cx:pt>
          <cx:pt idx="1698">2.3300000000000001</cx:pt>
          <cx:pt idx="1699">2.6699999999999999</cx:pt>
          <cx:pt idx="1700">2.3300000000000001</cx:pt>
          <cx:pt idx="1701">3</cx:pt>
          <cx:pt idx="1702">2.6699999999999999</cx:pt>
          <cx:pt idx="1703">3</cx:pt>
          <cx:pt idx="1704">2.6699999999999999</cx:pt>
          <cx:pt idx="1705">1.8333333333333333</cx:pt>
          <cx:pt idx="1706">2.835</cx:pt>
          <cx:pt idx="1707">1.7766666666666666</cx:pt>
          <cx:pt idx="1708">2.0235714285714286</cx:pt>
          <cx:pt idx="1709">2.335</cx:pt>
          <cx:pt idx="1710">2.5825</cx:pt>
          <cx:pt idx="1711">2.5339999999999998</cx:pt>
          <cx:pt idx="1712">2.6699999999999999</cx:pt>
          <cx:pt idx="1713">2.2216666666666667</cx:pt>
          <cx:pt idx="1714">1.835</cx:pt>
          <cx:pt idx="1715">2</cx:pt>
          <cx:pt idx="1716">2.6699999999999999</cx:pt>
          <cx:pt idx="1717">3</cx:pt>
          <cx:pt idx="1718">2.3325</cx:pt>
          <cx:pt idx="1719">2.3300000000000001</cx:pt>
          <cx:pt idx="1720">2.3333333333333335</cx:pt>
          <cx:pt idx="1721">1</cx:pt>
          <cx:pt idx="1722">2.3300000000000001</cx:pt>
          <cx:pt idx="1723">3</cx:pt>
          <cx:pt idx="1724">2</cx:pt>
          <cx:pt idx="1725">2.5714285714285716</cx:pt>
          <cx:pt idx="1726">3</cx:pt>
          <cx:pt idx="1727">2.6699999999999999</cx:pt>
          <cx:pt idx="1728">2</cx:pt>
          <cx:pt idx="1729">2.1675</cx:pt>
          <cx:pt idx="1730">2.6699999999999999</cx:pt>
          <cx:pt idx="1731">2.415</cx:pt>
          <cx:pt idx="1732">2.165</cx:pt>
          <cx:pt idx="1733">3</cx:pt>
          <cx:pt idx="1734">2.0471428571428572</cx:pt>
          <cx:pt idx="1735">2.6699999999999999</cx:pt>
          <cx:pt idx="1736">2</cx:pt>
          <cx:pt idx="1737">2.4175</cx:pt>
          <cx:pt idx="1738">3</cx:pt>
          <cx:pt idx="1739">2.665</cx:pt>
          <cx:pt idx="1740">1.6699999999999999</cx:pt>
          <cx:pt idx="1741">2.1699999999999999</cx:pt>
          <cx:pt idx="1742">3</cx:pt>
          <cx:pt idx="1743">2.3300000000000001</cx:pt>
          <cx:pt idx="1744">2.25</cx:pt>
          <cx:pt idx="1745">2</cx:pt>
          <cx:pt idx="1746">2.3333333333333335</cx:pt>
          <cx:pt idx="1747">2</cx:pt>
          <cx:pt idx="1748">2.6699999999999999</cx:pt>
          <cx:pt idx="1749">2.1099999999999999</cx:pt>
          <cx:pt idx="1750">2.3300000000000001</cx:pt>
          <cx:pt idx="1751">2.5339999999999998</cx:pt>
          <cx:pt idx="1752">2.3300000000000001</cx:pt>
          <cx:pt idx="1753">2.2233333333333332</cx:pt>
          <cx:pt idx="1754">3</cx:pt>
          <cx:pt idx="1755">2.3300000000000001</cx:pt>
          <cx:pt idx="1756">2.3300000000000001</cx:pt>
          <cx:pt idx="1757">1.9716666666666665</cx:pt>
          <cx:pt idx="1758">2.835</cx:pt>
          <cx:pt idx="1759">2.2524999999999999</cx:pt>
          <cx:pt idx="1760">2.6699999999999999</cx:pt>
          <cx:pt idx="1761">2.552</cx:pt>
          <cx:pt idx="1762">2.2233333333333332</cx:pt>
          <cx:pt idx="1763">2.5</cx:pt>
          <cx:pt idx="1764">1</cx:pt>
          <cx:pt idx="1765">3</cx:pt>
          <cx:pt idx="1766">3</cx:pt>
          <cx:pt idx="1767">1.6699999999999999</cx:pt>
          <cx:pt idx="1768">3</cx:pt>
          <cx:pt idx="1769">2.835</cx:pt>
          <cx:pt idx="1770">1</cx:pt>
          <cx:pt idx="1771">3</cx:pt>
          <cx:pt idx="1772">3</cx:pt>
          <cx:pt idx="1773">3</cx:pt>
          <cx:pt idx="1774">2</cx:pt>
          <cx:pt idx="1775">3</cx:pt>
          <cx:pt idx="1776">2.6675</cx:pt>
          <cx:pt idx="1777">3</cx:pt>
          <cx:pt idx="1778">2.1675</cx:pt>
          <cx:pt idx="1779">2.5566666666666666</cx:pt>
          <cx:pt idx="1780">2.6699999999999999</cx:pt>
          <cx:pt idx="1781">2.665</cx:pt>
          <cx:pt idx="1782">3</cx:pt>
          <cx:pt idx="1783">2.2000000000000002</cx:pt>
          <cx:pt idx="1784">3</cx:pt>
          <cx:pt idx="1785">2.5</cx:pt>
          <cx:pt idx="1786">2.335</cx:pt>
          <cx:pt idx="1787">3</cx:pt>
          <cx:pt idx="1788">2.6666666666666665</cx:pt>
          <cx:pt idx="1789">1.835</cx:pt>
          <cx:pt idx="1790">2.4660000000000002</cx:pt>
          <cx:pt idx="1791">2.335</cx:pt>
          <cx:pt idx="1792">2.165</cx:pt>
          <cx:pt idx="1793">3</cx:pt>
          <cx:pt idx="1794">2.6116666666666668</cx:pt>
          <cx:pt idx="1795">2.665</cx:pt>
          <cx:pt idx="1796">2</cx:pt>
          <cx:pt idx="1797">3</cx:pt>
          <cx:pt idx="1798">2.085</cx:pt>
          <cx:pt idx="1799">2.25</cx:pt>
          <cx:pt idx="1800">2.3300000000000001</cx:pt>
          <cx:pt idx="1801">2.1699999999999999</cx:pt>
          <cx:pt idx="1802">2.4433333333333334</cx:pt>
          <cx:pt idx="1803">2.4975000000000001</cx:pt>
          <cx:pt idx="1804">2.6699999999999999</cx:pt>
          <cx:pt idx="1805">3</cx:pt>
          <cx:pt idx="1806">2</cx:pt>
          <cx:pt idx="1807">2.2679999999999998</cx:pt>
          <cx:pt idx="1808">2.6699999999999999</cx:pt>
          <cx:pt idx="1809">2.335</cx:pt>
          <cx:pt idx="1810">2</cx:pt>
          <cx:pt idx="1811">2.6666666666666665</cx:pt>
          <cx:pt idx="1812">2.335</cx:pt>
          <cx:pt idx="1813">3</cx:pt>
          <cx:pt idx="1814">3</cx:pt>
          <cx:pt idx="1815">2.665</cx:pt>
          <cx:pt idx="1816">3</cx:pt>
          <cx:pt idx="1817">2.6699999999999999</cx:pt>
          <cx:pt idx="1818">3</cx:pt>
          <cx:pt idx="1819">2.6699999999999999</cx:pt>
          <cx:pt idx="1820">2.1699999999999999</cx:pt>
          <cx:pt idx="1821">2.2912499999999998</cx:pt>
          <cx:pt idx="1822">2.2385714285714284</cx:pt>
          <cx:pt idx="1823">2.3300000000000001</cx:pt>
          <cx:pt idx="1824">2.5825</cx:pt>
          <cx:pt idx="1825">3</cx:pt>
          <cx:pt idx="1826">2.1675</cx:pt>
          <cx:pt idx="1827">3</cx:pt>
          <cx:pt idx="1828">3</cx:pt>
          <cx:pt idx="1829">2.1675</cx:pt>
          <cx:pt idx="1830">2.4433333333333334</cx:pt>
          <cx:pt idx="1831">2.3300000000000001</cx:pt>
          <cx:pt idx="1832">2.6675</cx:pt>
          <cx:pt idx="1833">2.4449999999999998</cx:pt>
          <cx:pt idx="1834">3</cx:pt>
          <cx:pt idx="1835">2.6699999999999999</cx:pt>
          <cx:pt idx="1836">2.3300000000000001</cx:pt>
          <cx:pt idx="1837">2.5339999999999998</cx:pt>
          <cx:pt idx="1838">1</cx:pt>
          <cx:pt idx="1839">3</cx:pt>
          <cx:pt idx="1840">3</cx:pt>
          <cx:pt idx="1841">2.4466666666666668</cx:pt>
          <cx:pt idx="1842">2.6699999999999999</cx:pt>
          <cx:pt idx="1843">2.3300000000000001</cx:pt>
          <cx:pt idx="1844">1.7766666666666666</cx:pt>
          <cx:pt idx="1845">3</cx:pt>
          <cx:pt idx="1846">3</cx:pt>
          <cx:pt idx="1847">1.6699999999999999</cx:pt>
          <cx:pt idx="1848">2.5</cx:pt>
          <cx:pt idx="1849">2.4433333333333334</cx:pt>
          <cx:pt idx="1850">2.1675</cx:pt>
          <cx:pt idx="1851">2.2233333333333332</cx:pt>
          <cx:pt idx="1852">1</cx:pt>
          <cx:pt idx="1853">3</cx:pt>
          <cx:pt idx="1854">2</cx:pt>
          <cx:pt idx="1855">3</cx:pt>
          <cx:pt idx="1856">3</cx:pt>
          <cx:pt idx="1857">2.665</cx:pt>
          <cx:pt idx="1858">1.5</cx:pt>
          <cx:pt idx="1859">2</cx:pt>
          <cx:pt idx="1860">3</cx:pt>
          <cx:pt idx="1861">2.665</cx:pt>
          <cx:pt idx="1862">3</cx:pt>
          <cx:pt idx="1863">2</cx:pt>
          <cx:pt idx="1864">2.5</cx:pt>
          <cx:pt idx="1865">2.6699999999999999</cx:pt>
          <cx:pt idx="1866">3</cx:pt>
          <cx:pt idx="1867">3</cx:pt>
          <cx:pt idx="1868">2.7766666666666668</cx:pt>
          <cx:pt idx="1869">1.7641176470588236</cx:pt>
          <cx:pt idx="1870">2.6699999999999999</cx:pt>
          <cx:pt idx="1871">2.3325</cx:pt>
          <cx:pt idx="1872">1.335</cx:pt>
          <cx:pt idx="1873">2.1699999999999999</cx:pt>
          <cx:pt idx="1874">3</cx:pt>
          <cx:pt idx="1875">1.835</cx:pt>
          <cx:pt idx="1876">2.0024999999999999</cx:pt>
          <cx:pt idx="1877">1.6699999999999999</cx:pt>
          <cx:pt idx="1878">1.6699999999999999</cx:pt>
          <cx:pt idx="1879">2</cx:pt>
          <cx:pt idx="1880">2.3333333333333335</cx:pt>
          <cx:pt idx="1881">2</cx:pt>
          <cx:pt idx="1882">2.2200000000000002</cx:pt>
          <cx:pt idx="1883">2</cx:pt>
          <cx:pt idx="1884">2.835</cx:pt>
          <cx:pt idx="1885">2</cx:pt>
          <cx:pt idx="1886">3</cx:pt>
          <cx:pt idx="1887">3</cx:pt>
          <cx:pt idx="1888">1.835</cx:pt>
          <cx:pt idx="1889">2.6699999999999999</cx:pt>
          <cx:pt idx="1890">2.266</cx:pt>
          <cx:pt idx="1891">2.3319999999999999</cx:pt>
          <cx:pt idx="1892">3</cx:pt>
          <cx:pt idx="1893">1.7766666666666666</cx:pt>
          <cx:pt idx="1894">3</cx:pt>
          <cx:pt idx="1895">2.335</cx:pt>
          <cx:pt idx="1896">3</cx:pt>
          <cx:pt idx="1897">3</cx:pt>
          <cx:pt idx="1898">3</cx:pt>
          <cx:pt idx="1899">2.2000000000000002</cx:pt>
          <cx:pt idx="1900">2.665</cx:pt>
          <cx:pt idx="1901">2</cx:pt>
          <cx:pt idx="1902">1.5825</cx:pt>
          <cx:pt idx="1903">2.6699999999999999</cx:pt>
          <cx:pt idx="1904">2.0471428571428572</cx:pt>
          <cx:pt idx="1905">1.9175</cx:pt>
          <cx:pt idx="1906">2.3300000000000001</cx:pt>
          <cx:pt idx="1907">2.335</cx:pt>
          <cx:pt idx="1908">2.165</cx:pt>
          <cx:pt idx="1909">2.5</cx:pt>
          <cx:pt idx="1910">2.335</cx:pt>
          <cx:pt idx="1911">3</cx:pt>
          <cx:pt idx="1912">2.6699999999999999</cx:pt>
          <cx:pt idx="1913">3</cx:pt>
          <cx:pt idx="1914">2.5550000000000002</cx:pt>
          <cx:pt idx="1915">3</cx:pt>
          <cx:pt idx="1916">2.2087500000000002</cx:pt>
          <cx:pt idx="1917">2.2766666666666668</cx:pt>
          <cx:pt idx="1918">2.6699999999999999</cx:pt>
          <cx:pt idx="1919">2</cx:pt>
          <cx:pt idx="1920">1.8325</cx:pt>
          <cx:pt idx="1921">2</cx:pt>
          <cx:pt idx="1922">2.4433333333333334</cx:pt>
          <cx:pt idx="1923">3</cx:pt>
          <cx:pt idx="1924">2.5825</cx:pt>
          <cx:pt idx="1925">2.3300000000000001</cx:pt>
          <cx:pt idx="1926">2.165</cx:pt>
          <cx:pt idx="1927">2.3300000000000001</cx:pt>
          <cx:pt idx="1928">2.6699999999999999</cx:pt>
          <cx:pt idx="1929">2.335</cx:pt>
          <cx:pt idx="1930">2.3300000000000001</cx:pt>
          <cx:pt idx="1931">3</cx:pt>
          <cx:pt idx="1932">2.6699999999999999</cx:pt>
          <cx:pt idx="1933">3</cx:pt>
          <cx:pt idx="1934">2.6699999999999999</cx:pt>
          <cx:pt idx="1935">2.5566666666666666</cx:pt>
          <cx:pt idx="1936">1.9175</cx:pt>
          <cx:pt idx="1937">2.2749999999999999</cx:pt>
          <cx:pt idx="1938">1.835</cx:pt>
          <cx:pt idx="1939">3</cx:pt>
          <cx:pt idx="1940">2.6699999999999999</cx:pt>
          <cx:pt idx="1941">2.6699999999999999</cx:pt>
          <cx:pt idx="1942">2.6659999999999999</cx:pt>
          <cx:pt idx="1943">1.5566666666666666</cx:pt>
          <cx:pt idx="1944">2.6185714285714283</cx:pt>
          <cx:pt idx="1945">2.6699999999999999</cx:pt>
          <cx:pt idx="1946">1.6699999999999999</cx:pt>
          <cx:pt idx="1947">2.6699999999999999</cx:pt>
          <cx:pt idx="1948">3</cx:pt>
          <cx:pt idx="1949">2</cx:pt>
          <cx:pt idx="1950">1.3300000000000001</cx:pt>
          <cx:pt idx="1951">2.3300000000000001</cx:pt>
          <cx:pt idx="1952">2.125</cx:pt>
          <cx:pt idx="1953">3</cx:pt>
          <cx:pt idx="1954">3</cx:pt>
          <cx:pt idx="1955">2.835</cx:pt>
          <cx:pt idx="1956">2.335</cx:pt>
          <cx:pt idx="1957">3</cx:pt>
          <cx:pt idx="1958">1.3300000000000001</cx:pt>
          <cx:pt idx="1959">2.4361538461538461</cx:pt>
          <cx:pt idx="1960">2.3300000000000001</cx:pt>
          <cx:pt idx="1961">2.6666666666666665</cx:pt>
          <cx:pt idx="1962">3</cx:pt>
          <cx:pt idx="1963">2.1675</cx:pt>
          <cx:pt idx="1964">2.1675</cx:pt>
          <cx:pt idx="1965">2.25</cx:pt>
          <cx:pt idx="1966">1.835</cx:pt>
          <cx:pt idx="1967">2.3333333333333335</cx:pt>
          <cx:pt idx="1968">2.6699999999999999</cx:pt>
          <cx:pt idx="1969">3</cx:pt>
          <cx:pt idx="1970">3</cx:pt>
          <cx:pt idx="1971">2.3300000000000001</cx:pt>
          <cx:pt idx="1972">3</cx:pt>
          <cx:pt idx="1973">2.4466666666666668</cx:pt>
          <cx:pt idx="1974">2.6185714285714283</cx:pt>
          <cx:pt idx="1975">2.335</cx:pt>
          <cx:pt idx="1976">2.3300000000000001</cx:pt>
          <cx:pt idx="1977">3</cx:pt>
          <cx:pt idx="1978">2.835</cx:pt>
          <cx:pt idx="1979">1</cx:pt>
          <cx:pt idx="1980">2.536</cx:pt>
          <cx:pt idx="1981">2.4285714285714284</cx:pt>
          <cx:pt idx="1982">2.7524999999999999</cx:pt>
          <cx:pt idx="1983">2.835</cx:pt>
          <cx:pt idx="1984">2.3300000000000001</cx:pt>
          <cx:pt idx="1985">2</cx:pt>
          <cx:pt idx="1986">2.6699999999999999</cx:pt>
          <cx:pt idx="1987">2.3300000000000001</cx:pt>
          <cx:pt idx="1988">3</cx:pt>
          <cx:pt idx="1989">2</cx:pt>
          <cx:pt idx="1990">1.6699999999999999</cx:pt>
          <cx:pt idx="1991">2.6699999999999999</cx:pt>
          <cx:pt idx="1992">2.835</cx:pt>
          <cx:pt idx="1993">3</cx:pt>
          <cx:pt idx="1994">2.6699999999999999</cx:pt>
          <cx:pt idx="1995">2.335</cx:pt>
          <cx:pt idx="1996">2</cx:pt>
          <cx:pt idx="1997">3</cx:pt>
          <cx:pt idx="1998">2.5566666666666666</cx:pt>
          <cx:pt idx="1999">2.585</cx:pt>
          <cx:pt idx="2000">3</cx:pt>
          <cx:pt idx="2001">2.665</cx:pt>
          <cx:pt idx="2002">1</cx:pt>
          <cx:pt idx="2003">2.665</cx:pt>
          <cx:pt idx="2004">2.6699999999999999</cx:pt>
          <cx:pt idx="2005">2.665</cx:pt>
          <cx:pt idx="2006">2.6666666666666665</cx:pt>
          <cx:pt idx="2007">2.3325</cx:pt>
          <cx:pt idx="2008">2.3333333333333335</cx:pt>
          <cx:pt idx="2009">2.5714285714285716</cx:pt>
          <cx:pt idx="2010">1</cx:pt>
          <cx:pt idx="2011">1.9966666666666668</cx:pt>
          <cx:pt idx="2012">2.5</cx:pt>
          <cx:pt idx="2013">2.3300000000000001</cx:pt>
          <cx:pt idx="2014">2.335</cx:pt>
          <cx:pt idx="2015">2</cx:pt>
          <cx:pt idx="2016">3</cx:pt>
          <cx:pt idx="2017">2.5</cx:pt>
          <cx:pt idx="2018">2.6699999999999999</cx:pt>
          <cx:pt idx="2019">2.3300000000000001</cx:pt>
          <cx:pt idx="2020">2.6699999999999999</cx:pt>
          <cx:pt idx="2021">2.6666666666666665</cx:pt>
          <cx:pt idx="2022">1.3300000000000001</cx:pt>
          <cx:pt idx="2023">1.6666666666666667</cx:pt>
          <cx:pt idx="2024">2.665</cx:pt>
          <cx:pt idx="2025">1.6699999999999999</cx:pt>
          <cx:pt idx="2026">3</cx:pt>
          <cx:pt idx="2027">2.665</cx:pt>
          <cx:pt idx="2028">3</cx:pt>
          <cx:pt idx="2029">1.6699999999999999</cx:pt>
          <cx:pt idx="2030">1.5533333333333335</cx:pt>
          <cx:pt idx="2031">3</cx:pt>
          <cx:pt idx="2032">2.6699999999999999</cx:pt>
          <cx:pt idx="2033">2.6699999999999999</cx:pt>
          <cx:pt idx="2034">3</cx:pt>
          <cx:pt idx="2035">3</cx:pt>
          <cx:pt idx="2036">2.585</cx:pt>
          <cx:pt idx="2037">2.6699999999999999</cx:pt>
          <cx:pt idx="2038">2</cx:pt>
          <cx:pt idx="2039">2.3300000000000001</cx:pt>
          <cx:pt idx="2040">3</cx:pt>
          <cx:pt idx="2041">2</cx:pt>
          <cx:pt idx="2042">2.3999999999999999</cx:pt>
          <cx:pt idx="2043">2.5</cx:pt>
          <cx:pt idx="2044">2.5</cx:pt>
          <cx:pt idx="2045">2.835</cx:pt>
          <cx:pt idx="2046">2.835</cx:pt>
          <cx:pt idx="2047">3</cx:pt>
          <cx:pt idx="2048">2.3325</cx:pt>
          <cx:pt idx="2049">2.835</cx:pt>
          <cx:pt idx="2050">3</cx:pt>
          <cx:pt idx="2051">2.6699999999999999</cx:pt>
          <cx:pt idx="2052">2.335</cx:pt>
          <cx:pt idx="2053">2</cx:pt>
          <cx:pt idx="2054">1.768</cx:pt>
          <cx:pt idx="2055">2.5</cx:pt>
          <cx:pt idx="2056">2</cx:pt>
          <cx:pt idx="2057">2.5566666666666666</cx:pt>
          <cx:pt idx="2058">3</cx:pt>
          <cx:pt idx="2059">2.6666666666666665</cx:pt>
          <cx:pt idx="2060">2.3300000000000001</cx:pt>
          <cx:pt idx="2061">2.4433333333333334</cx:pt>
          <cx:pt idx="2062">2.4449999999999998</cx:pt>
          <cx:pt idx="2063">2.6699999999999999</cx:pt>
          <cx:pt idx="2064">2.835</cx:pt>
          <cx:pt idx="2065">2.5566666666666666</cx:pt>
          <cx:pt idx="2066">3</cx:pt>
          <cx:pt idx="2067">3</cx:pt>
          <cx:pt idx="2068">3</cx:pt>
          <cx:pt idx="2069">3</cx:pt>
          <cx:pt idx="2070">2</cx:pt>
          <cx:pt idx="2071">3</cx:pt>
          <cx:pt idx="2072">2.6699999999999999</cx:pt>
          <cx:pt idx="2073">2.5</cx:pt>
          <cx:pt idx="2074">2.5024999999999999</cx:pt>
          <cx:pt idx="2075">2.3300000000000001</cx:pt>
          <cx:pt idx="2076">2</cx:pt>
          <cx:pt idx="2077">2.4444444444444446</cx:pt>
          <cx:pt idx="2078">1.5</cx:pt>
          <cx:pt idx="2079">2</cx:pt>
          <cx:pt idx="2080">2.3300000000000001</cx:pt>
          <cx:pt idx="2081">2.5533333333333332</cx:pt>
          <cx:pt idx="2082">1.5</cx:pt>
          <cx:pt idx="2083">2</cx:pt>
          <cx:pt idx="2084">2.1133333333333333</cx:pt>
          <cx:pt idx="2085">2.6699999999999999</cx:pt>
          <cx:pt idx="2086">2.6699999999999999</cx:pt>
          <cx:pt idx="2087">1.8899999999999999</cx:pt>
          <cx:pt idx="2088">3</cx:pt>
          <cx:pt idx="2089">2.3300000000000001</cx:pt>
          <cx:pt idx="2090">3</cx:pt>
          <cx:pt idx="2091">2.3300000000000001</cx:pt>
          <cx:pt idx="2092">2</cx:pt>
          <cx:pt idx="2093">2.5714285714285716</cx:pt>
          <cx:pt idx="2094">2.665</cx:pt>
          <cx:pt idx="2095">2.1457142857142855</cx:pt>
          <cx:pt idx="2096">3</cx:pt>
          <cx:pt idx="2097">3</cx:pt>
          <cx:pt idx="2098">2.5</cx:pt>
          <cx:pt idx="2099">3</cx:pt>
          <cx:pt idx="2100">2.335</cx:pt>
          <cx:pt idx="2101">2.665</cx:pt>
          <cx:pt idx="2102">2.7766666666666668</cx:pt>
          <cx:pt idx="2103">2.6666666666666665</cx:pt>
          <cx:pt idx="2104">2.835</cx:pt>
          <cx:pt idx="2105">2.3300000000000001</cx:pt>
          <cx:pt idx="2106">1.9966666666666668</cx:pt>
          <cx:pt idx="2107">1.6699999999999999</cx:pt>
          <cx:pt idx="2108">2.3300000000000001</cx:pt>
          <cx:pt idx="2109">2.3300000000000001</cx:pt>
          <cx:pt idx="2110">2.3333333333333335</cx:pt>
          <cx:pt idx="2111">2.3340000000000001</cx:pt>
          <cx:pt idx="2112">1.8300000000000001</cx:pt>
          <cx:pt idx="2113">2.6699999999999999</cx:pt>
          <cx:pt idx="2114">2.3300000000000001</cx:pt>
          <cx:pt idx="2115">3</cx:pt>
          <cx:pt idx="2116">2.5566666666666666</cx:pt>
          <cx:pt idx="2117">2.3300000000000001</cx:pt>
          <cx:pt idx="2118">2.5566666666666666</cx:pt>
          <cx:pt idx="2119">2.5825</cx:pt>
          <cx:pt idx="2120">2.6666666666666665</cx:pt>
          <cx:pt idx="2121">2.835</cx:pt>
          <cx:pt idx="2122">2.3300000000000001</cx:pt>
          <cx:pt idx="2123">2.6675</cx:pt>
          <cx:pt idx="2124">2.3300000000000001</cx:pt>
          <cx:pt idx="2125">2.6699999999999999</cx:pt>
          <cx:pt idx="2126">2.165</cx:pt>
          <cx:pt idx="2127">1.95875</cx:pt>
          <cx:pt idx="2128">2.1699999999999999</cx:pt>
          <cx:pt idx="2129">2.6699999999999999</cx:pt>
          <cx:pt idx="2130">2.1666666666666665</cx:pt>
          <cx:pt idx="2131">2.3300000000000001</cx:pt>
          <cx:pt idx="2132">3</cx:pt>
          <cx:pt idx="2133">2.3300000000000001</cx:pt>
          <cx:pt idx="2134">2</cx:pt>
          <cx:pt idx="2135">2.3300000000000001</cx:pt>
          <cx:pt idx="2136">3</cx:pt>
          <cx:pt idx="2137">3</cx:pt>
          <cx:pt idx="2138">3</cx:pt>
          <cx:pt idx="2139">2.6699999999999999</cx:pt>
          <cx:pt idx="2140">3</cx:pt>
          <cx:pt idx="2141">2.835</cx:pt>
          <cx:pt idx="2142">2.3333333333333335</cx:pt>
          <cx:pt idx="2143">1.835</cx:pt>
          <cx:pt idx="2144">2.2766666666666668</cx:pt>
          <cx:pt idx="2145">3</cx:pt>
          <cx:pt idx="2146">2.665</cx:pt>
          <cx:pt idx="2147">2</cx:pt>
          <cx:pt idx="2148">2.665</cx:pt>
          <cx:pt idx="2149">3</cx:pt>
          <cx:pt idx="2150">2.3300000000000001</cx:pt>
          <cx:pt idx="2151">3</cx:pt>
          <cx:pt idx="2152">3</cx:pt>
          <cx:pt idx="2153">2.1675</cx:pt>
          <cx:pt idx="2154">2</cx:pt>
          <cx:pt idx="2155">3</cx:pt>
          <cx:pt idx="2156">2</cx:pt>
          <cx:pt idx="2157">2.5</cx:pt>
          <cx:pt idx="2158">2.6675</cx:pt>
          <cx:pt idx="2159">2.665</cx:pt>
          <cx:pt idx="2160">2.2233333333333332</cx:pt>
          <cx:pt idx="2161">1.835</cx:pt>
          <cx:pt idx="2162">2.7766666666666668</cx:pt>
          <cx:pt idx="2163">1.3300000000000001</cx:pt>
          <cx:pt idx="2164">2.5</cx:pt>
          <cx:pt idx="2165">2.3300000000000001</cx:pt>
          <cx:pt idx="2166">2.6699999999999999</cx:pt>
          <cx:pt idx="2167">2.6699999999999999</cx:pt>
          <cx:pt idx="2168">3</cx:pt>
          <cx:pt idx="2169">3</cx:pt>
          <cx:pt idx="2170">1.3300000000000001</cx:pt>
          <cx:pt idx="2171">2.335</cx:pt>
          <cx:pt idx="2172">2.1699999999999999</cx:pt>
          <cx:pt idx="2173">2.5</cx:pt>
          <cx:pt idx="2174">2.3300000000000001</cx:pt>
          <cx:pt idx="2175">2.6666666666666665</cx:pt>
          <cx:pt idx="2176">3</cx:pt>
          <cx:pt idx="2177">2.7766666666666668</cx:pt>
          <cx:pt idx="2178">2.4466666666666668</cx:pt>
          <cx:pt idx="2179">2.6675</cx:pt>
          <cx:pt idx="2180">2.468</cx:pt>
          <cx:pt idx="2181">3</cx:pt>
          <cx:pt idx="2182">1.835</cx:pt>
          <cx:pt idx="2183">2</cx:pt>
          <cx:pt idx="2184">2.3300000000000001</cx:pt>
          <cx:pt idx="2185">3</cx:pt>
          <cx:pt idx="2186">2.665</cx:pt>
          <cx:pt idx="2187">2.3333333333333335</cx:pt>
          <cx:pt idx="2188">2.2799999999999998</cx:pt>
          <cx:pt idx="2189">2.1099999999999999</cx:pt>
          <cx:pt idx="2190">2.5238095238095242</cx:pt>
          <cx:pt idx="2191">2.5</cx:pt>
          <cx:pt idx="2192">2.5566666666666666</cx:pt>
          <cx:pt idx="2193">3</cx:pt>
          <cx:pt idx="2194">2.6699999999999999</cx:pt>
          <cx:pt idx="2195">2</cx:pt>
          <cx:pt idx="2196">3</cx:pt>
          <cx:pt idx="2197">2.6699999999999999</cx:pt>
          <cx:pt idx="2198">2</cx:pt>
          <cx:pt idx="2199">2.6666666666666665</cx:pt>
          <cx:pt idx="2200">2.6699999999999999</cx:pt>
          <cx:pt idx="2201">2.835</cx:pt>
          <cx:pt idx="2202">3</cx:pt>
          <cx:pt idx="2203">2.5</cx:pt>
          <cx:pt idx="2204">2.665</cx:pt>
          <cx:pt idx="2205">2</cx:pt>
          <cx:pt idx="2206">2.6699999999999999</cx:pt>
          <cx:pt idx="2207">2.2512499999999998</cx:pt>
          <cx:pt idx="2208">3</cx:pt>
          <cx:pt idx="2209">2.665</cx:pt>
          <cx:pt idx="2210">3</cx:pt>
          <cx:pt idx="2211">2.165</cx:pt>
          <cx:pt idx="2212">2.6699999999999999</cx:pt>
          <cx:pt idx="2213">2.6699999999999999</cx:pt>
          <cx:pt idx="2214">2.6699999999999999</cx:pt>
          <cx:pt idx="2215">2.3319999999999999</cx:pt>
          <cx:pt idx="2216">3</cx:pt>
          <cx:pt idx="2217">2.6699999999999999</cx:pt>
          <cx:pt idx="2218">2.1699999999999999</cx:pt>
          <cx:pt idx="2219">2.3300000000000001</cx:pt>
          <cx:pt idx="2220">2.3300000000000001</cx:pt>
          <cx:pt idx="2221">1.8883333333333334</cx:pt>
          <cx:pt idx="2222">1.835</cx:pt>
          <cx:pt idx="2223">2</cx:pt>
          <cx:pt idx="2224">2.665</cx:pt>
          <cx:pt idx="2225">2.1099999999999999</cx:pt>
          <cx:pt idx="2226">2.668333333333333</cx:pt>
          <cx:pt idx="2227">2.6699999999999999</cx:pt>
          <cx:pt idx="2228">2.25</cx:pt>
          <cx:pt idx="2229">2.3300000000000001</cx:pt>
          <cx:pt idx="2230">1.6666666666666667</cx:pt>
          <cx:pt idx="2231">2.5</cx:pt>
          <cx:pt idx="2232">2.6699999999999999</cx:pt>
          <cx:pt idx="2233">2.5</cx:pt>
          <cx:pt idx="2234">2</cx:pt>
          <cx:pt idx="2235">2</cx:pt>
          <cx:pt idx="2236">2.3300000000000001</cx:pt>
          <cx:pt idx="2237">1.6699999999999999</cx:pt>
          <cx:pt idx="2238">2.6200000000000001</cx:pt>
          <cx:pt idx="2239">2.335</cx:pt>
          <cx:pt idx="2240">2.3300000000000001</cx:pt>
          <cx:pt idx="2241">1.835</cx:pt>
          <cx:pt idx="2242">2.415</cx:pt>
          <cx:pt idx="2243">2.6699999999999999</cx:pt>
          <cx:pt idx="2244">2.4433333333333334</cx:pt>
          <cx:pt idx="2245">2.3300000000000001</cx:pt>
          <cx:pt idx="2246">3</cx:pt>
          <cx:pt idx="2247">2.5</cx:pt>
          <cx:pt idx="2248">2.5</cx:pt>
          <cx:pt idx="2249">3</cx:pt>
          <cx:pt idx="2250">2.5</cx:pt>
          <cx:pt idx="2251">3</cx:pt>
          <cx:pt idx="2252">2</cx:pt>
          <cx:pt idx="2253">1.8866666666666667</cx:pt>
          <cx:pt idx="2254">2.3300000000000001</cx:pt>
          <cx:pt idx="2255">2.734</cx:pt>
          <cx:pt idx="2256">2.3300000000000001</cx:pt>
          <cx:pt idx="2257">2</cx:pt>
          <cx:pt idx="2258">2.335</cx:pt>
          <cx:pt idx="2259">2</cx:pt>
          <cx:pt idx="2260">3</cx:pt>
          <cx:pt idx="2261">2.6699999999999999</cx:pt>
          <cx:pt idx="2262">2.1099999999999999</cx:pt>
          <cx:pt idx="2263">2.4466666666666668</cx:pt>
          <cx:pt idx="2264">2.3333333333333335</cx:pt>
          <cx:pt idx="2265">3</cx:pt>
          <cx:pt idx="2266">3</cx:pt>
          <cx:pt idx="2267">3</cx:pt>
          <cx:pt idx="2268">2.5</cx:pt>
          <cx:pt idx="2269">2.3300000000000001</cx:pt>
          <cx:pt idx="2270">3</cx:pt>
          <cx:pt idx="2271">2.665</cx:pt>
          <cx:pt idx="2272">2.3300000000000001</cx:pt>
          <cx:pt idx="2273">2.665</cx:pt>
          <cx:pt idx="2274">3</cx:pt>
          <cx:pt idx="2275">2.8679999999999999</cx:pt>
          <cx:pt idx="2276">2.2783333333333333</cx:pt>
          <cx:pt idx="2277">2.6699999999999999</cx:pt>
          <cx:pt idx="2278">2</cx:pt>
          <cx:pt idx="2279">2.3333333333333335</cx:pt>
          <cx:pt idx="2280">3</cx:pt>
          <cx:pt idx="2281">2.4466666666666668</cx:pt>
          <cx:pt idx="2282">2</cx:pt>
          <cx:pt idx="2283">3</cx:pt>
          <cx:pt idx="2284">1.6699999999999999</cx:pt>
          <cx:pt idx="2285">2.0825</cx:pt>
          <cx:pt idx="2286">2.4466666666666668</cx:pt>
          <cx:pt idx="2287">2.6699999999999999</cx:pt>
          <cx:pt idx="2288">2.5</cx:pt>
          <cx:pt idx="2289">1.3300000000000001</cx:pt>
          <cx:pt idx="2290">3</cx:pt>
          <cx:pt idx="2291">2.6699999999999999</cx:pt>
          <cx:pt idx="2292">3</cx:pt>
          <cx:pt idx="2293">2.7628571428571429</cx:pt>
          <cx:pt idx="2294">3</cx:pt>
          <cx:pt idx="2295">2.0659999999999998</cx:pt>
          <cx:pt idx="2296">2.2233333333333332</cx:pt>
          <cx:pt idx="2297">2.835</cx:pt>
          <cx:pt idx="2298">2.5</cx:pt>
          <cx:pt idx="2299">2</cx:pt>
          <cx:pt idx="2300">3</cx:pt>
          <cx:pt idx="2301">2.335</cx:pt>
          <cx:pt idx="2302">1.6699999999999999</cx:pt>
          <cx:pt idx="2303">2</cx:pt>
          <cx:pt idx="2304">2.3300000000000001</cx:pt>
          <cx:pt idx="2305">1.75</cx:pt>
          <cx:pt idx="2306">2</cx:pt>
          <cx:pt idx="2307">2.1099999999999999</cx:pt>
          <cx:pt idx="2308">3</cx:pt>
          <cx:pt idx="2309">2.415</cx:pt>
          <cx:pt idx="2310">2.5</cx:pt>
          <cx:pt idx="2311">2.3333333333333335</cx:pt>
          <cx:pt idx="2312">2.665</cx:pt>
          <cx:pt idx="2313">2.5825</cx:pt>
          <cx:pt idx="2314">1.6699999999999999</cx:pt>
          <cx:pt idx="2315">1.6699999999999999</cx:pt>
          <cx:pt idx="2316">2.5</cx:pt>
          <cx:pt idx="2317">2.835</cx:pt>
          <cx:pt idx="2318">2.8900000000000001</cx:pt>
          <cx:pt idx="2319">3</cx:pt>
          <cx:pt idx="2320">2.4466666666666668</cx:pt>
          <cx:pt idx="2321">2.5</cx:pt>
          <cx:pt idx="2322">3</cx:pt>
          <cx:pt idx="2323">2.5</cx:pt>
          <cx:pt idx="2324">1.3300000000000001</cx:pt>
          <cx:pt idx="2325">2</cx:pt>
          <cx:pt idx="2326">2.25</cx:pt>
          <cx:pt idx="2327">2.3300000000000001</cx:pt>
          <cx:pt idx="2328">2.5</cx:pt>
          <cx:pt idx="2329">3</cx:pt>
          <cx:pt idx="2330">2.5</cx:pt>
          <cx:pt idx="2331">2.5566666666666666</cx:pt>
          <cx:pt idx="2332">3</cx:pt>
          <cx:pt idx="2333">1.5566666666666666</cx:pt>
          <cx:pt idx="2334">1.3300000000000001</cx:pt>
          <cx:pt idx="2335">2.3340000000000001</cx:pt>
          <cx:pt idx="2336">2.5533333333333332</cx:pt>
          <cx:pt idx="2337">2.4175</cx:pt>
          <cx:pt idx="2338">2.085</cx:pt>
          <cx:pt idx="2339">2.3300000000000001</cx:pt>
          <cx:pt idx="2340">2.0744444444444445</cx:pt>
          <cx:pt idx="2341">3</cx:pt>
          <cx:pt idx="2342">3</cx:pt>
          <cx:pt idx="2343">2.6699999999999999</cx:pt>
          <cx:pt idx="2344">3</cx:pt>
          <cx:pt idx="2345">2.3300000000000001</cx:pt>
          <cx:pt idx="2346">1.6699999999999999</cx:pt>
          <cx:pt idx="2347">2.5</cx:pt>
          <cx:pt idx="2348">2.4757142857142855</cx:pt>
          <cx:pt idx="2349">2.5533333333333332</cx:pt>
          <cx:pt idx="2350">3</cx:pt>
          <cx:pt idx="2351">3</cx:pt>
          <cx:pt idx="2352">2.6699999999999999</cx:pt>
          <cx:pt idx="2353">2</cx:pt>
          <cx:pt idx="2354">2.2233333333333332</cx:pt>
          <cx:pt idx="2355">2.5</cx:pt>
          <cx:pt idx="2356">3</cx:pt>
          <cx:pt idx="2357">2.665</cx:pt>
          <cx:pt idx="2358">2</cx:pt>
          <cx:pt idx="2359">2.3300000000000001</cx:pt>
          <cx:pt idx="2360">2.6699999999999999</cx:pt>
          <cx:pt idx="2361">2.2233333333333332</cx:pt>
          <cx:pt idx="2362">2.6699999999999999</cx:pt>
          <cx:pt idx="2363">2</cx:pt>
          <cx:pt idx="2364">2.3300000000000001</cx:pt>
          <cx:pt idx="2365">1.835</cx:pt>
          <cx:pt idx="2366">2.335</cx:pt>
          <cx:pt idx="2367">2.6699999999999999</cx:pt>
          <cx:pt idx="2368">2.5</cx:pt>
          <cx:pt idx="2369">2.3300000000000001</cx:pt>
          <cx:pt idx="2370">2.835</cx:pt>
          <cx:pt idx="2371">1.78</cx:pt>
          <cx:pt idx="2372">2.3300000000000001</cx:pt>
          <cx:pt idx="2373">3</cx:pt>
          <cx:pt idx="2374">2.0640000000000001</cx:pt>
          <cx:pt idx="2375">3</cx:pt>
          <cx:pt idx="2376">2.835</cx:pt>
          <cx:pt idx="2377">2.665</cx:pt>
          <cx:pt idx="2378">3</cx:pt>
          <cx:pt idx="2379">1.875</cx:pt>
          <cx:pt idx="2380">3</cx:pt>
          <cx:pt idx="2381">2.6666666666666665</cx:pt>
          <cx:pt idx="2382">2.165</cx:pt>
          <cx:pt idx="2383">2</cx:pt>
          <cx:pt idx="2384">3</cx:pt>
          <cx:pt idx="2385">1.3300000000000001</cx:pt>
          <cx:pt idx="2386">2</cx:pt>
          <cx:pt idx="2387">2.6666666666666665</cx:pt>
          <cx:pt idx="2388">1.6699999999999999</cx:pt>
          <cx:pt idx="2389">2.7512500000000006</cx:pt>
          <cx:pt idx="2390">2.335</cx:pt>
          <cx:pt idx="2391">1.6699999999999999</cx:pt>
          <cx:pt idx="2392">2.6671428571428573</cx:pt>
          <cx:pt idx="2393">2.3300000000000001</cx:pt>
          <cx:pt idx="2394">2.835</cx:pt>
          <cx:pt idx="2395">2.1099999999999999</cx:pt>
          <cx:pt idx="2396">3</cx:pt>
          <cx:pt idx="2397">2.665</cx:pt>
          <cx:pt idx="2398">2</cx:pt>
          <cx:pt idx="2399">2.6699999999999999</cx:pt>
          <cx:pt idx="2400">2.3300000000000001</cx:pt>
          <cx:pt idx="2401">2.165</cx:pt>
          <cx:pt idx="2402">3</cx:pt>
          <cx:pt idx="2403">2.6666666666666665</cx:pt>
          <cx:pt idx="2404">2.665</cx:pt>
          <cx:pt idx="2405">2.3300000000000001</cx:pt>
          <cx:pt idx="2406">3</cx:pt>
          <cx:pt idx="2407">2.6699999999999999</cx:pt>
          <cx:pt idx="2408">2.5</cx:pt>
          <cx:pt idx="2409">3</cx:pt>
          <cx:pt idx="2410">2.3300000000000001</cx:pt>
          <cx:pt idx="2411">2.835</cx:pt>
          <cx:pt idx="2412">2.6699999999999999</cx:pt>
          <cx:pt idx="2413">2.2233333333333332</cx:pt>
          <cx:pt idx="2414">2.1099999999999999</cx:pt>
          <cx:pt idx="2415">2.335</cx:pt>
          <cx:pt idx="2416">2.335</cx:pt>
          <cx:pt idx="2417">3</cx:pt>
          <cx:pt idx="2418">1.6699999999999999</cx:pt>
          <cx:pt idx="2419">1.6699999999999999</cx:pt>
          <cx:pt idx="2420">2</cx:pt>
          <cx:pt idx="2421">2.665</cx:pt>
          <cx:pt idx="2422">2.6666666666666665</cx:pt>
          <cx:pt idx="2423">3</cx:pt>
          <cx:pt idx="2424">2.3300000000000001</cx:pt>
          <cx:pt idx="2425">2</cx:pt>
          <cx:pt idx="2426">2.6699999999999999</cx:pt>
          <cx:pt idx="2427">2.2200000000000002</cx:pt>
          <cx:pt idx="2428">3</cx:pt>
          <cx:pt idx="2429">2.165</cx:pt>
          <cx:pt idx="2430">2.3300000000000001</cx:pt>
          <cx:pt idx="2431">2.335</cx:pt>
          <cx:pt idx="2432">3</cx:pt>
          <cx:pt idx="2433">2.6699999999999999</cx:pt>
          <cx:pt idx="2434">2.6699999999999999</cx:pt>
          <cx:pt idx="2435">1.8300000000000001</cx:pt>
          <cx:pt idx="2436">2.6699999999999999</cx:pt>
          <cx:pt idx="2437">2.3319999999999999</cx:pt>
          <cx:pt idx="2438">2.3300000000000001</cx:pt>
          <cx:pt idx="2439">1.6699999999999999</cx:pt>
          <cx:pt idx="2440">2.415</cx:pt>
          <cx:pt idx="2441">3</cx:pt>
          <cx:pt idx="2442">2.335</cx:pt>
          <cx:pt idx="2443">3</cx:pt>
          <cx:pt idx="2444">2</cx:pt>
          <cx:pt idx="2445">2.5533333333333332</cx:pt>
          <cx:pt idx="2446">2.6699999999999999</cx:pt>
          <cx:pt idx="2447">2.3999999999999999</cx:pt>
          <cx:pt idx="2448">2.2087500000000002</cx:pt>
          <cx:pt idx="2449">3</cx:pt>
          <cx:pt idx="2450">2.3300000000000001</cx:pt>
          <cx:pt idx="2451">3</cx:pt>
          <cx:pt idx="2452">2</cx:pt>
          <cx:pt idx="2453">2.6699999999999999</cx:pt>
          <cx:pt idx="2454">3</cx:pt>
          <cx:pt idx="2455">1.5</cx:pt>
          <cx:pt idx="2456">1.6699999999999999</cx:pt>
          <cx:pt idx="2457">3</cx:pt>
          <cx:pt idx="2458">2.665</cx:pt>
          <cx:pt idx="2459">2.6699999999999999</cx:pt>
          <cx:pt idx="2460">2.3300000000000001</cx:pt>
          <cx:pt idx="2461">1</cx:pt>
          <cx:pt idx="2462">1.6699999999999999</cx:pt>
          <cx:pt idx="2463">2.3300000000000001</cx:pt>
          <cx:pt idx="2464">3</cx:pt>
          <cx:pt idx="2465">3</cx:pt>
          <cx:pt idx="2466">3</cx:pt>
          <cx:pt idx="2467">3</cx:pt>
          <cx:pt idx="2468">3</cx:pt>
          <cx:pt idx="2469">2.3300000000000001</cx:pt>
          <cx:pt idx="2470">2.665</cx:pt>
          <cx:pt idx="2471">2.3300000000000001</cx:pt>
          <cx:pt idx="2472">2.6019999999999999</cx:pt>
          <cx:pt idx="2473">2.6699999999999999</cx:pt>
          <cx:pt idx="2474">2.835</cx:pt>
          <cx:pt idx="2475">2.6699999999999999</cx:pt>
          <cx:pt idx="2476">3</cx:pt>
          <cx:pt idx="2477">2.6699999999999999</cx:pt>
          <cx:pt idx="2478">2.6699999999999999</cx:pt>
          <cx:pt idx="2479">2.5825</cx:pt>
          <cx:pt idx="2480">1.8679999999999999</cx:pt>
          <cx:pt idx="2481">3</cx:pt>
          <cx:pt idx="2482">2.6699999999999999</cx:pt>
          <cx:pt idx="2483">2.5</cx:pt>
          <cx:pt idx="2484">3</cx:pt>
          <cx:pt idx="2485">2.1675</cx:pt>
          <cx:pt idx="2486">2.4020000000000001</cx:pt>
          <cx:pt idx="2487">2.2783333333333333</cx:pt>
          <cx:pt idx="2488">3</cx:pt>
          <cx:pt idx="2489">2.165</cx:pt>
          <cx:pt idx="2490">2.4175</cx:pt>
          <cx:pt idx="2491">2</cx:pt>
          <cx:pt idx="2492">2.3300000000000001</cx:pt>
          <cx:pt idx="2493">2.6699999999999999</cx:pt>
          <cx:pt idx="2494">2.4433333333333334</cx:pt>
          <cx:pt idx="2495">1.165</cx:pt>
          <cx:pt idx="2496">2.4466666666666668</cx:pt>
          <cx:pt idx="2497">2.1099999999999999</cx:pt>
          <cx:pt idx="2498">2</cx:pt>
          <cx:pt idx="2499">2.6699999999999999</cx:pt>
          <cx:pt idx="2500">3</cx:pt>
          <cx:pt idx="2501">2.415</cx:pt>
          <cx:pt idx="2502">1.6699999999999999</cx:pt>
          <cx:pt idx="2503">2.3300000000000001</cx:pt>
          <cx:pt idx="2504">3</cx:pt>
          <cx:pt idx="2505">1.6699999999999999</cx:pt>
          <cx:pt idx="2506">2.665</cx:pt>
          <cx:pt idx="2507">3</cx:pt>
          <cx:pt idx="2508">2</cx:pt>
          <cx:pt idx="2509">2.835</cx:pt>
          <cx:pt idx="2510">2.4466666666666668</cx:pt>
          <cx:pt idx="2511">2.335</cx:pt>
          <cx:pt idx="2512">3</cx:pt>
          <cx:pt idx="2513">2.6699999999999999</cx:pt>
          <cx:pt idx="2514">2.5</cx:pt>
          <cx:pt idx="2515">2.3325</cx:pt>
          <cx:pt idx="2516">2.734</cx:pt>
          <cx:pt idx="2517">3</cx:pt>
          <cx:pt idx="2518">2.6699999999999999</cx:pt>
          <cx:pt idx="2519">2.5566666666666666</cx:pt>
          <cx:pt idx="2520">3</cx:pt>
          <cx:pt idx="2521">2</cx:pt>
          <cx:pt idx="2522">3</cx:pt>
          <cx:pt idx="2523">2.665</cx:pt>
          <cx:pt idx="2524">1.665</cx:pt>
          <cx:pt idx="2525">2.3300000000000001</cx:pt>
          <cx:pt idx="2526">2.165</cx:pt>
          <cx:pt idx="2527">2.835</cx:pt>
          <cx:pt idx="2528">2.3300000000000001</cx:pt>
          <cx:pt idx="2529">3</cx:pt>
          <cx:pt idx="2530">2.6699999999999999</cx:pt>
          <cx:pt idx="2531">2.1699999999999999</cx:pt>
          <cx:pt idx="2532">2</cx:pt>
          <cx:pt idx="2533">2.6699999999999999</cx:pt>
          <cx:pt idx="2534">3</cx:pt>
          <cx:pt idx="2535">2.2233333333333332</cx:pt>
          <cx:pt idx="2536">1.3300000000000001</cx:pt>
          <cx:pt idx="2537">2.2385714285714284</cx:pt>
          <cx:pt idx="2538">2</cx:pt>
          <cx:pt idx="2539">2.665</cx:pt>
          <cx:pt idx="2540">2.1699999999999999</cx:pt>
          <cx:pt idx="2541">2.165</cx:pt>
          <cx:pt idx="2542">2.6699999999999999</cx:pt>
          <cx:pt idx="2543">2.3883333333333332</cx:pt>
          <cx:pt idx="2544">2</cx:pt>
          <cx:pt idx="2545">2.335</cx:pt>
          <cx:pt idx="2546">3</cx:pt>
          <cx:pt idx="2547">2.6699999999999999</cx:pt>
          <cx:pt idx="2548">2.6699999999999999</cx:pt>
          <cx:pt idx="2549">2.3300000000000001</cx:pt>
          <cx:pt idx="2550">3</cx:pt>
          <cx:pt idx="2551">2.3333333333333335</cx:pt>
          <cx:pt idx="2552">2.5</cx:pt>
          <cx:pt idx="2553">3</cx:pt>
          <cx:pt idx="2554">3</cx:pt>
          <cx:pt idx="2555">2.415</cx:pt>
          <cx:pt idx="2556">3</cx:pt>
          <cx:pt idx="2557">3</cx:pt>
          <cx:pt idx="2558">2.6699999999999999</cx:pt>
          <cx:pt idx="2559">2.165</cx:pt>
          <cx:pt idx="2560">2.6699999999999999</cx:pt>
          <cx:pt idx="2561">3</cx:pt>
          <cx:pt idx="2562">3</cx:pt>
          <cx:pt idx="2563">1.665</cx:pt>
          <cx:pt idx="2564">2.835</cx:pt>
          <cx:pt idx="2565">2.1099999999999999</cx:pt>
          <cx:pt idx="2566">1.3300000000000001</cx:pt>
          <cx:pt idx="2567">2.7766666666666668</cx:pt>
          <cx:pt idx="2568">2.1339999999999999</cx:pt>
          <cx:pt idx="2569">2.6699999999999999</cx:pt>
          <cx:pt idx="2570">2.3300000000000001</cx:pt>
          <cx:pt idx="2571">3</cx:pt>
          <cx:pt idx="2572">2.665</cx:pt>
          <cx:pt idx="2573">2.5</cx:pt>
          <cx:pt idx="2574">2.3300000000000001</cx:pt>
          <cx:pt idx="2575">2.835</cx:pt>
          <cx:pt idx="2576">3</cx:pt>
          <cx:pt idx="2577">2.3300000000000001</cx:pt>
          <cx:pt idx="2578">3</cx:pt>
          <cx:pt idx="2579">2.3300000000000001</cx:pt>
          <cx:pt idx="2580">2.335</cx:pt>
          <cx:pt idx="2581">2.5</cx:pt>
          <cx:pt idx="2582">2.3300000000000001</cx:pt>
          <cx:pt idx="2583">2</cx:pt>
          <cx:pt idx="2584">3</cx:pt>
          <cx:pt idx="2585">2.3300000000000001</cx:pt>
          <cx:pt idx="2586">2.165</cx:pt>
          <cx:pt idx="2587">3</cx:pt>
          <cx:pt idx="2588">2.6699999999999999</cx:pt>
          <cx:pt idx="2589">3</cx:pt>
          <cx:pt idx="2590">2.835</cx:pt>
          <cx:pt idx="2591">2.1099999999999999</cx:pt>
          <cx:pt idx="2592">2.3300000000000001</cx:pt>
          <cx:pt idx="2593">2.6699999999999999</cx:pt>
          <cx:pt idx="2594">3</cx:pt>
          <cx:pt idx="2595">2.3333333333333335</cx:pt>
          <cx:pt idx="2596">3</cx:pt>
          <cx:pt idx="2597">1.6699999999999999</cx:pt>
          <cx:pt idx="2598">2.1320000000000001</cx:pt>
          <cx:pt idx="2599">3</cx:pt>
          <cx:pt idx="2600">2</cx:pt>
          <cx:pt idx="2601">2.468</cx:pt>
          <cx:pt idx="2602">3</cx:pt>
          <cx:pt idx="2603">2.3300000000000001</cx:pt>
          <cx:pt idx="2604">2.5</cx:pt>
          <cx:pt idx="2605">2.6675</cx:pt>
          <cx:pt idx="2606">2.3325</cx:pt>
          <cx:pt idx="2607">2.5</cx:pt>
          <cx:pt idx="2608">2.8900000000000001</cx:pt>
          <cx:pt idx="2609">2.6699999999999999</cx:pt>
          <cx:pt idx="2610">2.6699999999999999</cx:pt>
          <cx:pt idx="2611">2.4433333333333334</cx:pt>
          <cx:pt idx="2612">3</cx:pt>
          <cx:pt idx="2613">2.5</cx:pt>
          <cx:pt idx="2614">2.3300000000000001</cx:pt>
          <cx:pt idx="2615">3</cx:pt>
          <cx:pt idx="2616">2.1099999999999999</cx:pt>
          <cx:pt idx="2617">2</cx:pt>
          <cx:pt idx="2618">2.3333333333333335</cx:pt>
          <cx:pt idx="2619">2.7799999999999998</cx:pt>
          <cx:pt idx="2620">3</cx:pt>
          <cx:pt idx="2621">2.7999999999999998</cx:pt>
          <cx:pt idx="2622">2.4175</cx:pt>
          <cx:pt idx="2623">2.4587500000000002</cx:pt>
          <cx:pt idx="2624">2.5</cx:pt>
          <cx:pt idx="2625">2.7359999999999998</cx:pt>
          <cx:pt idx="2626">2.835</cx:pt>
          <cx:pt idx="2627">2.3300000000000001</cx:pt>
          <cx:pt idx="2628">2.8900000000000001</cx:pt>
          <cx:pt idx="2629">1.6699999999999999</cx:pt>
          <cx:pt idx="2630">2.3300000000000001</cx:pt>
          <cx:pt idx="2631">2.5</cx:pt>
          <cx:pt idx="2632">2.6699999999999999</cx:pt>
          <cx:pt idx="2633">1.835</cx:pt>
          <cx:pt idx="2634">2.2233333333333332</cx:pt>
          <cx:pt idx="2635">2.665</cx:pt>
          <cx:pt idx="2636">3</cx:pt>
          <cx:pt idx="2637">2.1683333333333334</cx:pt>
          <cx:pt idx="2638">2.3300000000000001</cx:pt>
          <cx:pt idx="2639">2</cx:pt>
          <cx:pt idx="2640">2.3333333333333335</cx:pt>
          <cx:pt idx="2641">2.3333333333333335</cx:pt>
          <cx:pt idx="2642">2.6699999999999999</cx:pt>
          <cx:pt idx="2643">2.3325</cx:pt>
          <cx:pt idx="2644">2.3300000000000001</cx:pt>
          <cx:pt idx="2645">2.3300000000000001</cx:pt>
          <cx:pt idx="2646">2</cx:pt>
          <cx:pt idx="2647">2.335</cx:pt>
          <cx:pt idx="2648">2.665</cx:pt>
          <cx:pt idx="2649">1.915</cx:pt>
          <cx:pt idx="2650">2.6699999999999999</cx:pt>
          <cx:pt idx="2651">2.6699999999999999</cx:pt>
          <cx:pt idx="2652">2.5</cx:pt>
          <cx:pt idx="2653">1.7233333333333334</cx:pt>
          <cx:pt idx="2654">2.6699999999999999</cx:pt>
          <cx:pt idx="2655">3</cx:pt>
          <cx:pt idx="2656">2</cx:pt>
          <cx:pt idx="2657">2</cx:pt>
          <cx:pt idx="2658">3</cx:pt>
          <cx:pt idx="2659">2.5825</cx:pt>
          <cx:pt idx="2660">2</cx:pt>
          <cx:pt idx="2661">2.835</cx:pt>
          <cx:pt idx="2662">2.6699999999999999</cx:pt>
          <cx:pt idx="2663">2.3300000000000001</cx:pt>
          <cx:pt idx="2664">3</cx:pt>
          <cx:pt idx="2665">2.3333333333333335</cx:pt>
          <cx:pt idx="2666">1.6699999999999999</cx:pt>
          <cx:pt idx="2667">2.3333333333333335</cx:pt>
          <cx:pt idx="2668">3</cx:pt>
          <cx:pt idx="2669">2.3300000000000001</cx:pt>
          <cx:pt idx="2670">2.3333333333333335</cx:pt>
          <cx:pt idx="2671">2.835</cx:pt>
          <cx:pt idx="2672">1.8300000000000001</cx:pt>
          <cx:pt idx="2673">3</cx:pt>
          <cx:pt idx="2674">2.3300000000000001</cx:pt>
          <cx:pt idx="2675">2.3300000000000001</cx:pt>
          <cx:pt idx="2676">2.335</cx:pt>
          <cx:pt idx="2677">3</cx:pt>
          <cx:pt idx="2678">2.0825</cx:pt>
          <cx:pt idx="2679">2.3300000000000001</cx:pt>
          <cx:pt idx="2680">3</cx:pt>
          <cx:pt idx="2681">2.6699999999999999</cx:pt>
          <cx:pt idx="2682">3</cx:pt>
          <cx:pt idx="2683">3</cx:pt>
          <cx:pt idx="2684">2</cx:pt>
          <cx:pt idx="2685">2.6699999999999999</cx:pt>
          <cx:pt idx="2686">2.3300000000000001</cx:pt>
          <cx:pt idx="2687">3</cx:pt>
          <cx:pt idx="2688">3</cx:pt>
          <cx:pt idx="2689">2.5339999999999998</cx:pt>
          <cx:pt idx="2690">3</cx:pt>
          <cx:pt idx="2691">2.6699999999999999</cx:pt>
          <cx:pt idx="2692">1.6699999999999999</cx:pt>
          <cx:pt idx="2693">3</cx:pt>
          <cx:pt idx="2694">3</cx:pt>
          <cx:pt idx="2695">2.6699999999999999</cx:pt>
          <cx:pt idx="2696">2.3333333333333335</cx:pt>
          <cx:pt idx="2697">2.1675</cx:pt>
          <cx:pt idx="2698">3</cx:pt>
          <cx:pt idx="2699">3</cx:pt>
          <cx:pt idx="2700">2.3300000000000001</cx:pt>
          <cx:pt idx="2701">2.3300000000000001</cx:pt>
          <cx:pt idx="2702">2.9340000000000002</cx:pt>
          <cx:pt idx="2703">3</cx:pt>
          <cx:pt idx="2704">3</cx:pt>
          <cx:pt idx="2705">2.6666666666666665</cx:pt>
          <cx:pt idx="2706">2.3337500000000002</cx:pt>
          <cx:pt idx="2707">3</cx:pt>
          <cx:pt idx="2708">1.3300000000000001</cx:pt>
          <cx:pt idx="2709">2.52</cx:pt>
          <cx:pt idx="2710">3</cx:pt>
          <cx:pt idx="2711">2.3300000000000001</cx:pt>
          <cx:pt idx="2712">2.6699999999999999</cx:pt>
          <cx:pt idx="2713">1.6675</cx:pt>
          <cx:pt idx="2714">2.3300000000000001</cx:pt>
          <cx:pt idx="2715">1</cx:pt>
          <cx:pt idx="2716">3</cx:pt>
          <cx:pt idx="2717">2.335</cx:pt>
          <cx:pt idx="2718">2.3300000000000001</cx:pt>
          <cx:pt idx="2719">2.3300000000000001</cx:pt>
          <cx:pt idx="2720">2.3325</cx:pt>
          <cx:pt idx="2721">2.3300000000000001</cx:pt>
          <cx:pt idx="2722">3</cx:pt>
          <cx:pt idx="2723">2.7233333333333332</cx:pt>
          <cx:pt idx="2724">3</cx:pt>
          <cx:pt idx="2725">3</cx:pt>
          <cx:pt idx="2726">1.6699999999999999</cx:pt>
          <cx:pt idx="2727">2.835</cx:pt>
          <cx:pt idx="2728">2.3333333333333335</cx:pt>
          <cx:pt idx="2729">2</cx:pt>
          <cx:pt idx="2730">3</cx:pt>
          <cx:pt idx="2731">1.6699999999999999</cx:pt>
          <cx:pt idx="2732">3</cx:pt>
          <cx:pt idx="2733">2.6699999999999999</cx:pt>
          <cx:pt idx="2734">3</cx:pt>
          <cx:pt idx="2735">2.3300000000000001</cx:pt>
          <cx:pt idx="2736">2.3300000000000001</cx:pt>
          <cx:pt idx="2737">2.3999999999999999</cx:pt>
          <cx:pt idx="2738">3</cx:pt>
          <cx:pt idx="2739">2.6699999999999999</cx:pt>
          <cx:pt idx="2740">2.4433333333333334</cx:pt>
          <cx:pt idx="2741">2</cx:pt>
          <cx:pt idx="2742">2.5</cx:pt>
          <cx:pt idx="2743">2.6699999999999999</cx:pt>
          <cx:pt idx="2744">2.6699999999999999</cx:pt>
          <cx:pt idx="2745">2.6699999999999999</cx:pt>
          <cx:pt idx="2746">3</cx:pt>
          <cx:pt idx="2747">2.3300000000000001</cx:pt>
          <cx:pt idx="2748">2</cx:pt>
          <cx:pt idx="2749">2.6699999999999999</cx:pt>
          <cx:pt idx="2750">2.6699999999999999</cx:pt>
          <cx:pt idx="2751">2</cx:pt>
          <cx:pt idx="2752">1.6699999999999999</cx:pt>
          <cx:pt idx="2753">2.3300000000000001</cx:pt>
          <cx:pt idx="2754">3</cx:pt>
          <cx:pt idx="2755">2</cx:pt>
          <cx:pt idx="2756">3</cx:pt>
          <cx:pt idx="2757">2.3300000000000001</cx:pt>
          <cx:pt idx="2758">2.5</cx:pt>
          <cx:pt idx="2759">2.6699999999999999</cx:pt>
          <cx:pt idx="2760">2.3300000000000001</cx:pt>
          <cx:pt idx="2761">3</cx:pt>
          <cx:pt idx="2762">1</cx:pt>
          <cx:pt idx="2763">2.4433333333333334</cx:pt>
          <cx:pt idx="2764">2</cx:pt>
          <cx:pt idx="2765">2.3300000000000001</cx:pt>
          <cx:pt idx="2766">2.3300000000000001</cx:pt>
          <cx:pt idx="2767">2.6666666666666665</cx:pt>
          <cx:pt idx="2768">2.6699999999999999</cx:pt>
          <cx:pt idx="2769">2.5</cx:pt>
          <cx:pt idx="2770">1.165</cx:pt>
          <cx:pt idx="2771">2.0024999999999999</cx:pt>
          <cx:pt idx="2772">2.3300000000000001</cx:pt>
          <cx:pt idx="2773">2.6699999999999999</cx:pt>
          <cx:pt idx="2774">2.5</cx:pt>
          <cx:pt idx="2775">2.335</cx:pt>
          <cx:pt idx="2776">2.5</cx:pt>
          <cx:pt idx="2777">2.165</cx:pt>
          <cx:pt idx="2778">3</cx:pt>
          <cx:pt idx="2779">2.165</cx:pt>
          <cx:pt idx="2780">2.3300000000000001</cx:pt>
          <cx:pt idx="2781">3</cx:pt>
          <cx:pt idx="2782">2.835</cx:pt>
          <cx:pt idx="2783">3</cx:pt>
          <cx:pt idx="2784">2.5</cx:pt>
          <cx:pt idx="2785">2.585</cx:pt>
          <cx:pt idx="2786">2.5</cx:pt>
          <cx:pt idx="2787">2.3300000000000001</cx:pt>
          <cx:pt idx="2788">1.8899999999999999</cx:pt>
          <cx:pt idx="2789">2.3300000000000001</cx:pt>
          <cx:pt idx="2790">3</cx:pt>
          <cx:pt idx="2791">2.7799999999999998</cx:pt>
          <cx:pt idx="2792">2.5566666666666666</cx:pt>
          <cx:pt idx="2793">3</cx:pt>
          <cx:pt idx="2794">3</cx:pt>
          <cx:pt idx="2795">2.5</cx:pt>
          <cx:pt idx="2796">2.665</cx:pt>
          <cx:pt idx="2797">2.6699999999999999</cx:pt>
          <cx:pt idx="2798">2.5339999999999998</cx:pt>
          <cx:pt idx="2799">2.6699999999999999</cx:pt>
          <cx:pt idx="2800">3</cx:pt>
          <cx:pt idx="2801">2.6699999999999999</cx:pt>
          <cx:pt idx="2802">1.835</cx:pt>
          <cx:pt idx="2803">2</cx:pt>
          <cx:pt idx="2804">2.835</cx:pt>
          <cx:pt idx="2805">1</cx:pt>
          <cx:pt idx="2806">2.665</cx:pt>
          <cx:pt idx="2807">2.6699999999999999</cx:pt>
          <cx:pt idx="2808">2.3300000000000001</cx:pt>
          <cx:pt idx="2809">2.1675</cx:pt>
          <cx:pt idx="2810">1.6666666666666667</cx:pt>
          <cx:pt idx="2811">3</cx:pt>
          <cx:pt idx="2812">2.6699999999999999</cx:pt>
          <cx:pt idx="2813">2.5</cx:pt>
          <cx:pt idx="2814">3</cx:pt>
          <cx:pt idx="2815">3</cx:pt>
          <cx:pt idx="2816">1.6699999999999999</cx:pt>
          <cx:pt idx="2817">2.266</cx:pt>
          <cx:pt idx="2818">2.835</cx:pt>
          <cx:pt idx="2819">2.3300000000000001</cx:pt>
          <cx:pt idx="2820">2</cx:pt>
          <cx:pt idx="2821">2.266</cx:pt>
          <cx:pt idx="2822">2.6699999999999999</cx:pt>
          <cx:pt idx="2823">1.9773333333333336</cx:pt>
          <cx:pt idx="2824">2.665</cx:pt>
          <cx:pt idx="2825">2.3300000000000001</cx:pt>
          <cx:pt idx="2826">2.835</cx:pt>
          <cx:pt idx="2827">2.0485714285714285</cx:pt>
          <cx:pt idx="2828">3</cx:pt>
          <cx:pt idx="2829">2.3300000000000001</cx:pt>
          <cx:pt idx="2830">2.6659999999999999</cx:pt>
          <cx:pt idx="2831">2.3300000000000001</cx:pt>
          <cx:pt idx="2832">2.5</cx:pt>
          <cx:pt idx="2833">2.6699999999999999</cx:pt>
          <cx:pt idx="2834">2.6699999999999999</cx:pt>
          <cx:pt idx="2835">2.3300000000000001</cx:pt>
          <cx:pt idx="2836">2</cx:pt>
          <cx:pt idx="2837">2.835</cx:pt>
          <cx:pt idx="2838">3</cx:pt>
          <cx:pt idx="2839">2.6699999999999999</cx:pt>
          <cx:pt idx="2840">2.835</cx:pt>
          <cx:pt idx="2841">2.6699999999999999</cx:pt>
          <cx:pt idx="2842">2.5566666666666666</cx:pt>
          <cx:pt idx="2843">2.2233333333333332</cx:pt>
          <cx:pt idx="2844">2.3300000000000001</cx:pt>
          <cx:pt idx="2845">2.335</cx:pt>
          <cx:pt idx="2846">2.835</cx:pt>
          <cx:pt idx="2847">3</cx:pt>
          <cx:pt idx="2848">1.835</cx:pt>
          <cx:pt idx="2849">2.6699999999999999</cx:pt>
          <cx:pt idx="2850">2.6699999999999999</cx:pt>
          <cx:pt idx="2851">2.2200000000000002</cx:pt>
          <cx:pt idx="2852">1.6699999999999999</cx:pt>
          <cx:pt idx="2853">3</cx:pt>
          <cx:pt idx="2854">2.5</cx:pt>
          <cx:pt idx="2855">2.165</cx:pt>
          <cx:pt idx="2856">2.0680000000000001</cx:pt>
          <cx:pt idx="2857">1.6699999999999999</cx:pt>
          <cx:pt idx="2858">2</cx:pt>
          <cx:pt idx="2859">1.3300000000000001</cx:pt>
          <cx:pt idx="2860">3</cx:pt>
          <cx:pt idx="2861">2</cx:pt>
          <cx:pt idx="2862">1.665</cx:pt>
          <cx:pt idx="2863">2</cx:pt>
          <cx:pt idx="2864">2.665</cx:pt>
          <cx:pt idx="2865">3</cx:pt>
          <cx:pt idx="2866">2.5566666666666666</cx:pt>
          <cx:pt idx="2867">2</cx:pt>
          <cx:pt idx="2868">2.6699999999999999</cx:pt>
          <cx:pt idx="2869">2.5</cx:pt>
          <cx:pt idx="2870">2.5</cx:pt>
          <cx:pt idx="2871">2</cx:pt>
          <cx:pt idx="2872">2</cx:pt>
          <cx:pt idx="2873">2</cx:pt>
          <cx:pt idx="2874">3</cx:pt>
          <cx:pt idx="2875">2.5</cx:pt>
          <cx:pt idx="2876">2.415</cx:pt>
          <cx:pt idx="2877">2.6699999999999999</cx:pt>
          <cx:pt idx="2878">2.3300000000000001</cx:pt>
          <cx:pt idx="2879">2.165</cx:pt>
          <cx:pt idx="2880">2</cx:pt>
          <cx:pt idx="2881">2</cx:pt>
          <cx:pt idx="2882">1.665</cx:pt>
          <cx:pt idx="2883">2.6675</cx:pt>
          <cx:pt idx="2884">2.3300000000000001</cx:pt>
          <cx:pt idx="2885">2.6699999999999999</cx:pt>
          <cx:pt idx="2886">2.835</cx:pt>
          <cx:pt idx="2887">3</cx:pt>
          <cx:pt idx="2888">3</cx:pt>
          <cx:pt idx="2889">2.3300000000000001</cx:pt>
          <cx:pt idx="2890">3</cx:pt>
          <cx:pt idx="2891">1</cx:pt>
          <cx:pt idx="2892">3</cx:pt>
          <cx:pt idx="2893">3</cx:pt>
          <cx:pt idx="2894">2.5</cx:pt>
          <cx:pt idx="2895">2.835</cx:pt>
          <cx:pt idx="2896">2.835</cx:pt>
          <cx:pt idx="2897">2.3300000000000001</cx:pt>
          <cx:pt idx="2898">2.6699999999999999</cx:pt>
          <cx:pt idx="2899">2.6699999999999999</cx:pt>
          <cx:pt idx="2900">2.3319999999999999</cx:pt>
          <cx:pt idx="2901">2</cx:pt>
          <cx:pt idx="2902">1.835</cx:pt>
          <cx:pt idx="2903">2.5825</cx:pt>
          <cx:pt idx="2904">2.3300000000000001</cx:pt>
          <cx:pt idx="2905">2.6116666666666668</cx:pt>
          <cx:pt idx="2906">1.3300000000000001</cx:pt>
          <cx:pt idx="2907">2.835</cx:pt>
          <cx:pt idx="2908">2.835</cx:pt>
          <cx:pt idx="2909">3</cx:pt>
          <cx:pt idx="2910">2.6699999999999999</cx:pt>
          <cx:pt idx="2911">2.3300000000000001</cx:pt>
          <cx:pt idx="2912">3</cx:pt>
          <cx:pt idx="2913">2.835</cx:pt>
          <cx:pt idx="2914">2.5533333333333332</cx:pt>
          <cx:pt idx="2915">3</cx:pt>
          <cx:pt idx="2916">2</cx:pt>
          <cx:pt idx="2917">2.3300000000000001</cx:pt>
          <cx:pt idx="2918">2</cx:pt>
          <cx:pt idx="2919">3</cx:pt>
          <cx:pt idx="2920">2.6699999999999999</cx:pt>
          <cx:pt idx="2921">2.4433333333333334</cx:pt>
          <cx:pt idx="2922">2</cx:pt>
          <cx:pt idx="2923">2.6699999999999999</cx:pt>
          <cx:pt idx="2924">2</cx:pt>
          <cx:pt idx="2925">2.6699999999999999</cx:pt>
          <cx:pt idx="2926">1.3300000000000001</cx:pt>
          <cx:pt idx="2927">3</cx:pt>
          <cx:pt idx="2928">2.6000000000000001</cx:pt>
          <cx:pt idx="2929">2.4175</cx:pt>
          <cx:pt idx="2930">1.6699999999999999</cx:pt>
          <cx:pt idx="2931">2.5</cx:pt>
          <cx:pt idx="2932">2.5</cx:pt>
          <cx:pt idx="2933">2.3300000000000001</cx:pt>
          <cx:pt idx="2934">3</cx:pt>
          <cx:pt idx="2935">3</cx:pt>
          <cx:pt idx="2936">3</cx:pt>
          <cx:pt idx="2937">2</cx:pt>
          <cx:pt idx="2938">2.5</cx:pt>
          <cx:pt idx="2939">3</cx:pt>
          <cx:pt idx="2940">2.0412499999999998</cx:pt>
          <cx:pt idx="2941">1.835</cx:pt>
          <cx:pt idx="2942">2.6699999999999999</cx:pt>
          <cx:pt idx="2943">1.6699999999999999</cx:pt>
          <cx:pt idx="2944">2</cx:pt>
          <cx:pt idx="2945">2.335</cx:pt>
          <cx:pt idx="2946">3</cx:pt>
          <cx:pt idx="2947">1</cx:pt>
          <cx:pt idx="2948">2.6699999999999999</cx:pt>
          <cx:pt idx="2949">2</cx:pt>
          <cx:pt idx="2950">3</cx:pt>
          <cx:pt idx="2951">2.6699999999999999</cx:pt>
          <cx:pt idx="2952">2.8900000000000001</cx:pt>
          <cx:pt idx="2953">2.4433333333333334</cx:pt>
          <cx:pt idx="2954">2.6659999999999999</cx:pt>
          <cx:pt idx="2955">2.6699999999999999</cx:pt>
          <cx:pt idx="2956">3</cx:pt>
          <cx:pt idx="2957">3</cx:pt>
          <cx:pt idx="2958">2.335</cx:pt>
          <cx:pt idx="2959">2.6699999999999999</cx:pt>
          <cx:pt idx="2960">2.4466666666666668</cx:pt>
          <cx:pt idx="2961">2</cx:pt>
          <cx:pt idx="2962">2.5</cx:pt>
          <cx:pt idx="2963">1.6699999999999999</cx:pt>
          <cx:pt idx="2964">2.3300000000000001</cx:pt>
          <cx:pt idx="2965">3</cx:pt>
          <cx:pt idx="2966">2</cx:pt>
          <cx:pt idx="2967">1.3300000000000001</cx:pt>
          <cx:pt idx="2968">2.835</cx:pt>
          <cx:pt idx="2969">1</cx:pt>
          <cx:pt idx="2970">2.6699999999999999</cx:pt>
          <cx:pt idx="2971">2.3300000000000001</cx:pt>
          <cx:pt idx="2972">2.6699999999999999</cx:pt>
          <cx:pt idx="2973">2.6699999999999999</cx:pt>
          <cx:pt idx="2974">2.835</cx:pt>
          <cx:pt idx="2975">2.3300000000000001</cx:pt>
          <cx:pt idx="2976">2.3300000000000001</cx:pt>
          <cx:pt idx="2977">2.6699999999999999</cx:pt>
          <cx:pt idx="2978">2</cx:pt>
          <cx:pt idx="2979">2.165</cx:pt>
          <cx:pt idx="2980">2.6699999999999999</cx:pt>
          <cx:pt idx="2981">2.835</cx:pt>
          <cx:pt idx="2982">3</cx:pt>
          <cx:pt idx="2983">2.3300000000000001</cx:pt>
          <cx:pt idx="2984">2.3324999999999996</cx:pt>
          <cx:pt idx="2985">3</cx:pt>
          <cx:pt idx="2986">2.8900000000000001</cx:pt>
          <cx:pt idx="2987">2.5533333333333332</cx:pt>
          <cx:pt idx="2988">1.665</cx:pt>
          <cx:pt idx="2989">1.6699999999999999</cx:pt>
          <cx:pt idx="2990">2.6699999999999999</cx:pt>
          <cx:pt idx="2991">1.6699999999999999</cx:pt>
          <cx:pt idx="2992">2.665</cx:pt>
          <cx:pt idx="2993">2.665</cx:pt>
          <cx:pt idx="2994">2.5</cx:pt>
          <cx:pt idx="2995">3</cx:pt>
          <cx:pt idx="2996">1.6699999999999999</cx:pt>
          <cx:pt idx="2997">2.335</cx:pt>
          <cx:pt idx="2998">1.6699999999999999</cx:pt>
          <cx:pt idx="2999">2</cx:pt>
          <cx:pt idx="3000">3</cx:pt>
          <cx:pt idx="3001">1.3300000000000001</cx:pt>
          <cx:pt idx="3002">2.335</cx:pt>
          <cx:pt idx="3003">2.3300000000000001</cx:pt>
          <cx:pt idx="3004">3</cx:pt>
          <cx:pt idx="3005">2</cx:pt>
          <cx:pt idx="3006">2.3300000000000001</cx:pt>
          <cx:pt idx="3007">2.6699999999999999</cx:pt>
          <cx:pt idx="3008">2.335</cx:pt>
          <cx:pt idx="3009">2.6699999999999999</cx:pt>
          <cx:pt idx="3010">2.6699999999999999</cx:pt>
          <cx:pt idx="3011">2.335</cx:pt>
          <cx:pt idx="3012">3</cx:pt>
          <cx:pt idx="3013">2.2233333333333332</cx:pt>
          <cx:pt idx="3014">2.4433333333333334</cx:pt>
          <cx:pt idx="3015">3</cx:pt>
          <cx:pt idx="3016">1.5566666666666666</cx:pt>
          <cx:pt idx="3017">2.2783333333333333</cx:pt>
          <cx:pt idx="3018">2.6699999999999999</cx:pt>
          <cx:pt idx="3019">2.665</cx:pt>
          <cx:pt idx="3020">3</cx:pt>
          <cx:pt idx="3021">2</cx:pt>
          <cx:pt idx="3022">2.3300000000000001</cx:pt>
          <cx:pt idx="3023">2</cx:pt>
          <cx:pt idx="3024">2.5</cx:pt>
          <cx:pt idx="3025">3</cx:pt>
          <cx:pt idx="3026">2.335</cx:pt>
          <cx:pt idx="3027">3</cx:pt>
          <cx:pt idx="3028">2</cx:pt>
          <cx:pt idx="3029">2.6699999999999999</cx:pt>
          <cx:pt idx="3030">2.3300000000000001</cx:pt>
          <cx:pt idx="3031">2.165</cx:pt>
          <cx:pt idx="3032">2</cx:pt>
          <cx:pt idx="3033">2.3300000000000001</cx:pt>
          <cx:pt idx="3034">2.5566666666666666</cx:pt>
          <cx:pt idx="3035">1.665</cx:pt>
          <cx:pt idx="3036">2</cx:pt>
          <cx:pt idx="3037">3</cx:pt>
          <cx:pt idx="3038">2.7999999999999998</cx:pt>
          <cx:pt idx="3039">2</cx:pt>
          <cx:pt idx="3040">2.6699999999999999</cx:pt>
          <cx:pt idx="3041">2.0825</cx:pt>
          <cx:pt idx="3042">3</cx:pt>
          <cx:pt idx="3043">2.6699999999999999</cx:pt>
          <cx:pt idx="3044">2.3300000000000001</cx:pt>
          <cx:pt idx="3045">2.6699999999999999</cx:pt>
          <cx:pt idx="3046">2</cx:pt>
          <cx:pt idx="3047">3</cx:pt>
          <cx:pt idx="3048">3</cx:pt>
          <cx:pt idx="3049">2.3300000000000001</cx:pt>
          <cx:pt idx="3050">2.6699999999999999</cx:pt>
          <cx:pt idx="3051">3</cx:pt>
          <cx:pt idx="3052">1.6699999999999999</cx:pt>
          <cx:pt idx="3053">2</cx:pt>
          <cx:pt idx="3054">2.6666666666666665</cx:pt>
          <cx:pt idx="3055">2.6699999999999999</cx:pt>
          <cx:pt idx="3056">2.6699999999999999</cx:pt>
          <cx:pt idx="3057">2.6699999999999999</cx:pt>
          <cx:pt idx="3058">2.6699999999999999</cx:pt>
          <cx:pt idx="3059">2.335</cx:pt>
          <cx:pt idx="3060">2.6699999999999999</cx:pt>
          <cx:pt idx="3061">2.3300000000000001</cx:pt>
          <cx:pt idx="3062">1.3300000000000001</cx:pt>
          <cx:pt idx="3063">2.3333333333333335</cx:pt>
          <cx:pt idx="3064">2</cx:pt>
          <cx:pt idx="3065">2.3300000000000001</cx:pt>
          <cx:pt idx="3066">3</cx:pt>
          <cx:pt idx="3067">2.7766666666666668</cx:pt>
          <cx:pt idx="3068">3</cx:pt>
          <cx:pt idx="3069">3</cx:pt>
          <cx:pt idx="3070">2</cx:pt>
          <cx:pt idx="3071">1.915</cx:pt>
          <cx:pt idx="3072">3</cx:pt>
          <cx:pt idx="3073">3</cx:pt>
          <cx:pt idx="3074">1.9450000000000001</cx:pt>
          <cx:pt idx="3075">1.6699999999999999</cx:pt>
          <cx:pt idx="3076">1.5</cx:pt>
          <cx:pt idx="3077">2.5</cx:pt>
          <cx:pt idx="3078">2</cx:pt>
          <cx:pt idx="3079">2.3333333333333335</cx:pt>
          <cx:pt idx="3080">2</cx:pt>
          <cx:pt idx="3081">2.1699999999999999</cx:pt>
          <cx:pt idx="3082">3</cx:pt>
          <cx:pt idx="3083">2</cx:pt>
          <cx:pt idx="3084">3</cx:pt>
          <cx:pt idx="3085">2</cx:pt>
          <cx:pt idx="3086">2</cx:pt>
          <cx:pt idx="3087">2.3300000000000001</cx:pt>
          <cx:pt idx="3088">2.6699999999999999</cx:pt>
          <cx:pt idx="3089">2.585</cx:pt>
          <cx:pt idx="3090">3</cx:pt>
          <cx:pt idx="3091">2.3333333333333335</cx:pt>
          <cx:pt idx="3092">2.5</cx:pt>
          <cx:pt idx="3093">2.6699999999999999</cx:pt>
          <cx:pt idx="3094">3</cx:pt>
          <cx:pt idx="3095">2.335</cx:pt>
          <cx:pt idx="3096">2.3300000000000001</cx:pt>
          <cx:pt idx="3097">1.6699999999999999</cx:pt>
          <cx:pt idx="3098">2.3300000000000001</cx:pt>
          <cx:pt idx="3099">3</cx:pt>
          <cx:pt idx="3100">2.5</cx:pt>
          <cx:pt idx="3101">2.3300000000000001</cx:pt>
          <cx:pt idx="3102">3</cx:pt>
          <cx:pt idx="3103">2.5566666666666671</cx:pt>
          <cx:pt idx="3104">2.665</cx:pt>
          <cx:pt idx="3105">2.3300000000000001</cx:pt>
          <cx:pt idx="3106">2.6699999999999999</cx:pt>
          <cx:pt idx="3107">2.2233333333333332</cx:pt>
          <cx:pt idx="3108">2.5</cx:pt>
          <cx:pt idx="3109">2</cx:pt>
          <cx:pt idx="3110">2.415</cx:pt>
          <cx:pt idx="3111">2.3300000000000001</cx:pt>
          <cx:pt idx="3112">2.5242857142857145</cx:pt>
          <cx:pt idx="3113">2.3300000000000001</cx:pt>
          <cx:pt idx="3114">2</cx:pt>
          <cx:pt idx="3115">2.6666666666666665</cx:pt>
          <cx:pt idx="3116">2.5</cx:pt>
          <cx:pt idx="3117">2.165</cx:pt>
          <cx:pt idx="3118">2.7799999999999998</cx:pt>
          <cx:pt idx="3119">2.6699999999999999</cx:pt>
          <cx:pt idx="3120">2.3300000000000001</cx:pt>
          <cx:pt idx="3121">2.3300000000000001</cx:pt>
          <cx:pt idx="3122">1.6699999999999999</cx:pt>
          <cx:pt idx="3123">2.6699999999999999</cx:pt>
          <cx:pt idx="3124">1.8300000000000001</cx:pt>
          <cx:pt idx="3125">2.3300000000000001</cx:pt>
          <cx:pt idx="3126">2.3300000000000001</cx:pt>
          <cx:pt idx="3127">3</cx:pt>
          <cx:pt idx="3128">3</cx:pt>
          <cx:pt idx="3129">2.3300000000000001</cx:pt>
          <cx:pt idx="3130">3</cx:pt>
          <cx:pt idx="3131">2.585</cx:pt>
          <cx:pt idx="3132">2.6699999999999999</cx:pt>
          <cx:pt idx="3133">2.1339999999999999</cx:pt>
          <cx:pt idx="3134">1.665</cx:pt>
          <cx:pt idx="3135">3</cx:pt>
          <cx:pt idx="3136">3</cx:pt>
          <cx:pt idx="3137">2.3300000000000001</cx:pt>
          <cx:pt idx="3138">2.532</cx:pt>
          <cx:pt idx="3139">2</cx:pt>
          <cx:pt idx="3140">2</cx:pt>
          <cx:pt idx="3141">2</cx:pt>
          <cx:pt idx="3142">2.6699999999999999</cx:pt>
          <cx:pt idx="3143">2</cx:pt>
          <cx:pt idx="3144">3</cx:pt>
          <cx:pt idx="3145">2.335</cx:pt>
          <cx:pt idx="3146">2.6699999999999999</cx:pt>
          <cx:pt idx="3147">3</cx:pt>
          <cx:pt idx="3148">2.6699999999999999</cx:pt>
          <cx:pt idx="3149">1.835</cx:pt>
          <cx:pt idx="3150">2.6666666666666665</cx:pt>
          <cx:pt idx="3151">2.1699999999999999</cx:pt>
          <cx:pt idx="3152">2.6699999999999999</cx:pt>
          <cx:pt idx="3153">2.5</cx:pt>
          <cx:pt idx="3154">1.78</cx:pt>
          <cx:pt idx="3155">3</cx:pt>
          <cx:pt idx="3156">3</cx:pt>
          <cx:pt idx="3157">2</cx:pt>
          <cx:pt idx="3158">3</cx:pt>
          <cx:pt idx="3159">2.335</cx:pt>
          <cx:pt idx="3160">3</cx:pt>
          <cx:pt idx="3161">2</cx:pt>
          <cx:pt idx="3162">2.3333333333333335</cx:pt>
          <cx:pt idx="3163">2.6699999999999999</cx:pt>
          <cx:pt idx="3164">2.3300000000000001</cx:pt>
          <cx:pt idx="3165">2.665</cx:pt>
          <cx:pt idx="3166">3</cx:pt>
          <cx:pt idx="3167">2.5</cx:pt>
          <cx:pt idx="3168">2.085</cx:pt>
          <cx:pt idx="3169">2</cx:pt>
          <cx:pt idx="3170">2.25</cx:pt>
          <cx:pt idx="3171">2.5</cx:pt>
          <cx:pt idx="3172">2.3319999999999999</cx:pt>
          <cx:pt idx="3173">2.6699999999999999</cx:pt>
          <cx:pt idx="3174">2.835</cx:pt>
          <cx:pt idx="3175">2.3333333333333335</cx:pt>
          <cx:pt idx="3176">3</cx:pt>
          <cx:pt idx="3177">2.7766666666666668</cx:pt>
          <cx:pt idx="3178">2</cx:pt>
          <cx:pt idx="3179">1.6699999999999999</cx:pt>
          <cx:pt idx="3180">3</cx:pt>
          <cx:pt idx="3181">3</cx:pt>
          <cx:pt idx="3182">2.665</cx:pt>
          <cx:pt idx="3183">3</cx:pt>
          <cx:pt idx="3184">3</cx:pt>
          <cx:pt idx="3185">2.415</cx:pt>
          <cx:pt idx="3186">2.6680000000000001</cx:pt>
          <cx:pt idx="3187">2.165</cx:pt>
          <cx:pt idx="3188">2.3340000000000001</cx:pt>
          <cx:pt idx="3189">1.3300000000000001</cx:pt>
          <cx:pt idx="3190">2</cx:pt>
          <cx:pt idx="3191">2.6699999999999999</cx:pt>
          <cx:pt idx="3192">1.165</cx:pt>
          <cx:pt idx="3193">3</cx:pt>
          <cx:pt idx="3194">1.6699999999999999</cx:pt>
          <cx:pt idx="3195">2.3300000000000001</cx:pt>
          <cx:pt idx="3196">2.665</cx:pt>
          <cx:pt idx="3197">2.6699999999999999</cx:pt>
          <cx:pt idx="3198">2.0425</cx:pt>
          <cx:pt idx="3199">2.3300000000000001</cx:pt>
          <cx:pt idx="3200">1.3300000000000001</cx:pt>
          <cx:pt idx="3201">2.665</cx:pt>
          <cx:pt idx="3202">3</cx:pt>
          <cx:pt idx="3203">2.3300000000000001</cx:pt>
          <cx:pt idx="3204">2.6699999999999999</cx:pt>
          <cx:pt idx="3205">2.6699999999999999</cx:pt>
          <cx:pt idx="3206">1.6699999999999999</cx:pt>
          <cx:pt idx="3207">2.335</cx:pt>
          <cx:pt idx="3208">1.6699999999999999</cx:pt>
          <cx:pt idx="3209">2.2200000000000002</cx:pt>
          <cx:pt idx="3210">2.6699999999999999</cx:pt>
          <cx:pt idx="3211">2.165</cx:pt>
          <cx:pt idx="3212">2</cx:pt>
          <cx:pt idx="3213">2.6680000000000001</cx:pt>
          <cx:pt idx="3214">2.6699999999999999</cx:pt>
          <cx:pt idx="3215">2</cx:pt>
          <cx:pt idx="3216">2</cx:pt>
          <cx:pt idx="3217">2</cx:pt>
          <cx:pt idx="3218">3</cx:pt>
          <cx:pt idx="3219">2.665</cx:pt>
          <cx:pt idx="3220">2.6699999999999999</cx:pt>
          <cx:pt idx="3221">2.2233333333333332</cx:pt>
          <cx:pt idx="3222">3</cx:pt>
          <cx:pt idx="3223">2.6699999999999999</cx:pt>
          <cx:pt idx="3224">2.6699999999999999</cx:pt>
          <cx:pt idx="3225">2.5</cx:pt>
          <cx:pt idx="3226">2</cx:pt>
          <cx:pt idx="3227">2.415</cx:pt>
          <cx:pt idx="3228">2.6699999999999999</cx:pt>
          <cx:pt idx="3229">3</cx:pt>
          <cx:pt idx="3230">2.6699999999999999</cx:pt>
          <cx:pt idx="3231">2</cx:pt>
          <cx:pt idx="3232">2.6699999999999999</cx:pt>
          <cx:pt idx="3233">2</cx:pt>
          <cx:pt idx="3234">2.3300000000000001</cx:pt>
          <cx:pt idx="3235">1.6699999999999999</cx:pt>
          <cx:pt idx="3236">2</cx:pt>
          <cx:pt idx="3237">3</cx:pt>
          <cx:pt idx="3238">2.335</cx:pt>
          <cx:pt idx="3239">3</cx:pt>
          <cx:pt idx="3240">3</cx:pt>
          <cx:pt idx="3241">2.4271428571428575</cx:pt>
          <cx:pt idx="3242">3</cx:pt>
          <cx:pt idx="3243">2.6699999999999999</cx:pt>
          <cx:pt idx="3244">2</cx:pt>
          <cx:pt idx="3245">2.6675</cx:pt>
          <cx:pt idx="3246">3</cx:pt>
          <cx:pt idx="3247">2.6699999999999999</cx:pt>
          <cx:pt idx="3248">3</cx:pt>
          <cx:pt idx="3249">3</cx:pt>
          <cx:pt idx="3250">2.1099999999999999</cx:pt>
          <cx:pt idx="3251">2.6699999999999999</cx:pt>
          <cx:pt idx="3252">2.4466666666666668</cx:pt>
          <cx:pt idx="3253">2.335</cx:pt>
          <cx:pt idx="3254">2.6699999999999999</cx:pt>
          <cx:pt idx="3255">2.6699999999999999</cx:pt>
          <cx:pt idx="3256">2.2679999999999998</cx:pt>
          <cx:pt idx="3257">2.6699999999999999</cx:pt>
          <cx:pt idx="3258">2</cx:pt>
          <cx:pt idx="3259">2.4757142857142855</cx:pt>
          <cx:pt idx="3260">2</cx:pt>
          <cx:pt idx="3261">3</cx:pt>
          <cx:pt idx="3262">3</cx:pt>
          <cx:pt idx="3263">3</cx:pt>
          <cx:pt idx="3264">3</cx:pt>
          <cx:pt idx="3265">2.335</cx:pt>
          <cx:pt idx="3266">2</cx:pt>
          <cx:pt idx="3267">2</cx:pt>
          <cx:pt idx="3268">3</cx:pt>
          <cx:pt idx="3269">2.8900000000000001</cx:pt>
          <cx:pt idx="3270">3</cx:pt>
          <cx:pt idx="3271">2.5</cx:pt>
          <cx:pt idx="3272">2.665</cx:pt>
          <cx:pt idx="3273">2.5</cx:pt>
          <cx:pt idx="3274">2.6699999999999999</cx:pt>
          <cx:pt idx="3275">3</cx:pt>
          <cx:pt idx="3276">2.3300000000000001</cx:pt>
          <cx:pt idx="3277">2.5566666666666666</cx:pt>
          <cx:pt idx="3278">2</cx:pt>
          <cx:pt idx="3279">2.6659999999999999</cx:pt>
          <cx:pt idx="3280">2.7799999999999998</cx:pt>
          <cx:pt idx="3281">2.5</cx:pt>
          <cx:pt idx="3282">2.6666666666666665</cx:pt>
          <cx:pt idx="3283">3</cx:pt>
          <cx:pt idx="3284">2.6699999999999999</cx:pt>
          <cx:pt idx="3285">2.6699999999999999</cx:pt>
          <cx:pt idx="3286">3</cx:pt>
          <cx:pt idx="3287">2.5</cx:pt>
          <cx:pt idx="3288">2</cx:pt>
          <cx:pt idx="3289">3</cx:pt>
          <cx:pt idx="3290">2.4433333333333334</cx:pt>
          <cx:pt idx="3291">2.3300000000000001</cx:pt>
          <cx:pt idx="3292">2</cx:pt>
          <cx:pt idx="3293">2.6699999999999999</cx:pt>
          <cx:pt idx="3294">3</cx:pt>
          <cx:pt idx="3295">2.6699999999999999</cx:pt>
          <cx:pt idx="3296">1.3300000000000001</cx:pt>
          <cx:pt idx="3297">2.335</cx:pt>
          <cx:pt idx="3298">1.6699999999999999</cx:pt>
          <cx:pt idx="3299">2.2200000000000002</cx:pt>
          <cx:pt idx="3300">3</cx:pt>
          <cx:pt idx="3301">3</cx:pt>
          <cx:pt idx="3302">2.1675</cx:pt>
          <cx:pt idx="3303">2.335</cx:pt>
          <cx:pt idx="3304">2.3300000000000001</cx:pt>
          <cx:pt idx="3305">1.6699999999999999</cx:pt>
          <cx:pt idx="3306">2.1099999999999999</cx:pt>
          <cx:pt idx="3307">3</cx:pt>
          <cx:pt idx="3308">2.6699999999999999</cx:pt>
          <cx:pt idx="3309">2.835</cx:pt>
          <cx:pt idx="3310">1.3300000000000001</cx:pt>
          <cx:pt idx="3311">2.3300000000000001</cx:pt>
          <cx:pt idx="3312">2.2000000000000002</cx:pt>
          <cx:pt idx="3313">3</cx:pt>
          <cx:pt idx="3314">2.5</cx:pt>
          <cx:pt idx="3315">3</cx:pt>
          <cx:pt idx="3316">2.3300000000000001</cx:pt>
          <cx:pt idx="3317">3</cx:pt>
          <cx:pt idx="3318">2.3300000000000001</cx:pt>
          <cx:pt idx="3319">3</cx:pt>
          <cx:pt idx="3320">1.6699999999999999</cx:pt>
          <cx:pt idx="3321">3</cx:pt>
          <cx:pt idx="3322">2.6699999999999999</cx:pt>
          <cx:pt idx="3323">2.3366666666666664</cx:pt>
          <cx:pt idx="3324">2.3333333333333335</cx:pt>
          <cx:pt idx="3325">2.2200000000000002</cx:pt>
          <cx:pt idx="3326">2.3300000000000001</cx:pt>
          <cx:pt idx="3327">3</cx:pt>
          <cx:pt idx="3328">3</cx:pt>
          <cx:pt idx="3329">1</cx:pt>
          <cx:pt idx="3330">2.3300000000000001</cx:pt>
          <cx:pt idx="3331">2.5</cx:pt>
          <cx:pt idx="3332">3</cx:pt>
          <cx:pt idx="3333">2.3300000000000001</cx:pt>
          <cx:pt idx="3334">3</cx:pt>
          <cx:pt idx="3335">2.5</cx:pt>
          <cx:pt idx="3336">3</cx:pt>
          <cx:pt idx="3337">2.3300000000000001</cx:pt>
          <cx:pt idx="3338">1.6699999999999999</cx:pt>
          <cx:pt idx="3339">3</cx:pt>
          <cx:pt idx="3340">2.6699999999999999</cx:pt>
          <cx:pt idx="3341">2.335</cx:pt>
          <cx:pt idx="3342">2.2783333333333333</cx:pt>
          <cx:pt idx="3343">2.3300000000000001</cx:pt>
          <cx:pt idx="3344">2.3300000000000001</cx:pt>
          <cx:pt idx="3345">3</cx:pt>
          <cx:pt idx="3346">2</cx:pt>
          <cx:pt idx="3347">2.6699999999999999</cx:pt>
          <cx:pt idx="3348">2.165</cx:pt>
          <cx:pt idx="3349">1.6699999999999999</cx:pt>
          <cx:pt idx="3350">2.3300000000000001</cx:pt>
          <cx:pt idx="3351">2.25</cx:pt>
          <cx:pt idx="3352">3</cx:pt>
          <cx:pt idx="3353">1.6699999999999999</cx:pt>
          <cx:pt idx="3354">2.1428571428571428</cx:pt>
          <cx:pt idx="3355">3</cx:pt>
          <cx:pt idx="3356">2.6699999999999999</cx:pt>
          <cx:pt idx="3357">2</cx:pt>
          <cx:pt idx="3358">3</cx:pt>
          <cx:pt idx="3359">3</cx:pt>
          <cx:pt idx="3360">2</cx:pt>
          <cx:pt idx="3361">2.3300000000000001</cx:pt>
          <cx:pt idx="3362">2</cx:pt>
          <cx:pt idx="3363">2.3300000000000001</cx:pt>
          <cx:pt idx="3364">2.3300000000000001</cx:pt>
          <cx:pt idx="3365">2.6699999999999999</cx:pt>
          <cx:pt idx="3366">2.6699999999999999</cx:pt>
          <cx:pt idx="3367">2.1133333333333333</cx:pt>
          <cx:pt idx="3368">2.3300000000000001</cx:pt>
          <cx:pt idx="3369">2.6699999999999999</cx:pt>
          <cx:pt idx="3370">3</cx:pt>
          <cx:pt idx="3371">3</cx:pt>
          <cx:pt idx="3372">2.6699999999999999</cx:pt>
          <cx:pt idx="3373">3</cx:pt>
          <cx:pt idx="3374">3</cx:pt>
          <cx:pt idx="3375">3</cx:pt>
          <cx:pt idx="3376">2</cx:pt>
          <cx:pt idx="3377">2.6699999999999999</cx:pt>
          <cx:pt idx="3378">2.165</cx:pt>
          <cx:pt idx="3379">2.3300000000000001</cx:pt>
          <cx:pt idx="3380">3</cx:pt>
          <cx:pt idx="3381">2.165</cx:pt>
          <cx:pt idx="3382">2.335</cx:pt>
          <cx:pt idx="3383">2.335</cx:pt>
          <cx:pt idx="3384">3</cx:pt>
          <cx:pt idx="3385">2.5</cx:pt>
          <cx:pt idx="3386">2.6699999999999999</cx:pt>
          <cx:pt idx="3387">1.3300000000000001</cx:pt>
          <cx:pt idx="3388">2.415</cx:pt>
          <cx:pt idx="3389">3</cx:pt>
          <cx:pt idx="3390">2.6699999999999999</cx:pt>
          <cx:pt idx="3391">2.3300000000000001</cx:pt>
          <cx:pt idx="3392">2.5550000000000002</cx:pt>
          <cx:pt idx="3393">2.5</cx:pt>
          <cx:pt idx="3394">2.1699999999999999</cx:pt>
          <cx:pt idx="3395">3</cx:pt>
          <cx:pt idx="3396">2.3300000000000001</cx:pt>
          <cx:pt idx="3397">2.6699999999999999</cx:pt>
          <cx:pt idx="3398">2.665</cx:pt>
          <cx:pt idx="3399">2.6699999999999999</cx:pt>
          <cx:pt idx="3400">2.8900000000000001</cx:pt>
          <cx:pt idx="3401">3</cx:pt>
          <cx:pt idx="3402">1.835</cx:pt>
          <cx:pt idx="3403">2.6699999999999999</cx:pt>
          <cx:pt idx="3404">3</cx:pt>
          <cx:pt idx="3405">2</cx:pt>
          <cx:pt idx="3406">1.835</cx:pt>
          <cx:pt idx="3407">2.2233333333333332</cx:pt>
          <cx:pt idx="3408">2.835</cx:pt>
          <cx:pt idx="3409">2.6699999999999999</cx:pt>
          <cx:pt idx="3410">2.3300000000000001</cx:pt>
          <cx:pt idx="3411">3</cx:pt>
          <cx:pt idx="3412">2.4433333333333334</cx:pt>
          <cx:pt idx="3413">2</cx:pt>
          <cx:pt idx="3414">2.8900000000000001</cx:pt>
          <cx:pt idx="3415">2.3300000000000001</cx:pt>
          <cx:pt idx="3416">2.3300000000000001</cx:pt>
          <cx:pt idx="3417">3</cx:pt>
          <cx:pt idx="3418">3</cx:pt>
          <cx:pt idx="3419">2.6699999999999999</cx:pt>
          <cx:pt idx="3420">2.5</cx:pt>
          <cx:pt idx="3421">2.2947058823529409</cx:pt>
          <cx:pt idx="3422">2.6699999999999999</cx:pt>
          <cx:pt idx="3423">3</cx:pt>
          <cx:pt idx="3424">2.6699999999999999</cx:pt>
          <cx:pt idx="3425">2.4433333333333334</cx:pt>
          <cx:pt idx="3426">3</cx:pt>
          <cx:pt idx="3427">1.3300000000000001</cx:pt>
          <cx:pt idx="3428">2.6699999999999999</cx:pt>
          <cx:pt idx="3429">3</cx:pt>
          <cx:pt idx="3430">2</cx:pt>
          <cx:pt idx="3431">3</cx:pt>
          <cx:pt idx="3432">3</cx:pt>
          <cx:pt idx="3433">2.5</cx:pt>
          <cx:pt idx="3434">2.5</cx:pt>
          <cx:pt idx="3435">2.3325</cx:pt>
          <cx:pt idx="3436">3</cx:pt>
          <cx:pt idx="3437">2.6699999999999999</cx:pt>
          <cx:pt idx="3438">3</cx:pt>
          <cx:pt idx="3439">2.3300000000000001</cx:pt>
          <cx:pt idx="3440">2</cx:pt>
          <cx:pt idx="3441">3</cx:pt>
          <cx:pt idx="3442">3</cx:pt>
          <cx:pt idx="3443">3</cx:pt>
          <cx:pt idx="3444">3</cx:pt>
          <cx:pt idx="3445">2.6699999999999999</cx:pt>
          <cx:pt idx="3446">2.3300000000000001</cx:pt>
          <cx:pt idx="3447">3</cx:pt>
          <cx:pt idx="3448">3</cx:pt>
          <cx:pt idx="3449">3</cx:pt>
          <cx:pt idx="3450">3</cx:pt>
          <cx:pt idx="3451">1.3300000000000001</cx:pt>
          <cx:pt idx="3452">2.335</cx:pt>
          <cx:pt idx="3453">2.6699999999999999</cx:pt>
          <cx:pt idx="3454">3</cx:pt>
          <cx:pt idx="3455">2.5825</cx:pt>
          <cx:pt idx="3456">1.6699999999999999</cx:pt>
          <cx:pt idx="3457">3</cx:pt>
          <cx:pt idx="3458">2.4175</cx:pt>
          <cx:pt idx="3459">2.3300000000000001</cx:pt>
          <cx:pt idx="3460">2.5</cx:pt>
          <cx:pt idx="3461">2.6699999999999999</cx:pt>
          <cx:pt idx="3462">2.1099999999999999</cx:pt>
          <cx:pt idx="3463">3</cx:pt>
          <cx:pt idx="3464">2.6699999999999999</cx:pt>
          <cx:pt idx="3465">2</cx:pt>
          <cx:pt idx="3466">2.6699999999999999</cx:pt>
          <cx:pt idx="3467">2.5566666666666666</cx:pt>
          <cx:pt idx="3468">2.4466666666666668</cx:pt>
          <cx:pt idx="3469">1.835</cx:pt>
          <cx:pt idx="3470">2.5</cx:pt>
          <cx:pt idx="3471">2.3300000000000001</cx:pt>
          <cx:pt idx="3472">3</cx:pt>
          <cx:pt idx="3473">1.532</cx:pt>
          <cx:pt idx="3474">2.6699999999999999</cx:pt>
          <cx:pt idx="3475">2.6699999999999999</cx:pt>
          <cx:pt idx="3476">3</cx:pt>
          <cx:pt idx="3477">2.835</cx:pt>
          <cx:pt idx="3478">2.3300000000000001</cx:pt>
          <cx:pt idx="3479">2.1675</cx:pt>
          <cx:pt idx="3480">2.6699999999999999</cx:pt>
          <cx:pt idx="3481">2.3300000000000001</cx:pt>
          <cx:pt idx="3482">2.6699999999999999</cx:pt>
          <cx:pt idx="3483">2.6699999999999999</cx:pt>
          <cx:pt idx="3484">2.6699999999999999</cx:pt>
          <cx:pt idx="3485">3</cx:pt>
          <cx:pt idx="3486">2.5</cx:pt>
          <cx:pt idx="3487">1.6699999999999999</cx:pt>
          <cx:pt idx="3488">2</cx:pt>
          <cx:pt idx="3489">2.3300000000000001</cx:pt>
          <cx:pt idx="3490">2.835</cx:pt>
          <cx:pt idx="3491">2</cx:pt>
          <cx:pt idx="3492">2.6699999999999999</cx:pt>
          <cx:pt idx="3493">3</cx:pt>
          <cx:pt idx="3494">2.3711111111111114</cx:pt>
          <cx:pt idx="3495">3</cx:pt>
          <cx:pt idx="3496">2.1133333333333333</cx:pt>
          <cx:pt idx="3497">3</cx:pt>
          <cx:pt idx="3498">3</cx:pt>
          <cx:pt idx="3499">2.835</cx:pt>
          <cx:pt idx="3500">3</cx:pt>
          <cx:pt idx="3501">3</cx:pt>
          <cx:pt idx="3502">2.8900000000000001</cx:pt>
          <cx:pt idx="3503">2</cx:pt>
          <cx:pt idx="3504">1.8300000000000001</cx:pt>
          <cx:pt idx="3505">2.0659999999999998</cx:pt>
          <cx:pt idx="3506">2.1699999999999999</cx:pt>
          <cx:pt idx="3507">3</cx:pt>
          <cx:pt idx="3508">3</cx:pt>
          <cx:pt idx="3509">2.5</cx:pt>
          <cx:pt idx="3510">2.3300000000000001</cx:pt>
          <cx:pt idx="3511">2.5024999999999999</cx:pt>
          <cx:pt idx="3512">3</cx:pt>
          <cx:pt idx="3513">2.6699999999999999</cx:pt>
          <cx:pt idx="3514">1.6699999999999999</cx:pt>
          <cx:pt idx="3515">2.3300000000000001</cx:pt>
          <cx:pt idx="3516">2</cx:pt>
          <cx:pt idx="3517">2.6699999999999999</cx:pt>
          <cx:pt idx="3518">2.7233333333333332</cx:pt>
          <cx:pt idx="3519">1.6699999999999999</cx:pt>
          <cx:pt idx="3520">1.9057142857142857</cx:pt>
          <cx:pt idx="3521">3</cx:pt>
          <cx:pt idx="3522">1.335</cx:pt>
          <cx:pt idx="3523">2.335</cx:pt>
          <cx:pt idx="3524">2.6699999999999999</cx:pt>
          <cx:pt idx="3525">2.0825</cx:pt>
          <cx:pt idx="3526">3</cx:pt>
          <cx:pt idx="3527">3</cx:pt>
          <cx:pt idx="3528">2.6666666666666665</cx:pt>
          <cx:pt idx="3529">2.6699999999999999</cx:pt>
          <cx:pt idx="3530">3</cx:pt>
          <cx:pt idx="3531">2.165</cx:pt>
          <cx:pt idx="3532">2.6699999999999999</cx:pt>
          <cx:pt idx="3533">2.6699999999999999</cx:pt>
          <cx:pt idx="3534">2.6666666666666665</cx:pt>
          <cx:pt idx="3535">3</cx:pt>
          <cx:pt idx="3536">3</cx:pt>
          <cx:pt idx="3537">3</cx:pt>
          <cx:pt idx="3538">2.8325</cx:pt>
          <cx:pt idx="3539">2</cx:pt>
          <cx:pt idx="3540">3</cx:pt>
          <cx:pt idx="3541">3</cx:pt>
          <cx:pt idx="3542">3</cx:pt>
          <cx:pt idx="3543">2.6699999999999999</cx:pt>
          <cx:pt idx="3544">2.6699999999999999</cx:pt>
          <cx:pt idx="3545">2.6699999999999999</cx:pt>
          <cx:pt idx="3546">3</cx:pt>
          <cx:pt idx="3547">1.3300000000000001</cx:pt>
          <cx:pt idx="3548">2.6699999999999999</cx:pt>
          <cx:pt idx="3549">2</cx:pt>
          <cx:pt idx="3550">3</cx:pt>
          <cx:pt idx="3551">1.8866666666666667</cx:pt>
          <cx:pt idx="3552">3</cx:pt>
          <cx:pt idx="3553">2.6699999999999999</cx:pt>
          <cx:pt idx="3554">2.6666666666666665</cx:pt>
          <cx:pt idx="3555">3</cx:pt>
          <cx:pt idx="3556">2.4444444444444446</cx:pt>
          <cx:pt idx="3557">3</cx:pt>
          <cx:pt idx="3558">2.3359999999999999</cx:pt>
          <cx:pt idx="3559">2.335</cx:pt>
          <cx:pt idx="3560">2.835</cx:pt>
          <cx:pt idx="3561">2.835</cx:pt>
          <cx:pt idx="3562">2.6699999999999999</cx:pt>
          <cx:pt idx="3563">2.6699999999999999</cx:pt>
          <cx:pt idx="3564">2.3333333333333335</cx:pt>
          <cx:pt idx="3565">2.6699999999999999</cx:pt>
          <cx:pt idx="3566">2.3300000000000001</cx:pt>
          <cx:pt idx="3567">2.3300000000000001</cx:pt>
          <cx:pt idx="3568">1.6699999999999999</cx:pt>
          <cx:pt idx="3569">2.665</cx:pt>
          <cx:pt idx="3570">2.5</cx:pt>
          <cx:pt idx="3571">2.835</cx:pt>
          <cx:pt idx="3572">3</cx:pt>
          <cx:pt idx="3573">3</cx:pt>
          <cx:pt idx="3574">2.532</cx:pt>
          <cx:pt idx="3575">2.4433333333333334</cx:pt>
          <cx:pt idx="3576">2.4175</cx:pt>
          <cx:pt idx="3577">1.6699999999999999</cx:pt>
          <cx:pt idx="3578">2</cx:pt>
          <cx:pt idx="3579">1.6699999999999999</cx:pt>
          <cx:pt idx="3580">2.5</cx:pt>
          <cx:pt idx="3581">2.5</cx:pt>
          <cx:pt idx="3582">2</cx:pt>
          <cx:pt idx="3583">2.835</cx:pt>
          <cx:pt idx="3584">2.2200000000000002</cx:pt>
          <cx:pt idx="3585">1.3300000000000001</cx:pt>
          <cx:pt idx="3586">1.835</cx:pt>
          <cx:pt idx="3587">2.6699999999999999</cx:pt>
          <cx:pt idx="3588">2.6699999999999999</cx:pt>
          <cx:pt idx="3589">1.6699999999999999</cx:pt>
          <cx:pt idx="3590">1.6699999999999999</cx:pt>
          <cx:pt idx="3591">2.6699999999999999</cx:pt>
          <cx:pt idx="3592">2.6699999999999999</cx:pt>
          <cx:pt idx="3593">3</cx:pt>
          <cx:pt idx="3594">2.3300000000000001</cx:pt>
          <cx:pt idx="3595">2.6699999999999999</cx:pt>
          <cx:pt idx="3596">2.6699999999999999</cx:pt>
          <cx:pt idx="3597">2.5</cx:pt>
          <cx:pt idx="3598">2.6699999999999999</cx:pt>
          <cx:pt idx="3599">3</cx:pt>
          <cx:pt idx="3600">2</cx:pt>
          <cx:pt idx="3601">2.835</cx:pt>
          <cx:pt idx="3602">2.6699999999999999</cx:pt>
          <cx:pt idx="3603">2</cx:pt>
          <cx:pt idx="3604">2.4466666666666668</cx:pt>
          <cx:pt idx="3605">2.5</cx:pt>
          <cx:pt idx="3606">2.5</cx:pt>
          <cx:pt idx="3607">2.665</cx:pt>
          <cx:pt idx="3608">2.6699999999999999</cx:pt>
          <cx:pt idx="3609">2.2233333333333332</cx:pt>
          <cx:pt idx="3610">2.3300000000000001</cx:pt>
          <cx:pt idx="3611">2.6699999999999999</cx:pt>
          <cx:pt idx="3612">2.6699999999999999</cx:pt>
          <cx:pt idx="3613">2.6699999999999999</cx:pt>
          <cx:pt idx="3614">1</cx:pt>
          <cx:pt idx="3615">2.6699999999999999</cx:pt>
          <cx:pt idx="3616">2.665</cx:pt>
          <cx:pt idx="3617">2.6699999999999999</cx:pt>
          <cx:pt idx="3618">3</cx:pt>
          <cx:pt idx="3619">2.5</cx:pt>
          <cx:pt idx="3620">2.3300000000000001</cx:pt>
          <cx:pt idx="3621">2.5</cx:pt>
          <cx:pt idx="3622">2</cx:pt>
          <cx:pt idx="3623">2.165</cx:pt>
          <cx:pt idx="3624">3</cx:pt>
          <cx:pt idx="3625">3</cx:pt>
          <cx:pt idx="3626">3</cx:pt>
          <cx:pt idx="3627">2.5</cx:pt>
          <cx:pt idx="3628">1.7766666666666666</cx:pt>
          <cx:pt idx="3629">2.835</cx:pt>
          <cx:pt idx="3630">2</cx:pt>
          <cx:pt idx="3631">2.3814285714285717</cx:pt>
          <cx:pt idx="3632">2.3300000000000001</cx:pt>
          <cx:pt idx="3633">2.335</cx:pt>
          <cx:pt idx="3634">2.6699999999999999</cx:pt>
          <cx:pt idx="3635">2.6699999999999999</cx:pt>
          <cx:pt idx="3636">2.835</cx:pt>
          <cx:pt idx="3637">3</cx:pt>
          <cx:pt idx="3638">2.5</cx:pt>
          <cx:pt idx="3639">2.6699999999999999</cx:pt>
          <cx:pt idx="3640">2.6699999999999999</cx:pt>
          <cx:pt idx="3641">1.6699999999999999</cx:pt>
          <cx:pt idx="3642">1.3300000000000001</cx:pt>
          <cx:pt idx="3643">3</cx:pt>
          <cx:pt idx="3644">1.6699999999999999</cx:pt>
          <cx:pt idx="3645">2</cx:pt>
          <cx:pt idx="3646">2.3300000000000001</cx:pt>
          <cx:pt idx="3647">2</cx:pt>
          <cx:pt idx="3648">2</cx:pt>
          <cx:pt idx="3649">2</cx:pt>
          <cx:pt idx="3650">2.6699999999999999</cx:pt>
          <cx:pt idx="3651">2.665</cx:pt>
          <cx:pt idx="3652">2.085</cx:pt>
          <cx:pt idx="3653">2.835</cx:pt>
          <cx:pt idx="3654">2.3325</cx:pt>
          <cx:pt idx="3655">3</cx:pt>
          <cx:pt idx="3656">2.3300000000000001</cx:pt>
          <cx:pt idx="3657">2.6699999999999999</cx:pt>
          <cx:pt idx="3658">2.3333333333333335</cx:pt>
          <cx:pt idx="3659">2.165</cx:pt>
          <cx:pt idx="3660">3</cx:pt>
          <cx:pt idx="3661">3</cx:pt>
          <cx:pt idx="3662">2.6699999999999999</cx:pt>
          <cx:pt idx="3663">2.1855555555555557</cx:pt>
          <cx:pt idx="3664">2.665</cx:pt>
          <cx:pt idx="3665">2</cx:pt>
          <cx:pt idx="3666">2</cx:pt>
          <cx:pt idx="3667">2.665</cx:pt>
          <cx:pt idx="3668">2.8900000000000001</cx:pt>
          <cx:pt idx="3669">2.5</cx:pt>
          <cx:pt idx="3670">2</cx:pt>
          <cx:pt idx="3671">2.6699999999999999</cx:pt>
          <cx:pt idx="3672">2.4020000000000001</cx:pt>
          <cx:pt idx="3673">2.5566666666666666</cx:pt>
          <cx:pt idx="3674">2</cx:pt>
          <cx:pt idx="3675">2.1675</cx:pt>
          <cx:pt idx="3676">3</cx:pt>
          <cx:pt idx="3677">2.5533333333333332</cx:pt>
          <cx:pt idx="3678">3</cx:pt>
          <cx:pt idx="3679">3</cx:pt>
          <cx:pt idx="3680">1</cx:pt>
          <cx:pt idx="3681">1.6699999999999999</cx:pt>
          <cx:pt idx="3682">1.665</cx:pt>
          <cx:pt idx="3683">2.835</cx:pt>
          <cx:pt idx="3684">3</cx:pt>
          <cx:pt idx="3685">2</cx:pt>
          <cx:pt idx="3686">2.165</cx:pt>
          <cx:pt idx="3687">2.335</cx:pt>
          <cx:pt idx="3688">2.7524999999999999</cx:pt>
          <cx:pt idx="3689">3</cx:pt>
          <cx:pt idx="3690">2.4449999999999998</cx:pt>
          <cx:pt idx="3691">3</cx:pt>
          <cx:pt idx="3692">3</cx:pt>
          <cx:pt idx="3693">3</cx:pt>
          <cx:pt idx="3694">2.5</cx:pt>
          <cx:pt idx="3695">2.6699999999999999</cx:pt>
          <cx:pt idx="3696">2.4433333333333334</cx:pt>
          <cx:pt idx="3697">2.3300000000000001</cx:pt>
          <cx:pt idx="3698">2.6666666666666665</cx:pt>
          <cx:pt idx="3699">2.3300000000000001</cx:pt>
          <cx:pt idx="3700">2.5339999999999998</cx:pt>
          <cx:pt idx="3701">2</cx:pt>
          <cx:pt idx="3702">1.835</cx:pt>
          <cx:pt idx="3703">2.835</cx:pt>
          <cx:pt idx="3704">2.6699999999999999</cx:pt>
          <cx:pt idx="3705">3</cx:pt>
          <cx:pt idx="3706">2.6699999999999999</cx:pt>
          <cx:pt idx="3707">1.8300000000000001</cx:pt>
          <cx:pt idx="3708">2.6699999999999999</cx:pt>
          <cx:pt idx="3709">2.5566666666666666</cx:pt>
          <cx:pt idx="3710">3</cx:pt>
          <cx:pt idx="3711">3</cx:pt>
          <cx:pt idx="3712">2</cx:pt>
          <cx:pt idx="3713">3</cx:pt>
          <cx:pt idx="3714">2.3300000000000001</cx:pt>
          <cx:pt idx="3715">2.165</cx:pt>
          <cx:pt idx="3716">2.5</cx:pt>
          <cx:pt idx="3717">2.5</cx:pt>
          <cx:pt idx="3718">3</cx:pt>
          <cx:pt idx="3719">3</cx:pt>
          <cx:pt idx="3720">2.6699999999999999</cx:pt>
          <cx:pt idx="3721">2</cx:pt>
          <cx:pt idx="3722">2.335</cx:pt>
          <cx:pt idx="3723">3</cx:pt>
          <cx:pt idx="3724">3</cx:pt>
          <cx:pt idx="3725">2.4433333333333334</cx:pt>
          <cx:pt idx="3726">2.6699999999999999</cx:pt>
          <cx:pt idx="3727">2.3300000000000001</cx:pt>
          <cx:pt idx="3728">1.835</cx:pt>
          <cx:pt idx="3729">2.6699999999999999</cx:pt>
          <cx:pt idx="3730">2.4433333333333334</cx:pt>
          <cx:pt idx="3731">1.3300000000000001</cx:pt>
          <cx:pt idx="3732">3</cx:pt>
          <cx:pt idx="3733">2.25</cx:pt>
          <cx:pt idx="3734">3</cx:pt>
          <cx:pt idx="3735">2.75</cx:pt>
          <cx:pt idx="3736">2.835</cx:pt>
          <cx:pt idx="3737">2.7766666666666668</cx:pt>
          <cx:pt idx="3738">2.6699999999999999</cx:pt>
          <cx:pt idx="3739">3</cx:pt>
          <cx:pt idx="3740">1.3300000000000001</cx:pt>
          <cx:pt idx="3741">2.3300000000000001</cx:pt>
          <cx:pt idx="3742">3</cx:pt>
          <cx:pt idx="3743">2.5566666666666666</cx:pt>
          <cx:pt idx="3744">2.835</cx:pt>
          <cx:pt idx="3745">2</cx:pt>
          <cx:pt idx="3746">3</cx:pt>
          <cx:pt idx="3747">2.5566666666666666</cx:pt>
          <cx:pt idx="3748">2.3300000000000001</cx:pt>
          <cx:pt idx="3749">2.6699999999999999</cx:pt>
          <cx:pt idx="3750">2.5825</cx:pt>
          <cx:pt idx="3751">2.6699999999999999</cx:pt>
          <cx:pt idx="3752">2.6699999999999999</cx:pt>
          <cx:pt idx="3753">3</cx:pt>
          <cx:pt idx="3754">1.6699999999999999</cx:pt>
          <cx:pt idx="3755">2.3300000000000001</cx:pt>
          <cx:pt idx="3756">3</cx:pt>
          <cx:pt idx="3757">2.6699999999999999</cx:pt>
          <cx:pt idx="3758">2.5566666666666666</cx:pt>
          <cx:pt idx="3759">3</cx:pt>
          <cx:pt idx="3760">2</cx:pt>
          <cx:pt idx="3761">2.6699999999999999</cx:pt>
          <cx:pt idx="3762">1.835</cx:pt>
          <cx:pt idx="3763">1.6699999999999999</cx:pt>
          <cx:pt idx="3764">2.3300000000000001</cx:pt>
          <cx:pt idx="3765">2.3366666666666664</cx:pt>
          <cx:pt idx="3766">3</cx:pt>
          <cx:pt idx="3767">2.3300000000000001</cx:pt>
          <cx:pt idx="3768">2.6699999999999999</cx:pt>
          <cx:pt idx="3769">2.3300000000000001</cx:pt>
          <cx:pt idx="3770">2.3300000000000001</cx:pt>
          <cx:pt idx="3771">1</cx:pt>
          <cx:pt idx="3772">3</cx:pt>
          <cx:pt idx="3773">2.835</cx:pt>
          <cx:pt idx="3774">2.3319999999999999</cx:pt>
          <cx:pt idx="3775">1.6699999999999999</cx:pt>
          <cx:pt idx="3776">2.6699999999999999</cx:pt>
          <cx:pt idx="3777">2.5</cx:pt>
          <cx:pt idx="3778">3</cx:pt>
          <cx:pt idx="3779">1.6699999999999999</cx:pt>
          <cx:pt idx="3780">1.5533333333333335</cx:pt>
          <cx:pt idx="3781">2.3814285714285717</cx:pt>
          <cx:pt idx="3782">2.3300000000000001</cx:pt>
          <cx:pt idx="3783">2</cx:pt>
          <cx:pt idx="3784">2.335</cx:pt>
          <cx:pt idx="3785">2.6699999999999999</cx:pt>
          <cx:pt idx="3786">2.1099999999999999</cx:pt>
          <cx:pt idx="3787">2.835</cx:pt>
          <cx:pt idx="3788">2.6200000000000001</cx:pt>
          <cx:pt idx="3789">2</cx:pt>
          <cx:pt idx="3790">2.0024999999999999</cx:pt>
          <cx:pt idx="3791">2.3300000000000001</cx:pt>
          <cx:pt idx="3792">2</cx:pt>
          <cx:pt idx="3793">2.335</cx:pt>
          <cx:pt idx="3794">1.3300000000000001</cx:pt>
          <cx:pt idx="3795">2.5533333333333332</cx:pt>
          <cx:pt idx="3796">2.5</cx:pt>
          <cx:pt idx="3797">1.8883333333333334</cx:pt>
          <cx:pt idx="3798">2</cx:pt>
          <cx:pt idx="3799">1.5</cx:pt>
          <cx:pt idx="3800">3</cx:pt>
          <cx:pt idx="3801">3</cx:pt>
          <cx:pt idx="3802">3</cx:pt>
          <cx:pt idx="3803">2.6699999999999999</cx:pt>
          <cx:pt idx="3804">2.3300000000000001</cx:pt>
          <cx:pt idx="3805">2.6699999999999999</cx:pt>
          <cx:pt idx="3806">3</cx:pt>
          <cx:pt idx="3807">2.5</cx:pt>
          <cx:pt idx="3808">2.0825</cx:pt>
          <cx:pt idx="3809">2.6699999999999999</cx:pt>
          <cx:pt idx="3810">3</cx:pt>
          <cx:pt idx="3811">2.5</cx:pt>
          <cx:pt idx="3812">2.165</cx:pt>
          <cx:pt idx="3813">2.3300000000000001</cx:pt>
          <cx:pt idx="3814">2.1099999999999999</cx:pt>
          <cx:pt idx="3815">2.4449999999999998</cx:pt>
          <cx:pt idx="3816">2.6699999999999999</cx:pt>
          <cx:pt idx="3817">1.6699999999999999</cx:pt>
          <cx:pt idx="3818">3</cx:pt>
          <cx:pt idx="3819">3</cx:pt>
          <cx:pt idx="3820">2.3300000000000001</cx:pt>
          <cx:pt idx="3821">2.3300000000000001</cx:pt>
          <cx:pt idx="3822">3</cx:pt>
          <cx:pt idx="3823">2.3300000000000001</cx:pt>
          <cx:pt idx="3824">2</cx:pt>
          <cx:pt idx="3825">2</cx:pt>
          <cx:pt idx="3826">2.8900000000000001</cx:pt>
          <cx:pt idx="3827">3</cx:pt>
          <cx:pt idx="3828">2.5825</cx:pt>
          <cx:pt idx="3829">2.3300000000000001</cx:pt>
          <cx:pt idx="3830">3</cx:pt>
          <cx:pt idx="3831">1.8899999999999999</cx:pt>
          <cx:pt idx="3832">2.3337500000000002</cx:pt>
          <cx:pt idx="3833">2</cx:pt>
          <cx:pt idx="3834">2.6666666666666665</cx:pt>
          <cx:pt idx="3835">2.2233333333333332</cx:pt>
          <cx:pt idx="3836">2.1099999999999999</cx:pt>
          <cx:pt idx="3837">1.6699999999999999</cx:pt>
          <cx:pt idx="3838">2.2679999999999998</cx:pt>
          <cx:pt idx="3839">2</cx:pt>
          <cx:pt idx="3840">2.6699999999999999</cx:pt>
          <cx:pt idx="3841">2</cx:pt>
          <cx:pt idx="3842">2.1099999999999999</cx:pt>
          <cx:pt idx="3843">2.3300000000000001</cx:pt>
          <cx:pt idx="3844">3</cx:pt>
          <cx:pt idx="3845">3</cx:pt>
          <cx:pt idx="3846">2.4983333333333335</cx:pt>
          <cx:pt idx="3847">2.6699999999999999</cx:pt>
          <cx:pt idx="3848">2</cx:pt>
          <cx:pt idx="3849">2.3300000000000001</cx:pt>
          <cx:pt idx="3850">2.6699999999999999</cx:pt>
          <cx:pt idx="3851">2.1699999999999999</cx:pt>
          <cx:pt idx="3852">3</cx:pt>
          <cx:pt idx="3853">2.6699999999999999</cx:pt>
          <cx:pt idx="3854">1</cx:pt>
          <cx:pt idx="3855">2.6699999999999999</cx:pt>
          <cx:pt idx="3856">2.6699999999999999</cx:pt>
          <cx:pt idx="3857">1</cx:pt>
          <cx:pt idx="3858">2</cx:pt>
          <cx:pt idx="3859">2.3300000000000001</cx:pt>
          <cx:pt idx="3860">3</cx:pt>
          <cx:pt idx="3861">3</cx:pt>
          <cx:pt idx="3862">1.6699999999999999</cx:pt>
          <cx:pt idx="3863">3</cx:pt>
          <cx:pt idx="3864">2.665</cx:pt>
          <cx:pt idx="3865">2.8900000000000001</cx:pt>
          <cx:pt idx="3866">2</cx:pt>
          <cx:pt idx="3867">2</cx:pt>
          <cx:pt idx="3868">1.6699999999999999</cx:pt>
          <cx:pt idx="3869">2</cx:pt>
          <cx:pt idx="3870">1.6699999999999999</cx:pt>
          <cx:pt idx="3871">2</cx:pt>
          <cx:pt idx="3872">2.6699999999999999</cx:pt>
          <cx:pt idx="3873">2</cx:pt>
          <cx:pt idx="3874">2.5</cx:pt>
          <cx:pt idx="3875">2.3300000000000001</cx:pt>
          <cx:pt idx="3876">3</cx:pt>
          <cx:pt idx="3877">2</cx:pt>
          <cx:pt idx="3878">2.5544444444444445</cx:pt>
          <cx:pt idx="3879">2.3300000000000001</cx:pt>
          <cx:pt idx="3880">2.6699999999999999</cx:pt>
          <cx:pt idx="3881">3</cx:pt>
          <cx:pt idx="3882">2.665</cx:pt>
          <cx:pt idx="3883">3</cx:pt>
          <cx:pt idx="3884">2.3300000000000001</cx:pt>
          <cx:pt idx="3885">2.3333333333333335</cx:pt>
          <cx:pt idx="3886">3</cx:pt>
          <cx:pt idx="3887">1.3300000000000001</cx:pt>
          <cx:pt idx="3888">2.0033333333333334</cx:pt>
          <cx:pt idx="3889">2.165</cx:pt>
          <cx:pt idx="3890">3</cx:pt>
          <cx:pt idx="3891">2.5566666666666666</cx:pt>
          <cx:pt idx="3892">2</cx:pt>
          <cx:pt idx="3893">2.835</cx:pt>
          <cx:pt idx="3894">2.6699999999999999</cx:pt>
          <cx:pt idx="3895">1</cx:pt>
          <cx:pt idx="3896">2.4285714285714284</cx:pt>
          <cx:pt idx="3897">3</cx:pt>
          <cx:pt idx="3898">2.4175</cx:pt>
          <cx:pt idx="3899">2.5</cx:pt>
          <cx:pt idx="3900">3</cx:pt>
          <cx:pt idx="3901">2.2233333333333332</cx:pt>
          <cx:pt idx="3902">2.6699999999999999</cx:pt>
          <cx:pt idx="3903">2.6699999999999999</cx:pt>
          <cx:pt idx="3904">3</cx:pt>
          <cx:pt idx="3905">2.835</cx:pt>
          <cx:pt idx="3906">1.665</cx:pt>
          <cx:pt idx="3907">3</cx:pt>
          <cx:pt idx="3908">2.5</cx:pt>
          <cx:pt idx="3909">2.3300000000000001</cx:pt>
          <cx:pt idx="3910">1</cx:pt>
          <cx:pt idx="3911">2.5</cx:pt>
          <cx:pt idx="3912">2.3300000000000001</cx:pt>
          <cx:pt idx="3913">1</cx:pt>
          <cx:pt idx="3914">2.6699999999999999</cx:pt>
          <cx:pt idx="3915">2.4433333333333334</cx:pt>
          <cx:pt idx="3916">2</cx:pt>
          <cx:pt idx="3917">2.3300000000000001</cx:pt>
          <cx:pt idx="3918">2</cx:pt>
          <cx:pt idx="3919">2.335</cx:pt>
          <cx:pt idx="3920">3</cx:pt>
          <cx:pt idx="3921">3</cx:pt>
          <cx:pt idx="3922">2.6675</cx:pt>
          <cx:pt idx="3923">3</cx:pt>
          <cx:pt idx="3924">3</cx:pt>
          <cx:pt idx="3925">1</cx:pt>
          <cx:pt idx="3926">2.3300000000000001</cx:pt>
          <cx:pt idx="3927">2.6699999999999999</cx:pt>
          <cx:pt idx="3928">2.266</cx:pt>
          <cx:pt idx="3929">2.6699999999999999</cx:pt>
          <cx:pt idx="3930">2.6699999999999999</cx:pt>
          <cx:pt idx="3931">1.6699999999999999</cx:pt>
          <cx:pt idx="3932">2.665</cx:pt>
          <cx:pt idx="3933">3</cx:pt>
          <cx:pt idx="3934">1.335</cx:pt>
          <cx:pt idx="3935">2.3300000000000001</cx:pt>
          <cx:pt idx="3936">2.335</cx:pt>
          <cx:pt idx="3937">1.998</cx:pt>
          <cx:pt idx="3938">3</cx:pt>
          <cx:pt idx="3939">2.2233333333333332</cx:pt>
          <cx:pt idx="3940">2.7766666666666668</cx:pt>
          <cx:pt idx="3941">2.6699999999999999</cx:pt>
          <cx:pt idx="3942">2.165</cx:pt>
          <cx:pt idx="3943">3</cx:pt>
          <cx:pt idx="3944">3</cx:pt>
          <cx:pt idx="3945">2.6699999999999999</cx:pt>
          <cx:pt idx="3946">3</cx:pt>
          <cx:pt idx="3947">2.165</cx:pt>
          <cx:pt idx="3948">2.6699999999999999</cx:pt>
          <cx:pt idx="3949">2.6699999999999999</cx:pt>
          <cx:pt idx="3950">3</cx:pt>
          <cx:pt idx="3951">2.3300000000000001</cx:pt>
          <cx:pt idx="3952">2.3325</cx:pt>
          <cx:pt idx="3953">2.6699999999999999</cx:pt>
          <cx:pt idx="3954">3</cx:pt>
          <cx:pt idx="3955">3</cx:pt>
          <cx:pt idx="3956">2.6699999999999999</cx:pt>
          <cx:pt idx="3957">2.6133333333333333</cx:pt>
          <cx:pt idx="3958">1.835</cx:pt>
          <cx:pt idx="3959">1</cx:pt>
          <cx:pt idx="3960">2.6666666666666665</cx:pt>
          <cx:pt idx="3961">3</cx:pt>
          <cx:pt idx="3962">2.6699999999999999</cx:pt>
          <cx:pt idx="3963">3</cx:pt>
          <cx:pt idx="3964">2.3300000000000001</cx:pt>
          <cx:pt idx="3965">2</cx:pt>
          <cx:pt idx="3966">3</cx:pt>
          <cx:pt idx="3967">2.6699999999999999</cx:pt>
          <cx:pt idx="3968">3</cx:pt>
          <cx:pt idx="3969">1</cx:pt>
          <cx:pt idx="3970">2.4466666666666668</cx:pt>
          <cx:pt idx="3971">2</cx:pt>
          <cx:pt idx="3972">3</cx:pt>
          <cx:pt idx="3973">2.3333333333333335</cx:pt>
          <cx:pt idx="3974">1.665</cx:pt>
          <cx:pt idx="3975">3</cx:pt>
          <cx:pt idx="3976">2.3300000000000001</cx:pt>
          <cx:pt idx="3977">2.335</cx:pt>
          <cx:pt idx="3978">2</cx:pt>
          <cx:pt idx="3979">2.6000000000000001</cx:pt>
          <cx:pt idx="3980">3</cx:pt>
          <cx:pt idx="3981">3</cx:pt>
          <cx:pt idx="3982">1.6699999999999999</cx:pt>
          <cx:pt idx="3983">2.6699999999999999</cx:pt>
          <cx:pt idx="3984">2.3340000000000001</cx:pt>
          <cx:pt idx="3985">2.335</cx:pt>
          <cx:pt idx="3986">3</cx:pt>
          <cx:pt idx="3987">2.6699999999999999</cx:pt>
          <cx:pt idx="3988">2.3300000000000001</cx:pt>
          <cx:pt idx="3989">3</cx:pt>
          <cx:pt idx="3990">2.5566666666666666</cx:pt>
          <cx:pt idx="3991">2.2524999999999999</cx:pt>
          <cx:pt idx="3992">3</cx:pt>
          <cx:pt idx="3993">2.6666666666666665</cx:pt>
          <cx:pt idx="3994">3</cx:pt>
          <cx:pt idx="3995">2</cx:pt>
          <cx:pt idx="3996">2.5</cx:pt>
          <cx:pt idx="3997">2.8900000000000001</cx:pt>
          <cx:pt idx="3998">3</cx:pt>
          <cx:pt idx="3999">2.335</cx:pt>
          <cx:pt idx="4000">1.8300000000000001</cx:pt>
          <cx:pt idx="4001">3</cx:pt>
          <cx:pt idx="4002">2</cx:pt>
          <cx:pt idx="4003">2.6699999999999999</cx:pt>
          <cx:pt idx="4004">1.6699999999999999</cx:pt>
          <cx:pt idx="4005">2.165</cx:pt>
          <cx:pt idx="4006">3</cx:pt>
          <cx:pt idx="4007">2.6699999999999999</cx:pt>
          <cx:pt idx="4008">2.3300000000000001</cx:pt>
          <cx:pt idx="4009">2.3300000000000001</cx:pt>
          <cx:pt idx="4010">3</cx:pt>
          <cx:pt idx="4011">2.3300000000000001</cx:pt>
          <cx:pt idx="4012">2.4466666666666668</cx:pt>
          <cx:pt idx="4013">3</cx:pt>
          <cx:pt idx="4014">3</cx:pt>
          <cx:pt idx="4015">2.2200000000000002</cx:pt>
          <cx:pt idx="4016">2.6699999999999999</cx:pt>
          <cx:pt idx="4017">3</cx:pt>
          <cx:pt idx="4018">2.5</cx:pt>
          <cx:pt idx="4019">2</cx:pt>
          <cx:pt idx="4020">2.7766666666666668</cx:pt>
          <cx:pt idx="4021">2.6699999999999999</cx:pt>
          <cx:pt idx="4022">3</cx:pt>
          <cx:pt idx="4023">2.6666666666666665</cx:pt>
          <cx:pt idx="4024">2.5</cx:pt>
          <cx:pt idx="4025">2.3300000000000001</cx:pt>
          <cx:pt idx="4026">2.3366666666666664</cx:pt>
          <cx:pt idx="4027">2.6699999999999999</cx:pt>
          <cx:pt idx="4028">2.165</cx:pt>
          <cx:pt idx="4029">2.7766666666666668</cx:pt>
          <cx:pt idx="4030">2.1099999999999999</cx:pt>
          <cx:pt idx="4031">2.8900000000000001</cx:pt>
          <cx:pt idx="4032">2.6699999999999999</cx:pt>
          <cx:pt idx="4033">2.0566666666666666</cx:pt>
          <cx:pt idx="4034">2.5024999999999999</cx:pt>
          <cx:pt idx="4035">3</cx:pt>
          <cx:pt idx="4036">2.5</cx:pt>
          <cx:pt idx="4037">3</cx:pt>
          <cx:pt idx="4038">3</cx:pt>
          <cx:pt idx="4039">2</cx:pt>
          <cx:pt idx="4040">3</cx:pt>
          <cx:pt idx="4041">2.3325</cx:pt>
          <cx:pt idx="4042">2.665</cx:pt>
          <cx:pt idx="4043">2.335</cx:pt>
          <cx:pt idx="4044">2.3300000000000001</cx:pt>
          <cx:pt idx="4045">1.3300000000000001</cx:pt>
          <cx:pt idx="4046">2.6699999999999999</cx:pt>
          <cx:pt idx="4047">2</cx:pt>
          <cx:pt idx="4048">3</cx:pt>
          <cx:pt idx="4049">1.6699999999999999</cx:pt>
          <cx:pt idx="4050">2</cx:pt>
          <cx:pt idx="4051">2.665</cx:pt>
          <cx:pt idx="4052">1.3300000000000001</cx:pt>
          <cx:pt idx="4053">2.5</cx:pt>
          <cx:pt idx="4054">2.335</cx:pt>
          <cx:pt idx="4055">2</cx:pt>
          <cx:pt idx="4056">2.1099999999999999</cx:pt>
          <cx:pt idx="4057">1.6699999999999999</cx:pt>
          <cx:pt idx="4058">2</cx:pt>
          <cx:pt idx="4059">3</cx:pt>
          <cx:pt idx="4060">2.6699999999999999</cx:pt>
          <cx:pt idx="4061">3</cx:pt>
          <cx:pt idx="4062">2</cx:pt>
          <cx:pt idx="4063">3</cx:pt>
          <cx:pt idx="4064">3</cx:pt>
          <cx:pt idx="4065">2.6699999999999999</cx:pt>
          <cx:pt idx="4066">2.5566666666666666</cx:pt>
          <cx:pt idx="4067">2.3300000000000001</cx:pt>
          <cx:pt idx="4068">2.6699999999999999</cx:pt>
          <cx:pt idx="4069">2</cx:pt>
          <cx:pt idx="4070">2.2233333333333332</cx:pt>
          <cx:pt idx="4071">3</cx:pt>
          <cx:pt idx="4072">2.5714285714285716</cx:pt>
          <cx:pt idx="4073">2.5</cx:pt>
          <cx:pt idx="4074">1.6699999999999999</cx:pt>
          <cx:pt idx="4075">2</cx:pt>
          <cx:pt idx="4076">2.3300000000000001</cx:pt>
          <cx:pt idx="4077">2.6699999999999999</cx:pt>
          <cx:pt idx="4078">2.2233333333333332</cx:pt>
          <cx:pt idx="4079">2.3300000000000001</cx:pt>
          <cx:pt idx="4080">2.6699999999999999</cx:pt>
          <cx:pt idx="4081">1</cx:pt>
          <cx:pt idx="4082">3</cx:pt>
          <cx:pt idx="4083">2.335</cx:pt>
          <cx:pt idx="4084">3</cx:pt>
          <cx:pt idx="4085">2.3300000000000001</cx:pt>
          <cx:pt idx="4086">2</cx:pt>
          <cx:pt idx="4087">2.6699999999999999</cx:pt>
          <cx:pt idx="4088">3</cx:pt>
          <cx:pt idx="4089">2.6699999999999999</cx:pt>
          <cx:pt idx="4090">3</cx:pt>
          <cx:pt idx="4091">2.3300000000000001</cx:pt>
          <cx:pt idx="4092">3</cx:pt>
          <cx:pt idx="4093">3</cx:pt>
          <cx:pt idx="4094">2.665</cx:pt>
          <cx:pt idx="4095">3</cx:pt>
          <cx:pt idx="4096">1.6699999999999999</cx:pt>
          <cx:pt idx="4097">2.4175</cx:pt>
          <cx:pt idx="4098">1.835</cx:pt>
          <cx:pt idx="4099">2.5825</cx:pt>
          <cx:pt idx="4100">2.266</cx:pt>
          <cx:pt idx="4101">2.6699999999999999</cx:pt>
          <cx:pt idx="4102">2.8900000000000001</cx:pt>
          <cx:pt idx="4103">2.1133333333333333</cx:pt>
          <cx:pt idx="4104">3</cx:pt>
          <cx:pt idx="4105">2.335</cx:pt>
          <cx:pt idx="4106">2</cx:pt>
          <cx:pt idx="4107">2</cx:pt>
          <cx:pt idx="4108">2.3300000000000001</cx:pt>
          <cx:pt idx="4109">1.835</cx:pt>
          <cx:pt idx="4110">2.6699999999999999</cx:pt>
          <cx:pt idx="4111">2.6699999999999999</cx:pt>
          <cx:pt idx="4112">3</cx:pt>
          <cx:pt idx="4113">2.6699999999999999</cx:pt>
          <cx:pt idx="4114">2.3300000000000001</cx:pt>
          <cx:pt idx="4115">2.3300000000000001</cx:pt>
          <cx:pt idx="4116">3</cx:pt>
          <cx:pt idx="4117">2.3300000000000001</cx:pt>
          <cx:pt idx="4118">2.4175</cx:pt>
          <cx:pt idx="4119">2.165</cx:pt>
          <cx:pt idx="4120">3</cx:pt>
          <cx:pt idx="4121">2.665</cx:pt>
          <cx:pt idx="4122">3</cx:pt>
          <cx:pt idx="4123">1.9450000000000001</cx:pt>
          <cx:pt idx="4124">3</cx:pt>
          <cx:pt idx="4125">2.3300000000000001</cx:pt>
          <cx:pt idx="4126">3</cx:pt>
          <cx:pt idx="4127">3</cx:pt>
          <cx:pt idx="4128">2</cx:pt>
          <cx:pt idx="4129">3</cx:pt>
          <cx:pt idx="4130">1.3300000000000001</cx:pt>
          <cx:pt idx="4131">2.3366666666666664</cx:pt>
          <cx:pt idx="4132">1.6699999999999999</cx:pt>
          <cx:pt idx="4133">2.25</cx:pt>
          <cx:pt idx="4134">1.6699999999999999</cx:pt>
          <cx:pt idx="4135">3</cx:pt>
          <cx:pt idx="4136">2.665</cx:pt>
          <cx:pt idx="4137">3</cx:pt>
          <cx:pt idx="4138">2.3799999999999999</cx:pt>
          <cx:pt idx="4139">2</cx:pt>
          <cx:pt idx="4140">2</cx:pt>
          <cx:pt idx="4141">2.835</cx:pt>
          <cx:pt idx="4142">2.3300000000000001</cx:pt>
          <cx:pt idx="4143">3</cx:pt>
          <cx:pt idx="4144">3</cx:pt>
          <cx:pt idx="4145">2.6699999999999999</cx:pt>
          <cx:pt idx="4146">2.835</cx:pt>
          <cx:pt idx="4147">1.835</cx:pt>
          <cx:pt idx="4148">2.835</cx:pt>
          <cx:pt idx="4149">2.8900000000000001</cx:pt>
          <cx:pt idx="4150">2.6699999999999999</cx:pt>
          <cx:pt idx="4151">2</cx:pt>
          <cx:pt idx="4152">2.5</cx:pt>
          <cx:pt idx="4153">3</cx:pt>
          <cx:pt idx="4154">2.3300000000000001</cx:pt>
          <cx:pt idx="4155">1</cx:pt>
          <cx:pt idx="4156">3</cx:pt>
          <cx:pt idx="4157">2.3300000000000001</cx:pt>
          <cx:pt idx="4158">1.6699999999999999</cx:pt>
          <cx:pt idx="4159">2</cx:pt>
          <cx:pt idx="4160">3</cx:pt>
          <cx:pt idx="4161">2.4433333333333334</cx:pt>
          <cx:pt idx="4162">2.6699999999999999</cx:pt>
          <cx:pt idx="4163">2.335</cx:pt>
          <cx:pt idx="4164">2.5</cx:pt>
          <cx:pt idx="4165">2.4433333333333334</cx:pt>
          <cx:pt idx="4166">2.6699999999999999</cx:pt>
          <cx:pt idx="4167">2.3999999999999999</cx:pt>
          <cx:pt idx="4168">2.3300000000000001</cx:pt>
          <cx:pt idx="4169">2.835</cx:pt>
          <cx:pt idx="4170">2.1133333333333333</cx:pt>
          <cx:pt idx="4171">2.6699999999999999</cx:pt>
          <cx:pt idx="4172">2</cx:pt>
          <cx:pt idx="4173">3</cx:pt>
          <cx:pt idx="4174">1.6699999999999999</cx:pt>
          <cx:pt idx="4175">2.6019999999999999</cx:pt>
          <cx:pt idx="4176">2</cx:pt>
          <cx:pt idx="4177">3</cx:pt>
          <cx:pt idx="4178">2</cx:pt>
          <cx:pt idx="4179">2.665</cx:pt>
          <cx:pt idx="4180">2.3333333333333335</cx:pt>
          <cx:pt idx="4181">1.665</cx:pt>
          <cx:pt idx="4182">3</cx:pt>
          <cx:pt idx="4183">3</cx:pt>
          <cx:pt idx="4184">2.8900000000000001</cx:pt>
          <cx:pt idx="4185">1.6699999999999999</cx:pt>
          <cx:pt idx="4186">2.7766666666666668</cx:pt>
          <cx:pt idx="4187">2.5566666666666666</cx:pt>
          <cx:pt idx="4188">1.6699999999999999</cx:pt>
          <cx:pt idx="4189">2.5</cx:pt>
          <cx:pt idx="4190">1</cx:pt>
          <cx:pt idx="4191">2.6699999999999999</cx:pt>
          <cx:pt idx="4192">2.6699999999999999</cx:pt>
          <cx:pt idx="4193">3</cx:pt>
          <cx:pt idx="4194">2</cx:pt>
          <cx:pt idx="4195">2.5</cx:pt>
          <cx:pt idx="4196">1.3300000000000001</cx:pt>
          <cx:pt idx="4197">2.3300000000000001</cx:pt>
          <cx:pt idx="4198">2.5</cx:pt>
          <cx:pt idx="4199">3</cx:pt>
          <cx:pt idx="4200">2.9175</cx:pt>
          <cx:pt idx="4201">2.6699999999999999</cx:pt>
          <cx:pt idx="4202">2.6699999999999999</cx:pt>
          <cx:pt idx="4203">2.4433333333333334</cx:pt>
          <cx:pt idx="4204">2.6699999999999999</cx:pt>
          <cx:pt idx="4205">2</cx:pt>
          <cx:pt idx="4206">1.8899999999999999</cx:pt>
          <cx:pt idx="4207">2.6699999999999999</cx:pt>
          <cx:pt idx="4208">1.6699999999999999</cx:pt>
          <cx:pt idx="4209">2.2233333333333332</cx:pt>
          <cx:pt idx="4210">2.3300000000000001</cx:pt>
          <cx:pt idx="4211">2</cx:pt>
          <cx:pt idx="4212">2</cx:pt>
          <cx:pt idx="4213">2.6699999999999999</cx:pt>
          <cx:pt idx="4214">2.6699999999999999</cx:pt>
          <cx:pt idx="4215">1.6699999999999999</cx:pt>
          <cx:pt idx="4216">1.6699999999999999</cx:pt>
          <cx:pt idx="4217">1.6699999999999999</cx:pt>
          <cx:pt idx="4218">2.5</cx:pt>
          <cx:pt idx="4219">2.335</cx:pt>
          <cx:pt idx="4220">3</cx:pt>
          <cx:pt idx="4221">3</cx:pt>
          <cx:pt idx="4222">2.3300000000000001</cx:pt>
          <cx:pt idx="4223">2.3300000000000001</cx:pt>
          <cx:pt idx="4224">3</cx:pt>
          <cx:pt idx="4225">3</cx:pt>
          <cx:pt idx="4226">2.6699999999999999</cx:pt>
          <cx:pt idx="4227">2</cx:pt>
          <cx:pt idx="4228">2.165</cx:pt>
          <cx:pt idx="4229">2.6699999999999999</cx:pt>
          <cx:pt idx="4230">3</cx:pt>
          <cx:pt idx="4231">3</cx:pt>
          <cx:pt idx="4232">3</cx:pt>
          <cx:pt idx="4233">3</cx:pt>
          <cx:pt idx="4234">2.2233333333333332</cx:pt>
          <cx:pt idx="4235">2</cx:pt>
          <cx:pt idx="4236">2.835</cx:pt>
          <cx:pt idx="4237">2.25</cx:pt>
          <cx:pt idx="4238">3</cx:pt>
          <cx:pt idx="4239">2.4175</cx:pt>
          <cx:pt idx="4240">2.3300000000000001</cx:pt>
          <cx:pt idx="4241">3</cx:pt>
          <cx:pt idx="4242">2.835</cx:pt>
          <cx:pt idx="4243">3</cx:pt>
          <cx:pt idx="4244">2.3300000000000001</cx:pt>
          <cx:pt idx="4245">2.3300000000000001</cx:pt>
          <cx:pt idx="4246">3</cx:pt>
          <cx:pt idx="4247">2.3300000000000001</cx:pt>
          <cx:pt idx="4248">2.3300000000000001</cx:pt>
          <cx:pt idx="4249">2.5</cx:pt>
          <cx:pt idx="4250">2.335</cx:pt>
          <cx:pt idx="4251">2.6699999999999999</cx:pt>
          <cx:pt idx="4252">2.665</cx:pt>
          <cx:pt idx="4253">3</cx:pt>
          <cx:pt idx="4254">2</cx:pt>
          <cx:pt idx="4255">2.665</cx:pt>
          <cx:pt idx="4256">2</cx:pt>
          <cx:pt idx="4257">2.7799999999999998</cx:pt>
          <cx:pt idx="4258">2.5</cx:pt>
          <cx:pt idx="4259">3</cx:pt>
          <cx:pt idx="4260">1</cx:pt>
          <cx:pt idx="4261">3</cx:pt>
          <cx:pt idx="4262">2</cx:pt>
          <cx:pt idx="4263">3</cx:pt>
          <cx:pt idx="4264">3</cx:pt>
          <cx:pt idx="4265">2.6699999999999999</cx:pt>
          <cx:pt idx="4266">3</cx:pt>
          <cx:pt idx="4267">2.3300000000000001</cx:pt>
          <cx:pt idx="4268">3</cx:pt>
          <cx:pt idx="4269">2.6699999999999999</cx:pt>
          <cx:pt idx="4270">2.2200000000000002</cx:pt>
          <cx:pt idx="4271">1.3300000000000001</cx:pt>
          <cx:pt idx="4272">3</cx:pt>
          <cx:pt idx="4273">1.835</cx:pt>
          <cx:pt idx="4274">1.835</cx:pt>
          <cx:pt idx="4275">2.5</cx:pt>
          <cx:pt idx="4276">2.835</cx:pt>
          <cx:pt idx="4277">2</cx:pt>
          <cx:pt idx="4278">3</cx:pt>
          <cx:pt idx="4279">2.6699999999999999</cx:pt>
          <cx:pt idx="4280">2</cx:pt>
          <cx:pt idx="4281">3</cx:pt>
          <cx:pt idx="4282">3</cx:pt>
          <cx:pt idx="4283">2</cx:pt>
          <cx:pt idx="4284">3</cx:pt>
          <cx:pt idx="4285">2.8900000000000001</cx:pt>
          <cx:pt idx="4286">1</cx:pt>
          <cx:pt idx="4287">1.335</cx:pt>
          <cx:pt idx="4288">2.3300000000000001</cx:pt>
          <cx:pt idx="4289">2.3300000000000001</cx:pt>
          <cx:pt idx="4290">3</cx:pt>
          <cx:pt idx="4291">1.3300000000000001</cx:pt>
          <cx:pt idx="4292">3</cx:pt>
          <cx:pt idx="4293">2.665</cx:pt>
          <cx:pt idx="4294">2.835</cx:pt>
          <cx:pt idx="4295">2.6699999999999999</cx:pt>
          <cx:pt idx="4296">1</cx:pt>
          <cx:pt idx="4297">2.665</cx:pt>
          <cx:pt idx="4298">1</cx:pt>
          <cx:pt idx="4299">2.585</cx:pt>
          <cx:pt idx="4300">2.3300000000000001</cx:pt>
          <cx:pt idx="4301">3</cx:pt>
          <cx:pt idx="4302">2.3300000000000001</cx:pt>
          <cx:pt idx="4303">2</cx:pt>
          <cx:pt idx="4304">2.25</cx:pt>
          <cx:pt idx="4305">2.7799999999999998</cx:pt>
          <cx:pt idx="4306">2.6699999999999999</cx:pt>
          <cx:pt idx="4307">2.0033333333333334</cx:pt>
          <cx:pt idx="4308">2.3340000000000001</cx:pt>
          <cx:pt idx="4309">1.835</cx:pt>
          <cx:pt idx="4310">2.3300000000000001</cx:pt>
          <cx:pt idx="4311">3</cx:pt>
          <cx:pt idx="4312">3</cx:pt>
          <cx:pt idx="4313">1.5</cx:pt>
          <cx:pt idx="4314">2.6699999999999999</cx:pt>
          <cx:pt idx="4315">2.3300000000000001</cx:pt>
          <cx:pt idx="4316">2.3300000000000001</cx:pt>
          <cx:pt idx="4317">1.6699999999999999</cx:pt>
          <cx:pt idx="4318">2.3300000000000001</cx:pt>
          <cx:pt idx="4319">1.6699999999999999</cx:pt>
          <cx:pt idx="4320">3</cx:pt>
          <cx:pt idx="4321">1.5</cx:pt>
          <cx:pt idx="4322">2.6699999999999999</cx:pt>
          <cx:pt idx="4323">2.6699999999999999</cx:pt>
          <cx:pt idx="4324">2.4433333333333334</cx:pt>
          <cx:pt idx="4325">2.835</cx:pt>
          <cx:pt idx="4326">3</cx:pt>
          <cx:pt idx="4327">2.6699999999999999</cx:pt>
          <cx:pt idx="4328">1.6699999999999999</cx:pt>
          <cx:pt idx="4329">2.665</cx:pt>
          <cx:pt idx="4330">2.3300000000000001</cx:pt>
          <cx:pt idx="4331">2.25</cx:pt>
          <cx:pt idx="4332">3</cx:pt>
          <cx:pt idx="4333">2.335</cx:pt>
          <cx:pt idx="4334">2.6666666666666665</cx:pt>
          <cx:pt idx="4335">1</cx:pt>
          <cx:pt idx="4336">2.6699999999999999</cx:pt>
          <cx:pt idx="4337">3</cx:pt>
          <cx:pt idx="4338">2.6699999999999999</cx:pt>
          <cx:pt idx="4339">3</cx:pt>
          <cx:pt idx="4340">2.8085714285714283</cx:pt>
          <cx:pt idx="4341">2</cx:pt>
          <cx:pt idx="4342">2.5566666666666666</cx:pt>
          <cx:pt idx="4343">2.335</cx:pt>
          <cx:pt idx="4344">2.5</cx:pt>
          <cx:pt idx="4345">2.7766666666666668</cx:pt>
          <cx:pt idx="4346">2.6699999999999999</cx:pt>
          <cx:pt idx="4347">2.3333333333333335</cx:pt>
          <cx:pt idx="4348">3</cx:pt>
          <cx:pt idx="4349">2.7766666666666668</cx:pt>
          <cx:pt idx="4350">2.665</cx:pt>
          <cx:pt idx="4351">2</cx:pt>
          <cx:pt idx="4352">2</cx:pt>
          <cx:pt idx="4353">2</cx:pt>
          <cx:pt idx="4354">2</cx:pt>
          <cx:pt idx="4355">2.3300000000000001</cx:pt>
          <cx:pt idx="4356">2.5</cx:pt>
          <cx:pt idx="4357">2.3300000000000001</cx:pt>
          <cx:pt idx="4358">1.6699999999999999</cx:pt>
          <cx:pt idx="4359">3</cx:pt>
          <cx:pt idx="4360">2</cx:pt>
          <cx:pt idx="4361">2.335</cx:pt>
          <cx:pt idx="4362">2.5825</cx:pt>
          <cx:pt idx="4363">2.4433333333333334</cx:pt>
          <cx:pt idx="4364">2.665</cx:pt>
          <cx:pt idx="4365">2</cx:pt>
          <cx:pt idx="4366">2.835</cx:pt>
          <cx:pt idx="4367">2.165</cx:pt>
          <cx:pt idx="4368">3</cx:pt>
          <cx:pt idx="4369">3</cx:pt>
          <cx:pt idx="4370">2.0680000000000001</cx:pt>
          <cx:pt idx="4371">2</cx:pt>
          <cx:pt idx="4372">3</cx:pt>
          <cx:pt idx="4373">2.335</cx:pt>
          <cx:pt idx="4374">2.6699999999999999</cx:pt>
          <cx:pt idx="4375">2</cx:pt>
          <cx:pt idx="4376">2.3300000000000001</cx:pt>
          <cx:pt idx="4377">3</cx:pt>
          <cx:pt idx="4378">2.3333333333333335</cx:pt>
          <cx:pt idx="4379">2.6699999999999999</cx:pt>
          <cx:pt idx="4380">2.5</cx:pt>
          <cx:pt idx="4381">2.4466666666666668</cx:pt>
          <cx:pt idx="4382">2.2524999999999999</cx:pt>
          <cx:pt idx="4383">1.665</cx:pt>
          <cx:pt idx="4384">2.7766666666666668</cx:pt>
          <cx:pt idx="4385">2.335</cx:pt>
          <cx:pt idx="4386">3</cx:pt>
          <cx:pt idx="4387">3</cx:pt>
          <cx:pt idx="4388">2.335</cx:pt>
          <cx:pt idx="4389">1</cx:pt>
          <cx:pt idx="4390">2.6699999999999999</cx:pt>
          <cx:pt idx="4391">3</cx:pt>
          <cx:pt idx="4392">2.5</cx:pt>
          <cx:pt idx="4393">2</cx:pt>
          <cx:pt idx="4394">2.6699999999999999</cx:pt>
          <cx:pt idx="4395">2.6666666666666665</cx:pt>
          <cx:pt idx="4396">2.6699999999999999</cx:pt>
          <cx:pt idx="4397">2.835</cx:pt>
          <cx:pt idx="4398">2</cx:pt>
          <cx:pt idx="4399">2.6699999999999999</cx:pt>
          <cx:pt idx="4400">2.6699999999999999</cx:pt>
          <cx:pt idx="4401">3</cx:pt>
          <cx:pt idx="4402">2.6699999999999999</cx:pt>
          <cx:pt idx="4403">2.6675</cx:pt>
          <cx:pt idx="4404">1.6699999999999999</cx:pt>
          <cx:pt idx="4405">2.3300000000000001</cx:pt>
          <cx:pt idx="4406">1.665</cx:pt>
          <cx:pt idx="4407">2.3300000000000001</cx:pt>
          <cx:pt idx="4408">3</cx:pt>
          <cx:pt idx="4409">2</cx:pt>
          <cx:pt idx="4410">3</cx:pt>
          <cx:pt idx="4411">2.2200000000000002</cx:pt>
          <cx:pt idx="4412">2.6699999999999999</cx:pt>
          <cx:pt idx="4413">2.6699999999999999</cx:pt>
          <cx:pt idx="4414">2.3300000000000001</cx:pt>
          <cx:pt idx="4415">1.8300000000000001</cx:pt>
          <cx:pt idx="4416">2.3300000000000001</cx:pt>
          <cx:pt idx="4417">2.665</cx:pt>
          <cx:pt idx="4418">2.3300000000000001</cx:pt>
          <cx:pt idx="4419">2.3300000000000001</cx:pt>
          <cx:pt idx="4420">3</cx:pt>
          <cx:pt idx="4421">1.6699999999999999</cx:pt>
          <cx:pt idx="4422">3</cx:pt>
          <cx:pt idx="4423">2.3300000000000001</cx:pt>
          <cx:pt idx="4424">2.3300000000000001</cx:pt>
          <cx:pt idx="4425">2.6699999999999999</cx:pt>
          <cx:pt idx="4426">2.6699999999999999</cx:pt>
          <cx:pt idx="4427">1.6699999999999999</cx:pt>
          <cx:pt idx="4428">2.5</cx:pt>
          <cx:pt idx="4429">2.1133333333333333</cx:pt>
          <cx:pt idx="4430">2.6699999999999999</cx:pt>
          <cx:pt idx="4431">2.5</cx:pt>
          <cx:pt idx="4432">2.3300000000000001</cx:pt>
          <cx:pt idx="4433">2.5</cx:pt>
          <cx:pt idx="4434">2.1350000000000002</cx:pt>
          <cx:pt idx="4435">2.5</cx:pt>
          <cx:pt idx="4436">1.3300000000000001</cx:pt>
          <cx:pt idx="4437">2.5566666666666666</cx:pt>
          <cx:pt idx="4438">2.165</cx:pt>
          <cx:pt idx="4439">2.3883333333333332</cx:pt>
          <cx:pt idx="4440">3</cx:pt>
          <cx:pt idx="4441">2.5</cx:pt>
          <cx:pt idx="4442">3</cx:pt>
          <cx:pt idx="4443">2.5566666666666666</cx:pt>
          <cx:pt idx="4444">2.6699999999999999</cx:pt>
          <cx:pt idx="4445">2.665</cx:pt>
          <cx:pt idx="4446">2.3300000000000001</cx:pt>
          <cx:pt idx="4447">2.835</cx:pt>
          <cx:pt idx="4448">2.4757142857142855</cx:pt>
          <cx:pt idx="4449">2.5</cx:pt>
          <cx:pt idx="4450">2.5825</cx:pt>
          <cx:pt idx="4451">2.6699999999999999</cx:pt>
          <cx:pt idx="4452">2.2222222222222223</cx:pt>
          <cx:pt idx="4453">2.3300000000000001</cx:pt>
          <cx:pt idx="4454">3</cx:pt>
          <cx:pt idx="4455">2.0659999999999998</cx:pt>
          <cx:pt idx="4456">3</cx:pt>
          <cx:pt idx="4457">3</cx:pt>
          <cx:pt idx="4458">3</cx:pt>
          <cx:pt idx="4459">2.165</cx:pt>
          <cx:pt idx="4460">3</cx:pt>
          <cx:pt idx="4461">3</cx:pt>
          <cx:pt idx="4462">2</cx:pt>
          <cx:pt idx="4463">2</cx:pt>
          <cx:pt idx="4464">2.3300000000000001</cx:pt>
          <cx:pt idx="4465">1.835</cx:pt>
          <cx:pt idx="4466">3</cx:pt>
          <cx:pt idx="4467">2.835</cx:pt>
          <cx:pt idx="4468">2.3300000000000001</cx:pt>
          <cx:pt idx="4469">1.3300000000000001</cx:pt>
          <cx:pt idx="4470">1.3300000000000001</cx:pt>
          <cx:pt idx="4471">3</cx:pt>
          <cx:pt idx="4472">3</cx:pt>
          <cx:pt idx="4473">2.3300000000000001</cx:pt>
          <cx:pt idx="4474">3</cx:pt>
          <cx:pt idx="4475">2.4433333333333334</cx:pt>
          <cx:pt idx="4476">2.6699999999999999</cx:pt>
          <cx:pt idx="4477">2</cx:pt>
          <cx:pt idx="4478">3</cx:pt>
          <cx:pt idx="4479">2.3300000000000001</cx:pt>
          <cx:pt idx="4480">2.6699999999999999</cx:pt>
          <cx:pt idx="4481">2.6666666666666665</cx:pt>
          <cx:pt idx="4482">2.835</cx:pt>
          <cx:pt idx="4483">3</cx:pt>
          <cx:pt idx="4484">2.6675</cx:pt>
          <cx:pt idx="4485">2.5242857142857145</cx:pt>
          <cx:pt idx="4486">3</cx:pt>
          <cx:pt idx="4487">2.1133333333333333</cx:pt>
          <cx:pt idx="4488">3</cx:pt>
          <cx:pt idx="4489">2</cx:pt>
          <cx:pt idx="4490">1.6699999999999999</cx:pt>
          <cx:pt idx="4491">3</cx:pt>
          <cx:pt idx="4492">2.3300000000000001</cx:pt>
          <cx:pt idx="4493">2.7766666666666668</cx:pt>
          <cx:pt idx="4494">2.835</cx:pt>
          <cx:pt idx="4495">2</cx:pt>
          <cx:pt idx="4496">2.3300000000000001</cx:pt>
          <cx:pt idx="4497">2.6699999999999999</cx:pt>
          <cx:pt idx="4498">3</cx:pt>
          <cx:pt idx="4499">3</cx:pt>
          <cx:pt idx="4500">2</cx:pt>
          <cx:pt idx="4501">1</cx:pt>
          <cx:pt idx="4502">2.3300000000000001</cx:pt>
          <cx:pt idx="4503">1.3300000000000001</cx:pt>
          <cx:pt idx="4504">3</cx:pt>
          <cx:pt idx="4505">2.3300000000000001</cx:pt>
          <cx:pt idx="4506">3</cx:pt>
          <cx:pt idx="4507">2.665</cx:pt>
          <cx:pt idx="4508">2</cx:pt>
          <cx:pt idx="4509">1.6699999999999999</cx:pt>
          <cx:pt idx="4510">2.3300000000000001</cx:pt>
          <cx:pt idx="4511">2.6699999999999999</cx:pt>
          <cx:pt idx="4512">2.6699999999999999</cx:pt>
          <cx:pt idx="4513">3</cx:pt>
          <cx:pt idx="4514">2.835</cx:pt>
          <cx:pt idx="4515">2.165</cx:pt>
          <cx:pt idx="4516">3</cx:pt>
          <cx:pt idx="4517">1.6699999999999999</cx:pt>
          <cx:pt idx="4518">2</cx:pt>
          <cx:pt idx="4519">2.3300000000000001</cx:pt>
          <cx:pt idx="4520">3</cx:pt>
          <cx:pt idx="4521">3</cx:pt>
          <cx:pt idx="4522">2.835</cx:pt>
          <cx:pt idx="4523">3</cx:pt>
          <cx:pt idx="4524">2.3300000000000001</cx:pt>
          <cx:pt idx="4525">2</cx:pt>
          <cx:pt idx="4526">2</cx:pt>
          <cx:pt idx="4527">2.3300000000000001</cx:pt>
          <cx:pt idx="4528">1.835</cx:pt>
          <cx:pt idx="4529">3</cx:pt>
          <cx:pt idx="4530">3</cx:pt>
          <cx:pt idx="4531">2.5</cx:pt>
          <cx:pt idx="4532">1.5</cx:pt>
          <cx:pt idx="4533">3</cx:pt>
          <cx:pt idx="4534">2.3300000000000001</cx:pt>
          <cx:pt idx="4535">3</cx:pt>
          <cx:pt idx="4536">2</cx:pt>
          <cx:pt idx="4537">2.5</cx:pt>
          <cx:pt idx="4538">2.415</cx:pt>
          <cx:pt idx="4539">3</cx:pt>
          <cx:pt idx="4540">2.3300000000000001</cx:pt>
          <cx:pt idx="4541">3</cx:pt>
          <cx:pt idx="4542">2.6699999999999999</cx:pt>
          <cx:pt idx="4543">2.6699999999999999</cx:pt>
          <cx:pt idx="4544">2.6699999999999999</cx:pt>
          <cx:pt idx="4545">3</cx:pt>
          <cx:pt idx="4546">1</cx:pt>
          <cx:pt idx="4547">2</cx:pt>
          <cx:pt idx="4548">3</cx:pt>
          <cx:pt idx="4549">2.3300000000000001</cx:pt>
          <cx:pt idx="4550">3</cx:pt>
          <cx:pt idx="4551">2.6666666666666665</cx:pt>
          <cx:pt idx="4552">1.6699999999999999</cx:pt>
          <cx:pt idx="4553">2.3333333333333335</cx:pt>
          <cx:pt idx="4554">3</cx:pt>
          <cx:pt idx="4555">2.6699999999999999</cx:pt>
          <cx:pt idx="4556">3</cx:pt>
          <cx:pt idx="4557">2.5566666666666666</cx:pt>
          <cx:pt idx="4558">3</cx:pt>
          <cx:pt idx="4559">3</cx:pt>
          <cx:pt idx="4560">2.1133333333333333</cx:pt>
          <cx:pt idx="4561">2</cx:pt>
          <cx:pt idx="4562">2.6699999999999999</cx:pt>
          <cx:pt idx="4563">2.1339999999999999</cx:pt>
          <cx:pt idx="4564">2.3333333333333335</cx:pt>
          <cx:pt idx="4565">2</cx:pt>
          <cx:pt idx="4566">1.5825</cx:pt>
          <cx:pt idx="4567">2.165</cx:pt>
          <cx:pt idx="4568">3</cx:pt>
          <cx:pt idx="4569">3</cx:pt>
          <cx:pt idx="4570">2.5566666666666666</cx:pt>
          <cx:pt idx="4571">3</cx:pt>
          <cx:pt idx="4572">1</cx:pt>
          <cx:pt idx="4573">3</cx:pt>
          <cx:pt idx="4574">1.835</cx:pt>
          <cx:pt idx="4575">1.665</cx:pt>
          <cx:pt idx="4576">3</cx:pt>
          <cx:pt idx="4577">2.3300000000000001</cx:pt>
          <cx:pt idx="4578">2.3300000000000001</cx:pt>
          <cx:pt idx="4579">2.5</cx:pt>
          <cx:pt idx="4580">3</cx:pt>
          <cx:pt idx="4581">2.6699999999999999</cx:pt>
          <cx:pt idx="4582">1.6699999999999999</cx:pt>
          <cx:pt idx="4583">2.3300000000000001</cx:pt>
          <cx:pt idx="4584">2.3300000000000001</cx:pt>
          <cx:pt idx="4585">3</cx:pt>
          <cx:pt idx="4586">1.9975000000000001</cx:pt>
          <cx:pt idx="4587">2.3300000000000001</cx:pt>
          <cx:pt idx="4588">2.665</cx:pt>
          <cx:pt idx="4589">2.6699999999999999</cx:pt>
          <cx:pt idx="4590">3</cx:pt>
          <cx:pt idx="4591">2.2233333333333332</cx:pt>
          <cx:pt idx="4592">3</cx:pt>
          <cx:pt idx="4593">2.3300000000000001</cx:pt>
          <cx:pt idx="4594">2.5533333333333332</cx:pt>
          <cx:pt idx="4595">2</cx:pt>
          <cx:pt idx="4596">2.6666666666666665</cx:pt>
          <cx:pt idx="4597">3</cx:pt>
          <cx:pt idx="4598">2</cx:pt>
          <cx:pt idx="4599">2.835</cx:pt>
          <cx:pt idx="4600">1.6699999999999999</cx:pt>
          <cx:pt idx="4601">2.6699999999999999</cx:pt>
          <cx:pt idx="4602">3</cx:pt>
          <cx:pt idx="4603">2.6699999999999999</cx:pt>
          <cx:pt idx="4604">2.3300000000000001</cx:pt>
          <cx:pt idx="4605">2.5</cx:pt>
          <cx:pt idx="4606">2.165</cx:pt>
          <cx:pt idx="4607">2.3300000000000001</cx:pt>
          <cx:pt idx="4608">2.6699999999999999</cx:pt>
          <cx:pt idx="4609">1.6699999999999999</cx:pt>
          <cx:pt idx="4610">3</cx:pt>
          <cx:pt idx="4611">2.3300000000000001</cx:pt>
          <cx:pt idx="4612">1.3300000000000001</cx:pt>
          <cx:pt idx="4613">2.3300000000000001</cx:pt>
          <cx:pt idx="4614">2.6699999999999999</cx:pt>
          <cx:pt idx="4615">2.25</cx:pt>
          <cx:pt idx="4616">2.6699999999999999</cx:pt>
          <cx:pt idx="4617">2.4433333333333334</cx:pt>
          <cx:pt idx="4618">3</cx:pt>
          <cx:pt idx="4619">2</cx:pt>
          <cx:pt idx="4620">2.6699999999999999</cx:pt>
          <cx:pt idx="4621">3</cx:pt>
          <cx:pt idx="4622">3</cx:pt>
          <cx:pt idx="4623">2.5</cx:pt>
          <cx:pt idx="4624">3</cx:pt>
          <cx:pt idx="4625">2</cx:pt>
          <cx:pt idx="4626">2.6699999999999999</cx:pt>
          <cx:pt idx="4627">3</cx:pt>
          <cx:pt idx="4628">1.8899999999999999</cx:pt>
          <cx:pt idx="4629">2.335</cx:pt>
          <cx:pt idx="4630">3</cx:pt>
          <cx:pt idx="4631">2.6699999999999999</cx:pt>
          <cx:pt idx="4632">2.6699999999999999</cx:pt>
          <cx:pt idx="4633">2.5</cx:pt>
          <cx:pt idx="4634">1</cx:pt>
          <cx:pt idx="4635">3</cx:pt>
          <cx:pt idx="4636">3</cx:pt>
          <cx:pt idx="4637">2.3300000000000001</cx:pt>
          <cx:pt idx="4638">3</cx:pt>
          <cx:pt idx="4639">1</cx:pt>
          <cx:pt idx="4640">3</cx:pt>
          <cx:pt idx="4641">2.5</cx:pt>
          <cx:pt idx="4642">1</cx:pt>
          <cx:pt idx="4643">2</cx:pt>
          <cx:pt idx="4644">2.835</cx:pt>
          <cx:pt idx="4645">2.5825</cx:pt>
          <cx:pt idx="4646">2.335</cx:pt>
          <cx:pt idx="4647">2.835</cx:pt>
          <cx:pt idx="4648">1.8883333333333334</cx:pt>
          <cx:pt idx="4649">2.1099999999999999</cx:pt>
          <cx:pt idx="4650">2.6699999999999999</cx:pt>
          <cx:pt idx="4651">2</cx:pt>
          <cx:pt idx="4652">2.665</cx:pt>
          <cx:pt idx="4653">2</cx:pt>
          <cx:pt idx="4654">3</cx:pt>
          <cx:pt idx="4655">2.5</cx:pt>
          <cx:pt idx="4656">3</cx:pt>
          <cx:pt idx="4657">2.335</cx:pt>
          <cx:pt idx="4658">2.6699999999999999</cx:pt>
          <cx:pt idx="4659">2.3333333333333335</cx:pt>
          <cx:pt idx="4660">1.3300000000000001</cx:pt>
          <cx:pt idx="4661">2.3300000000000001</cx:pt>
          <cx:pt idx="4662">2.665</cx:pt>
          <cx:pt idx="4663">2</cx:pt>
          <cx:pt idx="4664">2.415</cx:pt>
          <cx:pt idx="4665">3</cx:pt>
          <cx:pt idx="4666">2.4433333333333334</cx:pt>
          <cx:pt idx="4667">2.2200000000000002</cx:pt>
          <cx:pt idx="4668">1.835</cx:pt>
          <cx:pt idx="4669">2.165</cx:pt>
          <cx:pt idx="4670">2.6699999999999999</cx:pt>
          <cx:pt idx="4671">2.4175000000000004</cx:pt>
          <cx:pt idx="4672">1.6699999999999999</cx:pt>
          <cx:pt idx="4673">2.3300000000000001</cx:pt>
          <cx:pt idx="4674">2</cx:pt>
          <cx:pt idx="4675">2.6699999999999999</cx:pt>
          <cx:pt idx="4676">1.6633333333333333</cx:pt>
          <cx:pt idx="4677">1</cx:pt>
          <cx:pt idx="4678">2.6699999999999999</cx:pt>
          <cx:pt idx="4679">3</cx:pt>
          <cx:pt idx="4680">2</cx:pt>
          <cx:pt idx="4681">3</cx:pt>
          <cx:pt idx="4682">2.665</cx:pt>
          <cx:pt idx="4683">2.3300000000000001</cx:pt>
          <cx:pt idx="4684">2.6699999999999999</cx:pt>
          <cx:pt idx="4685">2.5</cx:pt>
          <cx:pt idx="4686">3</cx:pt>
          <cx:pt idx="4687">2</cx:pt>
          <cx:pt idx="4688">1.6699999999999999</cx:pt>
          <cx:pt idx="4689">2.5566666666666666</cx:pt>
          <cx:pt idx="4690">3</cx:pt>
          <cx:pt idx="4691">3</cx:pt>
          <cx:pt idx="4692">2.2200000000000002</cx:pt>
          <cx:pt idx="4693">2.665</cx:pt>
          <cx:pt idx="4694">2.3300000000000001</cx:pt>
          <cx:pt idx="4695">3</cx:pt>
          <cx:pt idx="4696">1.6699999999999999</cx:pt>
          <cx:pt idx="4697">2.335</cx:pt>
          <cx:pt idx="4698">2.6699999999999999</cx:pt>
          <cx:pt idx="4699">2.335</cx:pt>
          <cx:pt idx="4700">2.5339999999999998</cx:pt>
          <cx:pt idx="4701">1</cx:pt>
          <cx:pt idx="4702">3</cx:pt>
          <cx:pt idx="4703">2.6699999999999999</cx:pt>
          <cx:pt idx="4704">2.3300000000000001</cx:pt>
          <cx:pt idx="4705">2.335</cx:pt>
          <cx:pt idx="4706">2.835</cx:pt>
          <cx:pt idx="4707">2.3300000000000001</cx:pt>
          <cx:pt idx="4708">3</cx:pt>
          <cx:pt idx="4709">2.665</cx:pt>
          <cx:pt idx="4710">2.6699999999999999</cx:pt>
          <cx:pt idx="4711">1.5825</cx:pt>
          <cx:pt idx="4712">2.2371428571428571</cx:pt>
          <cx:pt idx="4713">2.6699999999999999</cx:pt>
          <cx:pt idx="4714">2.3300000000000001</cx:pt>
          <cx:pt idx="4715">1.6699999999999999</cx:pt>
          <cx:pt idx="4716">3</cx:pt>
          <cx:pt idx="4717">2.665</cx:pt>
          <cx:pt idx="4718">2.3333333333333335</cx:pt>
          <cx:pt idx="4719">2.3300000000000001</cx:pt>
          <cx:pt idx="4720">3</cx:pt>
          <cx:pt idx="4721">2</cx:pt>
          <cx:pt idx="4722">2.3300000000000001</cx:pt>
          <cx:pt idx="4723">2.0825</cx:pt>
          <cx:pt idx="4724">2.6699999999999999</cx:pt>
          <cx:pt idx="4725">1.3300000000000001</cx:pt>
          <cx:pt idx="4726">2.3300000000000001</cx:pt>
          <cx:pt idx="4727">2.4975000000000001</cx:pt>
          <cx:pt idx="4728">3</cx:pt>
          <cx:pt idx="4729">3</cx:pt>
          <cx:pt idx="4730">1.78</cx:pt>
          <cx:pt idx="4731">1.6666666666666667</cx:pt>
          <cx:pt idx="4732">2.085</cx:pt>
          <cx:pt idx="4733">3</cx:pt>
          <cx:pt idx="4734">1.6666666666666667</cx:pt>
          <cx:pt idx="4735">2.4433333333333334</cx:pt>
          <cx:pt idx="4736">2.6699999999999999</cx:pt>
          <cx:pt idx="4737">2.1133333333333333</cx:pt>
          <cx:pt idx="4738">2.6699999999999999</cx:pt>
          <cx:pt idx="4739">3</cx:pt>
          <cx:pt idx="4740">2.6699999999999999</cx:pt>
          <cx:pt idx="4741">3</cx:pt>
          <cx:pt idx="4742">3</cx:pt>
          <cx:pt idx="4743">2.165</cx:pt>
          <cx:pt idx="4744">3</cx:pt>
          <cx:pt idx="4745">1.3300000000000001</cx:pt>
          <cx:pt idx="4746">3</cx:pt>
          <cx:pt idx="4747">3</cx:pt>
          <cx:pt idx="4748">2</cx:pt>
          <cx:pt idx="4749">3</cx:pt>
          <cx:pt idx="4750">3</cx:pt>
          <cx:pt idx="4751">2.6699999999999999</cx:pt>
          <cx:pt idx="4752">2.1133333333333333</cx:pt>
          <cx:pt idx="4753">2.665</cx:pt>
          <cx:pt idx="4754">2.6699999999999999</cx:pt>
          <cx:pt idx="4755">2.5566666666666666</cx:pt>
          <cx:pt idx="4756">2.665</cx:pt>
          <cx:pt idx="4757">2</cx:pt>
          <cx:pt idx="4758">1.6699999999999999</cx:pt>
          <cx:pt idx="4759">2</cx:pt>
          <cx:pt idx="4760">1.3300000000000001</cx:pt>
          <cx:pt idx="4761">1</cx:pt>
          <cx:pt idx="4762">2</cx:pt>
          <cx:pt idx="4763">2.835</cx:pt>
          <cx:pt idx="4764">2.6699999999999999</cx:pt>
          <cx:pt idx="4765">2.835</cx:pt>
          <cx:pt idx="4766">2.6699999999999999</cx:pt>
          <cx:pt idx="4767">3</cx:pt>
          <cx:pt idx="4768">2.3300000000000001</cx:pt>
          <cx:pt idx="4769">2.6699999999999999</cx:pt>
          <cx:pt idx="4770">3</cx:pt>
          <cx:pt idx="4771">2.6699999999999999</cx:pt>
          <cx:pt idx="4772">2.835</cx:pt>
          <cx:pt idx="4773">3</cx:pt>
          <cx:pt idx="4774">2.165</cx:pt>
          <cx:pt idx="4775">2</cx:pt>
          <cx:pt idx="4776">2</cx:pt>
          <cx:pt idx="4777">3</cx:pt>
          <cx:pt idx="4778">3</cx:pt>
          <cx:pt idx="4779">2</cx:pt>
          <cx:pt idx="4780">2.5566666666666666</cx:pt>
          <cx:pt idx="4781">2.5</cx:pt>
          <cx:pt idx="4782">2.8900000000000001</cx:pt>
          <cx:pt idx="4783">2.6699999999999999</cx:pt>
          <cx:pt idx="4784">2</cx:pt>
          <cx:pt idx="4785">1.5</cx:pt>
          <cx:pt idx="4786">2.6699999999999999</cx:pt>
          <cx:pt idx="4787">2.335</cx:pt>
          <cx:pt idx="4788">2.3300000000000001</cx:pt>
          <cx:pt idx="4789">3</cx:pt>
          <cx:pt idx="4790">2.5</cx:pt>
          <cx:pt idx="4791">2.6699999999999999</cx:pt>
          <cx:pt idx="4792">2.8900000000000001</cx:pt>
          <cx:pt idx="4793">2.335</cx:pt>
          <cx:pt idx="4794">2</cx:pt>
          <cx:pt idx="4795">2</cx:pt>
          <cx:pt idx="4796">2.3300000000000001</cx:pt>
          <cx:pt idx="4797">2.165</cx:pt>
          <cx:pt idx="4798">2.335</cx:pt>
          <cx:pt idx="4799">2.3300000000000001</cx:pt>
          <cx:pt idx="4800">3</cx:pt>
          <cx:pt idx="4801">3</cx:pt>
          <cx:pt idx="4802">2.3300000000000001</cx:pt>
          <cx:pt idx="4803">2</cx:pt>
          <cx:pt idx="4804">3</cx:pt>
          <cx:pt idx="4805">1.6699999999999999</cx:pt>
          <cx:pt idx="4806">3</cx:pt>
          <cx:pt idx="4807">2.6699999999999999</cx:pt>
          <cx:pt idx="4808">3</cx:pt>
          <cx:pt idx="4809">2.835</cx:pt>
          <cx:pt idx="4810">2</cx:pt>
          <cx:pt idx="4811">3</cx:pt>
          <cx:pt idx="4812">2.3300000000000001</cx:pt>
          <cx:pt idx="4813">3</cx:pt>
          <cx:pt idx="4814">2.335</cx:pt>
          <cx:pt idx="4815">2.266</cx:pt>
          <cx:pt idx="4816">2.3300000000000001</cx:pt>
          <cx:pt idx="4817">3</cx:pt>
          <cx:pt idx="4818">3</cx:pt>
          <cx:pt idx="4819">3</cx:pt>
          <cx:pt idx="4820">3</cx:pt>
          <cx:pt idx="4821">3</cx:pt>
          <cx:pt idx="4822">2</cx:pt>
          <cx:pt idx="4823">3</cx:pt>
          <cx:pt idx="4824">2.165</cx:pt>
          <cx:pt idx="4825">2.2371428571428571</cx:pt>
          <cx:pt idx="4826">1</cx:pt>
          <cx:pt idx="4827">2.835</cx:pt>
          <cx:pt idx="4828">2.3300000000000001</cx:pt>
          <cx:pt idx="4829">3</cx:pt>
          <cx:pt idx="4830">2</cx:pt>
          <cx:pt idx="4831">3</cx:pt>
          <cx:pt idx="4832">2.5533333333333332</cx:pt>
          <cx:pt idx="4833">2</cx:pt>
          <cx:pt idx="4834">2.6699999999999999</cx:pt>
          <cx:pt idx="4835">1.6699999999999999</cx:pt>
          <cx:pt idx="4836">2</cx:pt>
          <cx:pt idx="4837">2.6699999999999999</cx:pt>
          <cx:pt idx="4838">2</cx:pt>
          <cx:pt idx="4839">2.7766666666666668</cx:pt>
          <cx:pt idx="4840">2.3300000000000001</cx:pt>
          <cx:pt idx="4841">2.4175</cx:pt>
          <cx:pt idx="4842">2.6699999999999999</cx:pt>
          <cx:pt idx="4843">2.6699999999999999</cx:pt>
          <cx:pt idx="4844">2.835</cx:pt>
          <cx:pt idx="4845">2.5339999999999998</cx:pt>
          <cx:pt idx="4846">1.6699999999999999</cx:pt>
          <cx:pt idx="4847">2.5</cx:pt>
          <cx:pt idx="4848">3</cx:pt>
          <cx:pt idx="4849">2.6699999999999999</cx:pt>
          <cx:pt idx="4850">1.6699999999999999</cx:pt>
          <cx:pt idx="4851">3</cx:pt>
          <cx:pt idx="4852">3</cx:pt>
          <cx:pt idx="4853">1</cx:pt>
          <cx:pt idx="4854">2.21</cx:pt>
          <cx:pt idx="4855">2.532</cx:pt>
          <cx:pt idx="4856">3</cx:pt>
          <cx:pt idx="4857">3</cx:pt>
          <cx:pt idx="4858">2.6699999999999999</cx:pt>
          <cx:pt idx="4859">2.3300000000000001</cx:pt>
          <cx:pt idx="4860">3</cx:pt>
          <cx:pt idx="4861">2</cx:pt>
          <cx:pt idx="4862">3</cx:pt>
          <cx:pt idx="4863">3</cx:pt>
          <cx:pt idx="4864">3</cx:pt>
          <cx:pt idx="4865">3</cx:pt>
          <cx:pt idx="4866">3</cx:pt>
          <cx:pt idx="4867">2</cx:pt>
          <cx:pt idx="4868">2.5825</cx:pt>
          <cx:pt idx="4869">2.25</cx:pt>
          <cx:pt idx="4870">2.1699999999999999</cx:pt>
          <cx:pt idx="4871">3</cx:pt>
          <cx:pt idx="4872">3</cx:pt>
          <cx:pt idx="4873">2.835</cx:pt>
          <cx:pt idx="4874">3</cx:pt>
          <cx:pt idx="4875">1.3300000000000001</cx:pt>
          <cx:pt idx="4876">2.6666666666666665</cx:pt>
          <cx:pt idx="4877">2.3333333333333335</cx:pt>
          <cx:pt idx="4878">3</cx:pt>
          <cx:pt idx="4879">2</cx:pt>
          <cx:pt idx="4880">3</cx:pt>
          <cx:pt idx="4881">2.1699999999999999</cx:pt>
          <cx:pt idx="4882">3</cx:pt>
          <cx:pt idx="4883">1.3300000000000001</cx:pt>
          <cx:pt idx="4884">2.4466666666666668</cx:pt>
          <cx:pt idx="4885">2.3300000000000001</cx:pt>
          <cx:pt idx="4886">3</cx:pt>
          <cx:pt idx="4887">3</cx:pt>
          <cx:pt idx="4888">2</cx:pt>
          <cx:pt idx="4889">2.6699999999999999</cx:pt>
          <cx:pt idx="4890">2.6699999999999999</cx:pt>
          <cx:pt idx="4891">2</cx:pt>
          <cx:pt idx="4892">2.5728571428571425</cx:pt>
          <cx:pt idx="4893">2.7766666666666668</cx:pt>
          <cx:pt idx="4894">2</cx:pt>
          <cx:pt idx="4895">3</cx:pt>
          <cx:pt idx="4896">2.3300000000000001</cx:pt>
          <cx:pt idx="4897">1</cx:pt>
          <cx:pt idx="4898">1.7766666666666666</cx:pt>
          <cx:pt idx="4899">1.835</cx:pt>
          <cx:pt idx="4900">3</cx:pt>
          <cx:pt idx="4901">3</cx:pt>
          <cx:pt idx="4902">2.4020000000000001</cx:pt>
          <cx:pt idx="4903">2.3300000000000001</cx:pt>
          <cx:pt idx="4904">2.6699999999999999</cx:pt>
          <cx:pt idx="4905">2</cx:pt>
          <cx:pt idx="4906">2.3300000000000001</cx:pt>
          <cx:pt idx="4907">2.2524999999999999</cx:pt>
          <cx:pt idx="4908">3</cx:pt>
          <cx:pt idx="4909">2</cx:pt>
          <cx:pt idx="4910">2.3300000000000001</cx:pt>
          <cx:pt idx="4911">2.6666666666666665</cx:pt>
          <cx:pt idx="4912">3</cx:pt>
          <cx:pt idx="4913">3</cx:pt>
          <cx:pt idx="4914">3</cx:pt>
          <cx:pt idx="4915">2.2233333333333332</cx:pt>
          <cx:pt idx="4916">1.6699999999999999</cx:pt>
          <cx:pt idx="4917">3</cx:pt>
          <cx:pt idx="4918">2.8900000000000001</cx:pt>
          <cx:pt idx="4919">2.6699999999999999</cx:pt>
          <cx:pt idx="4920">1.835</cx:pt>
          <cx:pt idx="4921">2.3300000000000001</cx:pt>
          <cx:pt idx="4922">2.5</cx:pt>
          <cx:pt idx="4923">2</cx:pt>
          <cx:pt idx="4924">2.2679999999999998</cx:pt>
          <cx:pt idx="4925">3</cx:pt>
          <cx:pt idx="4926">2.3300000000000001</cx:pt>
          <cx:pt idx="4927">3</cx:pt>
          <cx:pt idx="4928">2.335</cx:pt>
          <cx:pt idx="4929">3</cx:pt>
          <cx:pt idx="4930">2.3300000000000001</cx:pt>
          <cx:pt idx="4931">2.6699999999999999</cx:pt>
          <cx:pt idx="4932">2.4433333333333334</cx:pt>
          <cx:pt idx="4933">3</cx:pt>
          <cx:pt idx="4934">2</cx:pt>
          <cx:pt idx="4935">2.4271428571428575</cx:pt>
          <cx:pt idx="4936">2.5</cx:pt>
          <cx:pt idx="4937">3</cx:pt>
          <cx:pt idx="4938">3</cx:pt>
          <cx:pt idx="4939">2.3300000000000001</cx:pt>
          <cx:pt idx="4940">3</cx:pt>
          <cx:pt idx="4941">3</cx:pt>
          <cx:pt idx="4942">3</cx:pt>
          <cx:pt idx="4943">2.2233333333333332</cx:pt>
          <cx:pt idx="4944">2.75</cx:pt>
          <cx:pt idx="4945">2.6699999999999999</cx:pt>
          <cx:pt idx="4946">2</cx:pt>
          <cx:pt idx="4947">2.3300000000000001</cx:pt>
          <cx:pt idx="4948">2.3333333333333335</cx:pt>
          <cx:pt idx="4949">2.1699999999999999</cx:pt>
          <cx:pt idx="4950">3</cx:pt>
          <cx:pt idx="4951">1.6699999999999999</cx:pt>
          <cx:pt idx="4952">2.5</cx:pt>
          <cx:pt idx="4953">2.165</cx:pt>
          <cx:pt idx="4954">2.3300000000000001</cx:pt>
          <cx:pt idx="4955">2.835</cx:pt>
          <cx:pt idx="4956">2.3999999999999999</cx:pt>
          <cx:pt idx="4957">2.4466666666666668</cx:pt>
          <cx:pt idx="4958">2.3300000000000001</cx:pt>
          <cx:pt idx="4959">2.6699999999999999</cx:pt>
          <cx:pt idx="4960">1.7766666666666666</cx:pt>
          <cx:pt idx="4961">2.6699999999999999</cx:pt>
          <cx:pt idx="4962">2.3300000000000001</cx:pt>
          <cx:pt idx="4963">2.6699999999999999</cx:pt>
          <cx:pt idx="4964">2</cx:pt>
          <cx:pt idx="4965">2.585</cx:pt>
          <cx:pt idx="4966">2.5566666666666666</cx:pt>
          <cx:pt idx="4967">2.3300000000000001</cx:pt>
          <cx:pt idx="4968">2.6699999999999999</cx:pt>
          <cx:pt idx="4969">2.5566666666666666</cx:pt>
          <cx:pt idx="4970">2.75</cx:pt>
          <cx:pt idx="4971">2.6699999999999999</cx:pt>
          <cx:pt idx="4972">2.6699999999999999</cx:pt>
          <cx:pt idx="4973">3</cx:pt>
          <cx:pt idx="4974">2.335</cx:pt>
          <cx:pt idx="4975">3</cx:pt>
          <cx:pt idx="4976">3</cx:pt>
          <cx:pt idx="4977">2.165</cx:pt>
          <cx:pt idx="4978">2.6699999999999999</cx:pt>
          <cx:pt idx="4979">2.6699999999999999</cx:pt>
          <cx:pt idx="4980">2.165</cx:pt>
          <cx:pt idx="4981">2.3883333333333332</cx:pt>
          <cx:pt idx="4982">1.6699999999999999</cx:pt>
          <cx:pt idx="4983">3</cx:pt>
          <cx:pt idx="4984">2.3300000000000001</cx:pt>
          <cx:pt idx="4985">2.4575</cx:pt>
          <cx:pt idx="4986">2.6699999999999999</cx:pt>
          <cx:pt idx="4987">2.6699999999999999</cx:pt>
          <cx:pt idx="4988">2.6699999999999999</cx:pt>
          <cx:pt idx="4989">3</cx:pt>
          <cx:pt idx="4990">3</cx:pt>
          <cx:pt idx="4991">1.3300000000000001</cx:pt>
          <cx:pt idx="4992">3</cx:pt>
          <cx:pt idx="4993">2.3333333333333335</cx:pt>
          <cx:pt idx="4994">2.3300000000000001</cx:pt>
          <cx:pt idx="4995">3</cx:pt>
          <cx:pt idx="4996">3</cx:pt>
          <cx:pt idx="4997">2.6699999999999999</cx:pt>
          <cx:pt idx="4998">1.3300000000000001</cx:pt>
          <cx:pt idx="4999">2.7799999999999998</cx:pt>
          <cx:pt idx="5000">2.6677777777777774</cx:pt>
          <cx:pt idx="5001">3</cx:pt>
          <cx:pt idx="5002">1.835</cx:pt>
          <cx:pt idx="5003">3</cx:pt>
          <cx:pt idx="5004">3</cx:pt>
          <cx:pt idx="5005">3</cx:pt>
          <cx:pt idx="5006">2.6699999999999999</cx:pt>
          <cx:pt idx="5007">1.6699999999999999</cx:pt>
          <cx:pt idx="5008">1.3300000000000001</cx:pt>
          <cx:pt idx="5009">2.6000000000000001</cx:pt>
          <cx:pt idx="5010">2.335</cx:pt>
          <cx:pt idx="5011">3</cx:pt>
          <cx:pt idx="5012">2</cx:pt>
          <cx:pt idx="5013">1.8300000000000001</cx:pt>
          <cx:pt idx="5014">3</cx:pt>
          <cx:pt idx="5015">2.415</cx:pt>
          <cx:pt idx="5016">2.5024999999999999</cx:pt>
          <cx:pt idx="5017">3</cx:pt>
          <cx:pt idx="5018">3</cx:pt>
          <cx:pt idx="5019">2.6699999999999999</cx:pt>
          <cx:pt idx="5020">3</cx:pt>
          <cx:pt idx="5021">2.3333333333333335</cx:pt>
          <cx:pt idx="5022">1.8679999999999999</cx:pt>
          <cx:pt idx="5023">2.3300000000000001</cx:pt>
          <cx:pt idx="5024">3</cx:pt>
          <cx:pt idx="5025">2.3300000000000001</cx:pt>
          <cx:pt idx="5026">3</cx:pt>
          <cx:pt idx="5027">1.835</cx:pt>
          <cx:pt idx="5028">1.6699999999999999</cx:pt>
          <cx:pt idx="5029">3</cx:pt>
          <cx:pt idx="5030">3</cx:pt>
          <cx:pt idx="5031">2.2233333333333332</cx:pt>
          <cx:pt idx="5032">3</cx:pt>
          <cx:pt idx="5033">3</cx:pt>
          <cx:pt idx="5034">3</cx:pt>
          <cx:pt idx="5035">2.6699999999999999</cx:pt>
          <cx:pt idx="5036">3</cx:pt>
          <cx:pt idx="5037">3</cx:pt>
          <cx:pt idx="5038">1.6699999999999999</cx:pt>
          <cx:pt idx="5039">2.6699999999999999</cx:pt>
          <cx:pt idx="5040">2</cx:pt>
          <cx:pt idx="5041">2.6699999999999999</cx:pt>
          <cx:pt idx="5042">2.6699999999999999</cx:pt>
          <cx:pt idx="5043">2.3300000000000001</cx:pt>
          <cx:pt idx="5044">2.3333333333333335</cx:pt>
          <cx:pt idx="5045">2.6699999999999999</cx:pt>
          <cx:pt idx="5046">1.6699999999999999</cx:pt>
          <cx:pt idx="5047">2</cx:pt>
          <cx:pt idx="5048">2.4660000000000002</cx:pt>
          <cx:pt idx="5049">2.6666666666666665</cx:pt>
          <cx:pt idx="5050">2.2839999999999998</cx:pt>
          <cx:pt idx="5051">2</cx:pt>
          <cx:pt idx="5052">2.25</cx:pt>
          <cx:pt idx="5053">1.3300000000000001</cx:pt>
          <cx:pt idx="5054">2.6699999999999999</cx:pt>
          <cx:pt idx="5055">2.6699999999999999</cx:pt>
          <cx:pt idx="5056">3</cx:pt>
          <cx:pt idx="5057">2.165</cx:pt>
          <cx:pt idx="5058">2.5</cx:pt>
          <cx:pt idx="5059">3</cx:pt>
          <cx:pt idx="5060">1.8325</cx:pt>
          <cx:pt idx="5061">2.665</cx:pt>
          <cx:pt idx="5062">2.3300000000000001</cx:pt>
          <cx:pt idx="5063">1.3300000000000001</cx:pt>
          <cx:pt idx="5064">2.3300000000000001</cx:pt>
          <cx:pt idx="5065">1.6699999999999999</cx:pt>
          <cx:pt idx="5066">2.665</cx:pt>
          <cx:pt idx="5067">2.3300000000000001</cx:pt>
          <cx:pt idx="5068">3</cx:pt>
          <cx:pt idx="5069">3</cx:pt>
          <cx:pt idx="5070">2.3366666666666664</cx:pt>
          <cx:pt idx="5071">1.3300000000000001</cx:pt>
          <cx:pt idx="5072">2</cx:pt>
          <cx:pt idx="5073">3</cx:pt>
          <cx:pt idx="5074">2.6699999999999999</cx:pt>
          <cx:pt idx="5075">3</cx:pt>
          <cx:pt idx="5076">2.6699999999999999</cx:pt>
          <cx:pt idx="5077">2.4433333333333334</cx:pt>
          <cx:pt idx="5078">2.3300000000000001</cx:pt>
          <cx:pt idx="5079">3</cx:pt>
          <cx:pt idx="5080">2</cx:pt>
          <cx:pt idx="5081">3</cx:pt>
          <cx:pt idx="5082">2.6699999999999999</cx:pt>
          <cx:pt idx="5083">2</cx:pt>
          <cx:pt idx="5084">2</cx:pt>
          <cx:pt idx="5085">1.6699999999999999</cx:pt>
          <cx:pt idx="5086">3</cx:pt>
          <cx:pt idx="5087">2.6699999999999999</cx:pt>
          <cx:pt idx="5088">3</cx:pt>
          <cx:pt idx="5089">2.6699999999999999</cx:pt>
          <cx:pt idx="5090">2.835</cx:pt>
          <cx:pt idx="5091">1.6699999999999999</cx:pt>
          <cx:pt idx="5092">3</cx:pt>
          <cx:pt idx="5093">2.335</cx:pt>
          <cx:pt idx="5094">2.8900000000000001</cx:pt>
          <cx:pt idx="5095">2.3300000000000001</cx:pt>
          <cx:pt idx="5096">2.665</cx:pt>
          <cx:pt idx="5097">3</cx:pt>
          <cx:pt idx="5098">2.3300000000000001</cx:pt>
          <cx:pt idx="5099">2.6699999999999999</cx:pt>
          <cx:pt idx="5100">3</cx:pt>
          <cx:pt idx="5101">3</cx:pt>
          <cx:pt idx="5102">2.835</cx:pt>
          <cx:pt idx="5103">2.3300000000000001</cx:pt>
          <cx:pt idx="5104">2.6699999999999999</cx:pt>
          <cx:pt idx="5105">3</cx:pt>
          <cx:pt idx="5106">2</cx:pt>
          <cx:pt idx="5107">3</cx:pt>
          <cx:pt idx="5108">2.6699999999999999</cx:pt>
          <cx:pt idx="5109">2.3300000000000001</cx:pt>
          <cx:pt idx="5110">2.3300000000000001</cx:pt>
          <cx:pt idx="5111">2.3300000000000001</cx:pt>
          <cx:pt idx="5112">2.1099999999999999</cx:pt>
          <cx:pt idx="5113">2.6699999999999999</cx:pt>
          <cx:pt idx="5114">1.6699999999999999</cx:pt>
          <cx:pt idx="5115">2.4433333333333334</cx:pt>
          <cx:pt idx="5116">3</cx:pt>
          <cx:pt idx="5117">1.6699999999999999</cx:pt>
          <cx:pt idx="5118">1</cx:pt>
          <cx:pt idx="5119">2.665</cx:pt>
          <cx:pt idx="5120">3</cx:pt>
          <cx:pt idx="5121">3</cx:pt>
          <cx:pt idx="5122">2.6699999999999999</cx:pt>
          <cx:pt idx="5123">2.3340000000000001</cx:pt>
          <cx:pt idx="5124">3</cx:pt>
          <cx:pt idx="5125">1.6699999999999999</cx:pt>
          <cx:pt idx="5126">2.3300000000000001</cx:pt>
          <cx:pt idx="5127">2.5566666666666666</cx:pt>
          <cx:pt idx="5128">2.3333333333333335</cx:pt>
          <cx:pt idx="5129">2.335</cx:pt>
          <cx:pt idx="5130">2.6699999999999999</cx:pt>
          <cx:pt idx="5131">2.665</cx:pt>
          <cx:pt idx="5132">2.1699999999999999</cx:pt>
          <cx:pt idx="5133">1.6699999999999999</cx:pt>
          <cx:pt idx="5134">3</cx:pt>
          <cx:pt idx="5135">3</cx:pt>
          <cx:pt idx="5136">3</cx:pt>
          <cx:pt idx="5137">2.6699999999999999</cx:pt>
          <cx:pt idx="5138">3</cx:pt>
          <cx:pt idx="5139">2.3300000000000001</cx:pt>
          <cx:pt idx="5140">2.6666666666666665</cx:pt>
          <cx:pt idx="5141">3</cx:pt>
          <cx:pt idx="5142">2.6675</cx:pt>
          <cx:pt idx="5143">1</cx:pt>
          <cx:pt idx="5144">2</cx:pt>
          <cx:pt idx="5145">2.3300000000000001</cx:pt>
          <cx:pt idx="5146">3</cx:pt>
          <cx:pt idx="5147">2.3300000000000001</cx:pt>
          <cx:pt idx="5148">3</cx:pt>
          <cx:pt idx="5149">2.6699999999999999</cx:pt>
          <cx:pt idx="5150">2</cx:pt>
          <cx:pt idx="5151">2.5</cx:pt>
          <cx:pt idx="5152">2.6699999999999999</cx:pt>
          <cx:pt idx="5153">2.3300000000000001</cx:pt>
          <cx:pt idx="5154">2</cx:pt>
          <cx:pt idx="5155">3</cx:pt>
          <cx:pt idx="5156">2</cx:pt>
          <cx:pt idx="5157">2.6699999999999999</cx:pt>
          <cx:pt idx="5158">2.3010000000000006</cx:pt>
          <cx:pt idx="5159">1.3300000000000001</cx:pt>
          <cx:pt idx="5160">2.6699999999999999</cx:pt>
          <cx:pt idx="5161">2</cx:pt>
          <cx:pt idx="5162">2.6699999999999999</cx:pt>
          <cx:pt idx="5163">2.5</cx:pt>
          <cx:pt idx="5164">2.6699999999999999</cx:pt>
          <cx:pt idx="5165">2.665</cx:pt>
          <cx:pt idx="5166">2</cx:pt>
          <cx:pt idx="5167">3</cx:pt>
          <cx:pt idx="5168">3</cx:pt>
          <cx:pt idx="5169">3</cx:pt>
          <cx:pt idx="5170">2.835</cx:pt>
          <cx:pt idx="5171">2.6699999999999999</cx:pt>
          <cx:pt idx="5172">3</cx:pt>
          <cx:pt idx="5173">2.6699999999999999</cx:pt>
          <cx:pt idx="5174">2.415</cx:pt>
          <cx:pt idx="5175">2.5</cx:pt>
          <cx:pt idx="5176">1.3300000000000001</cx:pt>
          <cx:pt idx="5177">2.75</cx:pt>
          <cx:pt idx="5178">3</cx:pt>
          <cx:pt idx="5179">2.6699999999999999</cx:pt>
          <cx:pt idx="5180">2.3325</cx:pt>
          <cx:pt idx="5181">2.6699999999999999</cx:pt>
          <cx:pt idx="5182">3</cx:pt>
          <cx:pt idx="5183">2.5</cx:pt>
          <cx:pt idx="5184">2.3300000000000001</cx:pt>
          <cx:pt idx="5185">2.6699999999999999</cx:pt>
          <cx:pt idx="5186">1.3300000000000001</cx:pt>
          <cx:pt idx="5187">3</cx:pt>
          <cx:pt idx="5188">2.3300000000000001</cx:pt>
          <cx:pt idx="5189">3</cx:pt>
          <cx:pt idx="5190">3</cx:pt>
          <cx:pt idx="5191">2</cx:pt>
          <cx:pt idx="5192">3</cx:pt>
          <cx:pt idx="5193">3</cx:pt>
          <cx:pt idx="5194">2.1699999999999999</cx:pt>
          <cx:pt idx="5195">1.6699999999999999</cx:pt>
          <cx:pt idx="5196">2.6699999999999999</cx:pt>
          <cx:pt idx="5197">1.6699999999999999</cx:pt>
          <cx:pt idx="5198">3</cx:pt>
          <cx:pt idx="5199">2</cx:pt>
          <cx:pt idx="5200">3</cx:pt>
          <cx:pt idx="5201">1.6699999999999999</cx:pt>
          <cx:pt idx="5202">1.665</cx:pt>
          <cx:pt idx="5203">2</cx:pt>
          <cx:pt idx="5204">3</cx:pt>
          <cx:pt idx="5205">1.915</cx:pt>
          <cx:pt idx="5206">1.6699999999999999</cx:pt>
          <cx:pt idx="5207">2.4433333333333334</cx:pt>
          <cx:pt idx="5208">2</cx:pt>
          <cx:pt idx="5209">2.6699999999999999</cx:pt>
          <cx:pt idx="5210">2.6699999999999999</cx:pt>
          <cx:pt idx="5211">2.165</cx:pt>
          <cx:pt idx="5212">2.3300000000000001</cx:pt>
          <cx:pt idx="5213">2.3333333333333335</cx:pt>
          <cx:pt idx="5214">2.5</cx:pt>
          <cx:pt idx="5215">3</cx:pt>
          <cx:pt idx="5216">2.835</cx:pt>
          <cx:pt idx="5217">1.6699999999999999</cx:pt>
          <cx:pt idx="5218">1.6699999999999999</cx:pt>
          <cx:pt idx="5219">2.6699999999999999</cx:pt>
          <cx:pt idx="5220">1.6666666666666667</cx:pt>
          <cx:pt idx="5221">2.3300000000000001</cx:pt>
          <cx:pt idx="5222">2.3300000000000001</cx:pt>
          <cx:pt idx="5223">1.3300000000000001</cx:pt>
          <cx:pt idx="5224">2.6699999999999999</cx:pt>
          <cx:pt idx="5225">2.3333333333333335</cx:pt>
          <cx:pt idx="5226">2.3300000000000001</cx:pt>
          <cx:pt idx="5227">2.165</cx:pt>
          <cx:pt idx="5228">2.5</cx:pt>
          <cx:pt idx="5229">2.7799999999999998</cx:pt>
          <cx:pt idx="5230">2.3333333333333335</cx:pt>
          <cx:pt idx="5231">1.6699999999999999</cx:pt>
          <cx:pt idx="5232">2.6699999999999999</cx:pt>
          <cx:pt idx="5233">3</cx:pt>
          <cx:pt idx="5234">3</cx:pt>
          <cx:pt idx="5235">3</cx:pt>
          <cx:pt idx="5236">2.9175</cx:pt>
          <cx:pt idx="5237">1.6699999999999999</cx:pt>
          <cx:pt idx="5238">1.6699999999999999</cx:pt>
          <cx:pt idx="5239">2.2679999999999998</cx:pt>
          <cx:pt idx="5240">2.3300000000000001</cx:pt>
          <cx:pt idx="5241">2.5533333333333332</cx:pt>
          <cx:pt idx="5242">1.6699999999999999</cx:pt>
          <cx:pt idx="5243">2.1099999999999999</cx:pt>
          <cx:pt idx="5244">3</cx:pt>
          <cx:pt idx="5245">3</cx:pt>
          <cx:pt idx="5246">2.6699999999999999</cx:pt>
          <cx:pt idx="5247">2.165</cx:pt>
          <cx:pt idx="5248">2.3300000000000001</cx:pt>
          <cx:pt idx="5249">2.6699999999999999</cx:pt>
          <cx:pt idx="5250">2.5979999999999999</cx:pt>
          <cx:pt idx="5251">2.6699999999999999</cx:pt>
          <cx:pt idx="5252">2.5533333333333332</cx:pt>
          <cx:pt idx="5253">1</cx:pt>
          <cx:pt idx="5254">2.6699999999999999</cx:pt>
          <cx:pt idx="5255">2</cx:pt>
          <cx:pt idx="5256">2.3300000000000001</cx:pt>
          <cx:pt idx="5257">2.665</cx:pt>
          <cx:pt idx="5258">3</cx:pt>
          <cx:pt idx="5259">3</cx:pt>
          <cx:pt idx="5260">1.6699999999999999</cx:pt>
          <cx:pt idx="5261">2.6000000000000001</cx:pt>
          <cx:pt idx="5262">2.6699999999999999</cx:pt>
          <cx:pt idx="5263">3</cx:pt>
          <cx:pt idx="5264">3</cx:pt>
          <cx:pt idx="5265">3</cx:pt>
          <cx:pt idx="5266">2</cx:pt>
          <cx:pt idx="5267">3</cx:pt>
          <cx:pt idx="5268">3</cx:pt>
          <cx:pt idx="5269">2.4466666666666668</cx:pt>
          <cx:pt idx="5270">2.6699999999999999</cx:pt>
          <cx:pt idx="5271">2.3300000000000001</cx:pt>
          <cx:pt idx="5272">2.6666666666666665</cx:pt>
          <cx:pt idx="5273">3</cx:pt>
          <cx:pt idx="5274">2.6699999999999999</cx:pt>
          <cx:pt idx="5275">3</cx:pt>
          <cx:pt idx="5276">1.6699999999999999</cx:pt>
          <cx:pt idx="5277">2</cx:pt>
          <cx:pt idx="5278">3</cx:pt>
          <cx:pt idx="5279">3</cx:pt>
          <cx:pt idx="5280">3</cx:pt>
          <cx:pt idx="5281">2.3300000000000001</cx:pt>
          <cx:pt idx="5282">2.6699999999999999</cx:pt>
          <cx:pt idx="5283">3</cx:pt>
          <cx:pt idx="5284">2.6699999999999999</cx:pt>
          <cx:pt idx="5285">2</cx:pt>
          <cx:pt idx="5286">2.165</cx:pt>
          <cx:pt idx="5287">2.835</cx:pt>
          <cx:pt idx="5288">2.7766666666666668</cx:pt>
          <cx:pt idx="5289">3</cx:pt>
          <cx:pt idx="5290">2.6699999999999999</cx:pt>
          <cx:pt idx="5291">2.6675</cx:pt>
          <cx:pt idx="5292">3</cx:pt>
          <cx:pt idx="5293">3</cx:pt>
          <cx:pt idx="5294">2</cx:pt>
          <cx:pt idx="5295">2.6699999999999999</cx:pt>
          <cx:pt idx="5296">2.1699999999999999</cx:pt>
          <cx:pt idx="5297">2.835</cx:pt>
          <cx:pt idx="5298">2.3300000000000001</cx:pt>
          <cx:pt idx="5299">1.6699999999999999</cx:pt>
          <cx:pt idx="5300">3</cx:pt>
          <cx:pt idx="5301">2.3300000000000001</cx:pt>
          <cx:pt idx="5302">2.3300000000000001</cx:pt>
          <cx:pt idx="5303">3</cx:pt>
          <cx:pt idx="5304">2.6699999999999999</cx:pt>
          <cx:pt idx="5305">2.5</cx:pt>
          <cx:pt idx="5306">2.3300000000000001</cx:pt>
          <cx:pt idx="5307">2.3300000000000001</cx:pt>
          <cx:pt idx="5308">2</cx:pt>
          <cx:pt idx="5309">2.665</cx:pt>
          <cx:pt idx="5310">2.665</cx:pt>
          <cx:pt idx="5311">3</cx:pt>
          <cx:pt idx="5312">3</cx:pt>
          <cx:pt idx="5313">1</cx:pt>
          <cx:pt idx="5314">1.8866666666666667</cx:pt>
          <cx:pt idx="5315">2.6675</cx:pt>
          <cx:pt idx="5316">3</cx:pt>
          <cx:pt idx="5317">3</cx:pt>
          <cx:pt idx="5318">2.665</cx:pt>
          <cx:pt idx="5319">1</cx:pt>
          <cx:pt idx="5320">3</cx:pt>
          <cx:pt idx="5321">2</cx:pt>
          <cx:pt idx="5322">2.835</cx:pt>
          <cx:pt idx="5323">2</cx:pt>
          <cx:pt idx="5324">3</cx:pt>
          <cx:pt idx="5325">2</cx:pt>
          <cx:pt idx="5326">2.3300000000000001</cx:pt>
          <cx:pt idx="5327">2.6699999999999999</cx:pt>
          <cx:pt idx="5328">2.5</cx:pt>
          <cx:pt idx="5329">2.6699999999999999</cx:pt>
          <cx:pt idx="5330">2.5566666666666666</cx:pt>
          <cx:pt idx="5331">2</cx:pt>
          <cx:pt idx="5332">2.6699999999999999</cx:pt>
          <cx:pt idx="5333">2.1699999999999999</cx:pt>
          <cx:pt idx="5334">2.6699999999999999</cx:pt>
          <cx:pt idx="5335">3</cx:pt>
          <cx:pt idx="5336">2</cx:pt>
          <cx:pt idx="5337">2.6699999999999999</cx:pt>
          <cx:pt idx="5338">3</cx:pt>
          <cx:pt idx="5339">2.2524999999999999</cx:pt>
          <cx:pt idx="5340">2.6699999999999999</cx:pt>
          <cx:pt idx="5341">2</cx:pt>
          <cx:pt idx="5342">2.3092857142857142</cx:pt>
          <cx:pt idx="5343">2.6699999999999999</cx:pt>
          <cx:pt idx="5344">2.5339999999999998</cx:pt>
          <cx:pt idx="5345">3</cx:pt>
          <cx:pt idx="5346">1</cx:pt>
          <cx:pt idx="5347">2.7799999999999998</cx:pt>
          <cx:pt idx="5348">3</cx:pt>
          <cx:pt idx="5349">2.3300000000000001</cx:pt>
          <cx:pt idx="5350">2.8900000000000001</cx:pt>
          <cx:pt idx="5351">1.8899999999999999</cx:pt>
          <cx:pt idx="5352">2.335</cx:pt>
          <cx:pt idx="5353">2.5</cx:pt>
          <cx:pt idx="5354">3</cx:pt>
          <cx:pt idx="5355">2.165</cx:pt>
          <cx:pt idx="5356">2.266</cx:pt>
          <cx:pt idx="5357">2.6699999999999999</cx:pt>
          <cx:pt idx="5358">2.6680000000000001</cx:pt>
          <cx:pt idx="5359">2.6666666666666665</cx:pt>
          <cx:pt idx="5360">2</cx:pt>
          <cx:pt idx="5361">2.6699999999999999</cx:pt>
          <cx:pt idx="5362">1.6699999999999999</cx:pt>
          <cx:pt idx="5363">3</cx:pt>
          <cx:pt idx="5364">2.665</cx:pt>
          <cx:pt idx="5365">2.3333333333333335</cx:pt>
          <cx:pt idx="5366">3</cx:pt>
          <cx:pt idx="5367">2.6699999999999999</cx:pt>
          <cx:pt idx="5368">2.335</cx:pt>
          <cx:pt idx="5369">3</cx:pt>
          <cx:pt idx="5370">2.3300000000000001</cx:pt>
          <cx:pt idx="5371">1.3300000000000001</cx:pt>
          <cx:pt idx="5372">2</cx:pt>
          <cx:pt idx="5373">3</cx:pt>
          <cx:pt idx="5374">2.3300000000000001</cx:pt>
          <cx:pt idx="5375">1.6699999999999999</cx:pt>
          <cx:pt idx="5376">2.6699999999999999</cx:pt>
          <cx:pt idx="5377">1.6699999999999999</cx:pt>
          <cx:pt idx="5378">1.6699999999999999</cx:pt>
          <cx:pt idx="5379">3</cx:pt>
          <cx:pt idx="5380">3</cx:pt>
          <cx:pt idx="5381">3</cx:pt>
          <cx:pt idx="5382">2.165</cx:pt>
          <cx:pt idx="5383">2.3340000000000001</cx:pt>
          <cx:pt idx="5384">3</cx:pt>
          <cx:pt idx="5385">2.3300000000000001</cx:pt>
          <cx:pt idx="5386">3</cx:pt>
          <cx:pt idx="5387">2.4433333333333334</cx:pt>
          <cx:pt idx="5388">3</cx:pt>
          <cx:pt idx="5389">2</cx:pt>
          <cx:pt idx="5390">3</cx:pt>
          <cx:pt idx="5391">2</cx:pt>
          <cx:pt idx="5392">2.4466666666666668</cx:pt>
          <cx:pt idx="5393">3</cx:pt>
          <cx:pt idx="5394">3</cx:pt>
          <cx:pt idx="5395">1.9975000000000001</cx:pt>
          <cx:pt idx="5396">2.3300000000000001</cx:pt>
          <cx:pt idx="5397">2.6699999999999999</cx:pt>
          <cx:pt idx="5398">1.3300000000000001</cx:pt>
          <cx:pt idx="5399">2.335</cx:pt>
          <cx:pt idx="5400">2.335</cx:pt>
          <cx:pt idx="5401">2.6699999999999999</cx:pt>
          <cx:pt idx="5402">2.335</cx:pt>
          <cx:pt idx="5403">2.5</cx:pt>
          <cx:pt idx="5404">2.4983333333333335</cx:pt>
          <cx:pt idx="5405">2.1699999999999999</cx:pt>
          <cx:pt idx="5406">2.734</cx:pt>
          <cx:pt idx="5407">2.3300000000000001</cx:pt>
          <cx:pt idx="5408">2.3300000000000001</cx:pt>
          <cx:pt idx="5409">2.6699999999999999</cx:pt>
          <cx:pt idx="5410">2.6666666666666665</cx:pt>
          <cx:pt idx="5411">2.6666666666666665</cx:pt>
          <cx:pt idx="5412">2.7999999999999998</cx:pt>
          <cx:pt idx="5413">3</cx:pt>
          <cx:pt idx="5414">2.6699999999999999</cx:pt>
          <cx:pt idx="5415">1.6699999999999999</cx:pt>
          <cx:pt idx="5416">2.3300000000000001</cx:pt>
          <cx:pt idx="5417">2.3300000000000001</cx:pt>
          <cx:pt idx="5418">2.335</cx:pt>
          <cx:pt idx="5419">1.3300000000000001</cx:pt>
          <cx:pt idx="5420">1</cx:pt>
          <cx:pt idx="5421">2.8900000000000001</cx:pt>
          <cx:pt idx="5422">3</cx:pt>
          <cx:pt idx="5423">3</cx:pt>
          <cx:pt idx="5424">2.6699999999999999</cx:pt>
          <cx:pt idx="5425">3</cx:pt>
          <cx:pt idx="5426">1.3300000000000001</cx:pt>
          <cx:pt idx="5427">1.5</cx:pt>
          <cx:pt idx="5428">2.335</cx:pt>
          <cx:pt idx="5429">3</cx:pt>
          <cx:pt idx="5430">1.8866666666666667</cx:pt>
          <cx:pt idx="5431">2.6699999999999999</cx:pt>
          <cx:pt idx="5432">2.5</cx:pt>
          <cx:pt idx="5433">3</cx:pt>
          <cx:pt idx="5434">3</cx:pt>
          <cx:pt idx="5435">3</cx:pt>
          <cx:pt idx="5436">1.7216666666666667</cx:pt>
          <cx:pt idx="5437">3</cx:pt>
          <cx:pt idx="5438">2.6699999999999999</cx:pt>
          <cx:pt idx="5439">2.6699999999999999</cx:pt>
          <cx:pt idx="5440">2.5</cx:pt>
          <cx:pt idx="5441">2</cx:pt>
          <cx:pt idx="5442">2.6699999999999999</cx:pt>
          <cx:pt idx="5443">2.3300000000000001</cx:pt>
          <cx:pt idx="5444">2.4009999999999998</cx:pt>
          <cx:pt idx="5445">2.3300000000000001</cx:pt>
          <cx:pt idx="5446">2.6699999999999999</cx:pt>
          <cx:pt idx="5447">2.665</cx:pt>
          <cx:pt idx="5448">2.6699999999999999</cx:pt>
          <cx:pt idx="5449">2.335</cx:pt>
          <cx:pt idx="5450">2.3333333333333335</cx:pt>
          <cx:pt idx="5451">3</cx:pt>
          <cx:pt idx="5452">1.6699999999999999</cx:pt>
          <cx:pt idx="5453">2.3300000000000001</cx:pt>
          <cx:pt idx="5454">1.8866666666666667</cx:pt>
          <cx:pt idx="5455">2.3333333333333335</cx:pt>
          <cx:pt idx="5456">2.7799999999999998</cx:pt>
          <cx:pt idx="5457">1</cx:pt>
          <cx:pt idx="5458">2.3300000000000001</cx:pt>
          <cx:pt idx="5459">2</cx:pt>
          <cx:pt idx="5460">2.2233333333333332</cx:pt>
          <cx:pt idx="5461">2.6699999999999999</cx:pt>
          <cx:pt idx="5462">2.6699999999999999</cx:pt>
          <cx:pt idx="5463">2.2233333333333332</cx:pt>
          <cx:pt idx="5464">2</cx:pt>
          <cx:pt idx="5465">2.3300000000000001</cx:pt>
          <cx:pt idx="5466">1.6699999999999999</cx:pt>
          <cx:pt idx="5467">2.835</cx:pt>
          <cx:pt idx="5468">2.1099999999999999</cx:pt>
          <cx:pt idx="5469">1.6699999999999999</cx:pt>
          <cx:pt idx="5470">3</cx:pt>
          <cx:pt idx="5471">2.6699999999999999</cx:pt>
          <cx:pt idx="5472">2.6699999999999999</cx:pt>
          <cx:pt idx="5473">2.3300000000000001</cx:pt>
          <cx:pt idx="5474">2.3300000000000001</cx:pt>
          <cx:pt idx="5475">2.8900000000000001</cx:pt>
          <cx:pt idx="5476">2.835</cx:pt>
          <cx:pt idx="5477">2</cx:pt>
          <cx:pt idx="5478">2.665</cx:pt>
          <cx:pt idx="5479">2.6699999999999999</cx:pt>
          <cx:pt idx="5480">2.3325</cx:pt>
          <cx:pt idx="5481">3</cx:pt>
          <cx:pt idx="5482">2.4449999999999998</cx:pt>
          <cx:pt idx="5483">1.3300000000000001</cx:pt>
          <cx:pt idx="5484">2.6699999999999999</cx:pt>
          <cx:pt idx="5485">2.8900000000000001</cx:pt>
          <cx:pt idx="5486">3</cx:pt>
          <cx:pt idx="5487">2.835</cx:pt>
          <cx:pt idx="5488">2.3300000000000001</cx:pt>
          <cx:pt idx="5489">2.835</cx:pt>
          <cx:pt idx="5490">2.3300000000000001</cx:pt>
          <cx:pt idx="5491">3</cx:pt>
          <cx:pt idx="5492">2.335</cx:pt>
          <cx:pt idx="5493">2.3300000000000001</cx:pt>
          <cx:pt idx="5494">2.3300000000000001</cx:pt>
          <cx:pt idx="5495">3</cx:pt>
          <cx:pt idx="5496">2.6699999999999999</cx:pt>
          <cx:pt idx="5497">2.6699999999999999</cx:pt>
          <cx:pt idx="5498">3</cx:pt>
          <cx:pt idx="5499">2.2233333333333332</cx:pt>
          <cx:pt idx="5500">3</cx:pt>
          <cx:pt idx="5501">2.335</cx:pt>
          <cx:pt idx="5502">2.835</cx:pt>
          <cx:pt idx="5503">2.9175</cx:pt>
          <cx:pt idx="5504">3</cx:pt>
          <cx:pt idx="5505">2.25</cx:pt>
          <cx:pt idx="5506">2.835</cx:pt>
          <cx:pt idx="5507">2</cx:pt>
          <cx:pt idx="5508">1.3300000000000001</cx:pt>
          <cx:pt idx="5509">2</cx:pt>
          <cx:pt idx="5510">2.5566666666666666</cx:pt>
          <cx:pt idx="5511">3</cx:pt>
          <cx:pt idx="5512">3</cx:pt>
          <cx:pt idx="5513">2.6699999999999999</cx:pt>
          <cx:pt idx="5514">2.3333333333333335</cx:pt>
          <cx:pt idx="5515">2</cx:pt>
          <cx:pt idx="5516">1.6699999999999999</cx:pt>
          <cx:pt idx="5517">2.6699999999999999</cx:pt>
          <cx:pt idx="5518">2.335</cx:pt>
          <cx:pt idx="5519">2.2233333333333332</cx:pt>
          <cx:pt idx="5520">2.665</cx:pt>
          <cx:pt idx="5521">2.6699999999999999</cx:pt>
          <cx:pt idx="5522">2</cx:pt>
          <cx:pt idx="5523">2.6699999999999999</cx:pt>
          <cx:pt idx="5524">2.6699999999999999</cx:pt>
          <cx:pt idx="5525">2</cx:pt>
          <cx:pt idx="5526">2</cx:pt>
          <cx:pt idx="5527">3</cx:pt>
          <cx:pt idx="5528">2.5566666666666666</cx:pt>
          <cx:pt idx="5529">2.5</cx:pt>
          <cx:pt idx="5530">2</cx:pt>
          <cx:pt idx="5531">2.6699999999999999</cx:pt>
          <cx:pt idx="5532">2.3333333333333335</cx:pt>
          <cx:pt idx="5533">2.165</cx:pt>
          <cx:pt idx="5534">2.335</cx:pt>
          <cx:pt idx="5535">3</cx:pt>
          <cx:pt idx="5536">1.8899999999999999</cx:pt>
          <cx:pt idx="5537">2.835</cx:pt>
          <cx:pt idx="5538">3</cx:pt>
          <cx:pt idx="5539">2.3300000000000001</cx:pt>
          <cx:pt idx="5540">3</cx:pt>
          <cx:pt idx="5541">2.6699999999999999</cx:pt>
          <cx:pt idx="5542">2.6699999999999999</cx:pt>
          <cx:pt idx="5543">2.1699999999999999</cx:pt>
          <cx:pt idx="5544">3</cx:pt>
          <cx:pt idx="5545">2.6699999999999999</cx:pt>
          <cx:pt idx="5546">2.3300000000000001</cx:pt>
          <cx:pt idx="5547">1.6699999999999999</cx:pt>
          <cx:pt idx="5548">2</cx:pt>
          <cx:pt idx="5549">2.3300000000000001</cx:pt>
          <cx:pt idx="5550">2.1699999999999999</cx:pt>
          <cx:pt idx="5551">2</cx:pt>
          <cx:pt idx="5552">1.8899999999999999</cx:pt>
          <cx:pt idx="5553">2.3319999999999999</cx:pt>
          <cx:pt idx="5554">1.5533333333333335</cx:pt>
          <cx:pt idx="5555">2.5</cx:pt>
          <cx:pt idx="5556">3</cx:pt>
          <cx:pt idx="5557">3</cx:pt>
          <cx:pt idx="5558">2.4433333333333334</cx:pt>
          <cx:pt idx="5559">2.3300000000000001</cx:pt>
          <cx:pt idx="5560">2</cx:pt>
          <cx:pt idx="5561">3</cx:pt>
          <cx:pt idx="5562">2.3333333333333335</cx:pt>
          <cx:pt idx="5563">2.835</cx:pt>
          <cx:pt idx="5564">2.5</cx:pt>
          <cx:pt idx="5565">3</cx:pt>
          <cx:pt idx="5566">3</cx:pt>
          <cx:pt idx="5567">3</cx:pt>
          <cx:pt idx="5568">2</cx:pt>
          <cx:pt idx="5569">2.6699999999999999</cx:pt>
          <cx:pt idx="5570">2.7524999999999999</cx:pt>
          <cx:pt idx="5571">2.8900000000000001</cx:pt>
          <cx:pt idx="5572">2.5533333333333332</cx:pt>
          <cx:pt idx="5573">2.3300000000000001</cx:pt>
          <cx:pt idx="5574">2.3300000000000001</cx:pt>
          <cx:pt idx="5575">3</cx:pt>
          <cx:pt idx="5576">1</cx:pt>
          <cx:pt idx="5577">2.3300000000000001</cx:pt>
          <cx:pt idx="5578">2.3300000000000001</cx:pt>
          <cx:pt idx="5579">3</cx:pt>
          <cx:pt idx="5580">2.6699999999999999</cx:pt>
          <cx:pt idx="5581">2.3300000000000001</cx:pt>
          <cx:pt idx="5582">1.6699999999999999</cx:pt>
          <cx:pt idx="5583">2.3300000000000001</cx:pt>
          <cx:pt idx="5584">2.6699999999999999</cx:pt>
          <cx:pt idx="5585">2.5</cx:pt>
          <cx:pt idx="5586">2.835</cx:pt>
          <cx:pt idx="5587">2.3300000000000001</cx:pt>
          <cx:pt idx="5588">2.3300000000000001</cx:pt>
          <cx:pt idx="5589">3</cx:pt>
          <cx:pt idx="5590">2.5</cx:pt>
          <cx:pt idx="5591">2.3300000000000001</cx:pt>
          <cx:pt idx="5592">2.3300000000000001</cx:pt>
          <cx:pt idx="5593">2.6699999999999999</cx:pt>
          <cx:pt idx="5594">2</cx:pt>
          <cx:pt idx="5595">1.8300000000000001</cx:pt>
          <cx:pt idx="5596">1</cx:pt>
          <cx:pt idx="5597">2</cx:pt>
          <cx:pt idx="5598">2.3300000000000001</cx:pt>
          <cx:pt idx="5599">2.665</cx:pt>
          <cx:pt idx="5600">2.4466666666666668</cx:pt>
          <cx:pt idx="5601">2.6116666666666668</cx:pt>
          <cx:pt idx="5602">1.335</cx:pt>
          <cx:pt idx="5603">2.6699999999999999</cx:pt>
          <cx:pt idx="5604">2.165</cx:pt>
          <cx:pt idx="5605">2</cx:pt>
          <cx:pt idx="5606">2.3333333333333335</cx:pt>
          <cx:pt idx="5607">2.5</cx:pt>
          <cx:pt idx="5608">3</cx:pt>
          <cx:pt idx="5609">2.665</cx:pt>
          <cx:pt idx="5610">2.6699999999999999</cx:pt>
          <cx:pt idx="5611">2.3300000000000001</cx:pt>
          <cx:pt idx="5612">3</cx:pt>
          <cx:pt idx="5613">2.835</cx:pt>
          <cx:pt idx="5614">2.835</cx:pt>
          <cx:pt idx="5615">3</cx:pt>
          <cx:pt idx="5616">1.6699999999999999</cx:pt>
          <cx:pt idx="5617">2.5</cx:pt>
          <cx:pt idx="5618">2.335</cx:pt>
          <cx:pt idx="5619">2.335</cx:pt>
          <cx:pt idx="5620">1.6699999999999999</cx:pt>
          <cx:pt idx="5621">3</cx:pt>
          <cx:pt idx="5622">2.3300000000000001</cx:pt>
          <cx:pt idx="5623">3</cx:pt>
          <cx:pt idx="5624">1.6699999999999999</cx:pt>
          <cx:pt idx="5625">1.835</cx:pt>
          <cx:pt idx="5626">2.5566666666666666</cx:pt>
          <cx:pt idx="5627">2</cx:pt>
          <cx:pt idx="5628">2.2233333333333332</cx:pt>
          <cx:pt idx="5629">2.335</cx:pt>
          <cx:pt idx="5630">2.4433333333333334</cx:pt>
          <cx:pt idx="5631">2</cx:pt>
          <cx:pt idx="5632">2.3333333333333335</cx:pt>
          <cx:pt idx="5633">2.3300000000000001</cx:pt>
          <cx:pt idx="5634">2.835</cx:pt>
          <cx:pt idx="5635">2</cx:pt>
          <cx:pt idx="5636">3</cx:pt>
          <cx:pt idx="5637">2</cx:pt>
          <cx:pt idx="5638">2.3300000000000001</cx:pt>
          <cx:pt idx="5639">2.1699999999999999</cx:pt>
          <cx:pt idx="5640">2</cx:pt>
          <cx:pt idx="5641">2.665</cx:pt>
          <cx:pt idx="5642">2.6185714285714283</cx:pt>
          <cx:pt idx="5643">2.3300000000000001</cx:pt>
          <cx:pt idx="5644">2</cx:pt>
          <cx:pt idx="5645">2.6699999999999999</cx:pt>
          <cx:pt idx="5646">2.165</cx:pt>
          <cx:pt idx="5647">2.835</cx:pt>
          <cx:pt idx="5648">3</cx:pt>
          <cx:pt idx="5649">1.5</cx:pt>
          <cx:pt idx="5650">2.2200000000000002</cx:pt>
          <cx:pt idx="5651">3</cx:pt>
          <cx:pt idx="5652">2.665</cx:pt>
          <cx:pt idx="5653">3</cx:pt>
          <cx:pt idx="5654">1.6699999999999999</cx:pt>
          <cx:pt idx="5655">2.6699999999999999</cx:pt>
          <cx:pt idx="5656">1.6699999999999999</cx:pt>
          <cx:pt idx="5657">2.665</cx:pt>
          <cx:pt idx="5658">2.3300000000000001</cx:pt>
          <cx:pt idx="5659">2.3333333333333335</cx:pt>
          <cx:pt idx="5660">1</cx:pt>
          <cx:pt idx="5661">3</cx:pt>
          <cx:pt idx="5662">2.1099999999999999</cx:pt>
          <cx:pt idx="5663">3</cx:pt>
          <cx:pt idx="5664">3</cx:pt>
          <cx:pt idx="5665">3</cx:pt>
          <cx:pt idx="5666">2</cx:pt>
          <cx:pt idx="5667">3</cx:pt>
          <cx:pt idx="5668">2</cx:pt>
          <cx:pt idx="5669">2.468</cx:pt>
          <cx:pt idx="5670">2.6699999999999999</cx:pt>
          <cx:pt idx="5671">3</cx:pt>
          <cx:pt idx="5672">1</cx:pt>
          <cx:pt idx="5673">2.1099999999999999</cx:pt>
          <cx:pt idx="5674">2.6699999999999999</cx:pt>
          <cx:pt idx="5675">3</cx:pt>
          <cx:pt idx="5676">3</cx:pt>
          <cx:pt idx="5677">2.3300000000000001</cx:pt>
          <cx:pt idx="5678">1.6699999999999999</cx:pt>
          <cx:pt idx="5679">2.1339999999999999</cx:pt>
          <cx:pt idx="5680">2.3300000000000001</cx:pt>
          <cx:pt idx="5681">2.7766666666666668</cx:pt>
          <cx:pt idx="5682">2</cx:pt>
          <cx:pt idx="5683">2.4433333333333334</cx:pt>
          <cx:pt idx="5684">3</cx:pt>
          <cx:pt idx="5685">2.3300000000000001</cx:pt>
          <cx:pt idx="5686">2.835</cx:pt>
          <cx:pt idx="5687">2.3366666666666664</cx:pt>
          <cx:pt idx="5688">3</cx:pt>
          <cx:pt idx="5689">2.6699999999999999</cx:pt>
          <cx:pt idx="5690">2.6699999999999999</cx:pt>
          <cx:pt idx="5691">3</cx:pt>
          <cx:pt idx="5692">2.8900000000000001</cx:pt>
          <cx:pt idx="5693">3</cx:pt>
          <cx:pt idx="5694">1.6699999999999999</cx:pt>
          <cx:pt idx="5695">2.3300000000000001</cx:pt>
          <cx:pt idx="5696">2.5</cx:pt>
          <cx:pt idx="5697">3</cx:pt>
          <cx:pt idx="5698">1.3300000000000001</cx:pt>
          <cx:pt idx="5699">3</cx:pt>
          <cx:pt idx="5700">2</cx:pt>
          <cx:pt idx="5701">2.665</cx:pt>
          <cx:pt idx="5702">2.6699999999999999</cx:pt>
          <cx:pt idx="5703">3</cx:pt>
          <cx:pt idx="5704">3</cx:pt>
          <cx:pt idx="5705">2.665</cx:pt>
          <cx:pt idx="5706">1.78</cx:pt>
          <cx:pt idx="5707">3</cx:pt>
          <cx:pt idx="5708">2.6699999999999999</cx:pt>
          <cx:pt idx="5709">2.6699999999999999</cx:pt>
          <cx:pt idx="5710">2.3300000000000001</cx:pt>
          <cx:pt idx="5711">2.3300000000000001</cx:pt>
          <cx:pt idx="5712">2.5</cx:pt>
          <cx:pt idx="5713">2.6699999999999999</cx:pt>
          <cx:pt idx="5714">2.3300000000000001</cx:pt>
          <cx:pt idx="5715">2.0825</cx:pt>
          <cx:pt idx="5716">1.78</cx:pt>
          <cx:pt idx="5717">2.5</cx:pt>
          <cx:pt idx="5718">2.6699999999999999</cx:pt>
          <cx:pt idx="5719">2.5</cx:pt>
          <cx:pt idx="5720">2.3300000000000001</cx:pt>
          <cx:pt idx="5721">2</cx:pt>
          <cx:pt idx="5722">2.4433333333333334</cx:pt>
          <cx:pt idx="5723">2.4433333333333334</cx:pt>
          <cx:pt idx="5724">3</cx:pt>
          <cx:pt idx="5725">1.4466666666666665</cx:pt>
          <cx:pt idx="5726">2.665</cx:pt>
          <cx:pt idx="5727">3</cx:pt>
          <cx:pt idx="5728">2.3300000000000001</cx:pt>
          <cx:pt idx="5729">3</cx:pt>
          <cx:pt idx="5730">1.6699999999999999</cx:pt>
          <cx:pt idx="5731">2.3300000000000001</cx:pt>
          <cx:pt idx="5732">2.6699999999999999</cx:pt>
          <cx:pt idx="5733">2.5533333333333332</cx:pt>
          <cx:pt idx="5734">3</cx:pt>
          <cx:pt idx="5735">1</cx:pt>
          <cx:pt idx="5736">1.915</cx:pt>
          <cx:pt idx="5737">2.585</cx:pt>
          <cx:pt idx="5738">2.3300000000000001</cx:pt>
          <cx:pt idx="5739">1.3300000000000001</cx:pt>
          <cx:pt idx="5740">3</cx:pt>
          <cx:pt idx="5741">2.3325</cx:pt>
          <cx:pt idx="5742">3</cx:pt>
          <cx:pt idx="5743">3</cx:pt>
          <cx:pt idx="5744">3</cx:pt>
          <cx:pt idx="5745">1.5</cx:pt>
          <cx:pt idx="5746">2.6699999999999999</cx:pt>
          <cx:pt idx="5747">3</cx:pt>
          <cx:pt idx="5748">2.4466666666666668</cx:pt>
          <cx:pt idx="5749">3</cx:pt>
          <cx:pt idx="5750">1.3300000000000001</cx:pt>
          <cx:pt idx="5751">1.6699999999999999</cx:pt>
          <cx:pt idx="5752">2.3300000000000001</cx:pt>
          <cx:pt idx="5753">2.6699999999999999</cx:pt>
          <cx:pt idx="5754">3</cx:pt>
          <cx:pt idx="5755">2.3300000000000001</cx:pt>
          <cx:pt idx="5756">2.6699999999999999</cx:pt>
          <cx:pt idx="5757">3</cx:pt>
          <cx:pt idx="5758">2.665</cx:pt>
          <cx:pt idx="5759">3</cx:pt>
          <cx:pt idx="5760">3</cx:pt>
          <cx:pt idx="5761">2.3300000000000001</cx:pt>
          <cx:pt idx="5762">3</cx:pt>
          <cx:pt idx="5763">3</cx:pt>
          <cx:pt idx="5764">2.6699999999999999</cx:pt>
          <cx:pt idx="5765">2.835</cx:pt>
          <cx:pt idx="5766">2</cx:pt>
          <cx:pt idx="5767">3</cx:pt>
          <cx:pt idx="5768">3</cx:pt>
          <cx:pt idx="5769">2.7766666666666668</cx:pt>
          <cx:pt idx="5770">1.6699999999999999</cx:pt>
          <cx:pt idx="5771">2.6699999999999999</cx:pt>
          <cx:pt idx="5772">3</cx:pt>
          <cx:pt idx="5773">3</cx:pt>
          <cx:pt idx="5774">3</cx:pt>
          <cx:pt idx="5775">2.835</cx:pt>
          <cx:pt idx="5776">2.3300000000000001</cx:pt>
          <cx:pt idx="5777">2.665</cx:pt>
          <cx:pt idx="5778">3</cx:pt>
          <cx:pt idx="5779">2.3300000000000001</cx:pt>
          <cx:pt idx="5780">2.835</cx:pt>
          <cx:pt idx="5781">2.335</cx:pt>
          <cx:pt idx="5782">3</cx:pt>
          <cx:pt idx="5783">2.6699999999999999</cx:pt>
          <cx:pt idx="5784">3</cx:pt>
          <cx:pt idx="5785">2.3300000000000001</cx:pt>
          <cx:pt idx="5786">2.6699999999999999</cx:pt>
          <cx:pt idx="5787">2.6699999999999999</cx:pt>
          <cx:pt idx="5788">3</cx:pt>
          <cx:pt idx="5789">2.6699999999999999</cx:pt>
          <cx:pt idx="5790">2.3300000000000001</cx:pt>
          <cx:pt idx="5791">3</cx:pt>
          <cx:pt idx="5792">3</cx:pt>
          <cx:pt idx="5793">2.165</cx:pt>
          <cx:pt idx="5794">3</cx:pt>
          <cx:pt idx="5795">3</cx:pt>
          <cx:pt idx="5796">2</cx:pt>
          <cx:pt idx="5797">2</cx:pt>
          <cx:pt idx="5798">3</cx:pt>
          <cx:pt idx="5799">2.165</cx:pt>
          <cx:pt idx="5800">3</cx:pt>
          <cx:pt idx="5801">2.3300000000000001</cx:pt>
          <cx:pt idx="5802">2.3300000000000001</cx:pt>
          <cx:pt idx="5803">2.6699999999999999</cx:pt>
          <cx:pt idx="5804">3</cx:pt>
          <cx:pt idx="5805">3</cx:pt>
          <cx:pt idx="5806">3</cx:pt>
          <cx:pt idx="5807">3</cx:pt>
          <cx:pt idx="5808">2.835</cx:pt>
          <cx:pt idx="5809">2.6019999999999999</cx:pt>
          <cx:pt idx="5810">2.335</cx:pt>
          <cx:pt idx="5811">3</cx:pt>
          <cx:pt idx="5812">2.3300000000000001</cx:pt>
          <cx:pt idx="5813">2</cx:pt>
          <cx:pt idx="5814">2.5</cx:pt>
          <cx:pt idx="5815">2.165</cx:pt>
          <cx:pt idx="5816">2.5</cx:pt>
          <cx:pt idx="5817">2.3300000000000001</cx:pt>
          <cx:pt idx="5818">2.2233333333333332</cx:pt>
          <cx:pt idx="5819">3</cx:pt>
          <cx:pt idx="5820">3</cx:pt>
          <cx:pt idx="5821">2.3300000000000001</cx:pt>
          <cx:pt idx="5822">2.165</cx:pt>
          <cx:pt idx="5823">2.5566666666666666</cx:pt>
          <cx:pt idx="5824">2.3300000000000001</cx:pt>
          <cx:pt idx="5825">2</cx:pt>
          <cx:pt idx="5826">1.8325</cx:pt>
          <cx:pt idx="5827">2.6699999999999999</cx:pt>
          <cx:pt idx="5828">2.4175</cx:pt>
          <cx:pt idx="5829">2.835</cx:pt>
          <cx:pt idx="5830">3</cx:pt>
          <cx:pt idx="5831">2.6699999999999999</cx:pt>
          <cx:pt idx="5832">2.335</cx:pt>
          <cx:pt idx="5833">1.6699999999999999</cx:pt>
          <cx:pt idx="5834">2.835</cx:pt>
          <cx:pt idx="5835">1.6699999999999999</cx:pt>
          <cx:pt idx="5836">2.3333333333333335</cx:pt>
          <cx:pt idx="5837">3</cx:pt>
          <cx:pt idx="5838">3</cx:pt>
          <cx:pt idx="5839">2.5566666666666666</cx:pt>
          <cx:pt idx="5840">2.3300000000000001</cx:pt>
          <cx:pt idx="5841">2.3300000000000001</cx:pt>
          <cx:pt idx="5842">2.6699999999999999</cx:pt>
          <cx:pt idx="5843">1.6699999999999999</cx:pt>
          <cx:pt idx="5844">3</cx:pt>
          <cx:pt idx="5845">2.3300000000000001</cx:pt>
          <cx:pt idx="5846">2.6019999999999999</cx:pt>
          <cx:pt idx="5847">2.3300000000000001</cx:pt>
          <cx:pt idx="5848">2.6699999999999999</cx:pt>
          <cx:pt idx="5849">3</cx:pt>
          <cx:pt idx="5850">2.835</cx:pt>
          <cx:pt idx="5851">1.835</cx:pt>
          <cx:pt idx="5852">2.5</cx:pt>
          <cx:pt idx="5853">2.3300000000000001</cx:pt>
          <cx:pt idx="5854">2.165</cx:pt>
          <cx:pt idx="5855">2.3333333333333335</cx:pt>
          <cx:pt idx="5856">2.6699999999999999</cx:pt>
          <cx:pt idx="5857">3</cx:pt>
          <cx:pt idx="5858">2.6699999999999999</cx:pt>
          <cx:pt idx="5859">3</cx:pt>
          <cx:pt idx="5860">2</cx:pt>
          <cx:pt idx="5861">3</cx:pt>
          <cx:pt idx="5862">1.6699999999999999</cx:pt>
          <cx:pt idx="5863">3</cx:pt>
          <cx:pt idx="5864">3</cx:pt>
          <cx:pt idx="5865">1.3300000000000001</cx:pt>
          <cx:pt idx="5866">2.5</cx:pt>
          <cx:pt idx="5867">3</cx:pt>
          <cx:pt idx="5868">2.3300000000000001</cx:pt>
          <cx:pt idx="5869">2.415</cx:pt>
          <cx:pt idx="5870">2.3300000000000001</cx:pt>
          <cx:pt idx="5871">2.6699999999999999</cx:pt>
          <cx:pt idx="5872">3</cx:pt>
          <cx:pt idx="5873">2</cx:pt>
          <cx:pt idx="5874">2.6699999999999999</cx:pt>
          <cx:pt idx="5875">2.665</cx:pt>
          <cx:pt idx="5876">2</cx:pt>
          <cx:pt idx="5877">2.835</cx:pt>
          <cx:pt idx="5878">2.3300000000000001</cx:pt>
          <cx:pt idx="5879">2</cx:pt>
          <cx:pt idx="5880">2.335</cx:pt>
          <cx:pt idx="5881">2.5</cx:pt>
          <cx:pt idx="5882">2.585</cx:pt>
          <cx:pt idx="5883">2.835</cx:pt>
          <cx:pt idx="5884">2.6699999999999999</cx:pt>
          <cx:pt idx="5885">2.3300000000000001</cx:pt>
          <cx:pt idx="5886">2.2233333333333332</cx:pt>
          <cx:pt idx="5887">2.1099999999999999</cx:pt>
          <cx:pt idx="5888">3</cx:pt>
          <cx:pt idx="5889">2</cx:pt>
          <cx:pt idx="5890">1.3300000000000001</cx:pt>
          <cx:pt idx="5891">2</cx:pt>
          <cx:pt idx="5892">2</cx:pt>
          <cx:pt idx="5893">2.835</cx:pt>
          <cx:pt idx="5894">2.6699999999999999</cx:pt>
          <cx:pt idx="5895">2.3300000000000001</cx:pt>
          <cx:pt idx="5896">3</cx:pt>
          <cx:pt idx="5897">3</cx:pt>
          <cx:pt idx="5898">2.3300000000000001</cx:pt>
          <cx:pt idx="5899">3</cx:pt>
          <cx:pt idx="5900">2</cx:pt>
          <cx:pt idx="5901">3</cx:pt>
          <cx:pt idx="5902">3</cx:pt>
          <cx:pt idx="5903">2</cx:pt>
          <cx:pt idx="5904">3</cx:pt>
          <cx:pt idx="5905">2</cx:pt>
          <cx:pt idx="5906">1.5</cx:pt>
          <cx:pt idx="5907">2.3325</cx:pt>
          <cx:pt idx="5908">1.6699999999999999</cx:pt>
          <cx:pt idx="5909">1.835</cx:pt>
          <cx:pt idx="5910">2.3300000000000001</cx:pt>
          <cx:pt idx="5911">2</cx:pt>
          <cx:pt idx="5912">2</cx:pt>
          <cx:pt idx="5913">3</cx:pt>
          <cx:pt idx="5914">2.3300000000000001</cx:pt>
          <cx:pt idx="5915">2.3300000000000001</cx:pt>
          <cx:pt idx="5916">2.6699999999999999</cx:pt>
          <cx:pt idx="5917">2.665</cx:pt>
          <cx:pt idx="5918">2.3300000000000001</cx:pt>
          <cx:pt idx="5919">3</cx:pt>
          <cx:pt idx="5920">3</cx:pt>
          <cx:pt idx="5921">2.665</cx:pt>
          <cx:pt idx="5922">2.3300000000000001</cx:pt>
          <cx:pt idx="5923">2.1699999999999999</cx:pt>
          <cx:pt idx="5924">2.3300000000000001</cx:pt>
          <cx:pt idx="5925">2.3300000000000001</cx:pt>
          <cx:pt idx="5926">2</cx:pt>
          <cx:pt idx="5927">3</cx:pt>
          <cx:pt idx="5928">2.3300000000000001</cx:pt>
          <cx:pt idx="5929">2.665</cx:pt>
          <cx:pt idx="5930">3</cx:pt>
          <cx:pt idx="5931">2</cx:pt>
          <cx:pt idx="5932">2.835</cx:pt>
          <cx:pt idx="5933">2.7799999999999998</cx:pt>
          <cx:pt idx="5934">2</cx:pt>
          <cx:pt idx="5935">1</cx:pt>
          <cx:pt idx="5936">3</cx:pt>
          <cx:pt idx="5937">2.6699999999999999</cx:pt>
          <cx:pt idx="5938">2</cx:pt>
          <cx:pt idx="5939">2.665</cx:pt>
          <cx:pt idx="5940">3</cx:pt>
          <cx:pt idx="5941">2.6699999999999999</cx:pt>
          <cx:pt idx="5942">2.165</cx:pt>
          <cx:pt idx="5943">3</cx:pt>
          <cx:pt idx="5944">1.6699999999999999</cx:pt>
          <cx:pt idx="5945">3</cx:pt>
          <cx:pt idx="5946">2</cx:pt>
          <cx:pt idx="5947">3</cx:pt>
          <cx:pt idx="5948">1.4466666666666665</cx:pt>
          <cx:pt idx="5949">2.1675</cx:pt>
          <cx:pt idx="5950">2.5</cx:pt>
          <cx:pt idx="5951">2.3300000000000001</cx:pt>
          <cx:pt idx="5952">2.3300000000000001</cx:pt>
          <cx:pt idx="5953">2.5</cx:pt>
          <cx:pt idx="5954">2.6699999999999999</cx:pt>
          <cx:pt idx="5955">2.335</cx:pt>
          <cx:pt idx="5956">2</cx:pt>
          <cx:pt idx="5957">2.5339999999999998</cx:pt>
          <cx:pt idx="5958">2</cx:pt>
          <cx:pt idx="5959">2</cx:pt>
          <cx:pt idx="5960">1</cx:pt>
          <cx:pt idx="5961">2</cx:pt>
          <cx:pt idx="5962">2.3300000000000001</cx:pt>
          <cx:pt idx="5963">2.6699999999999999</cx:pt>
          <cx:pt idx="5964">2.3333333333333335</cx:pt>
          <cx:pt idx="5965">2.335</cx:pt>
          <cx:pt idx="5966">2.6699999999999999</cx:pt>
          <cx:pt idx="5967">2.5533333333333332</cx:pt>
          <cx:pt idx="5968">3</cx:pt>
          <cx:pt idx="5969">3</cx:pt>
          <cx:pt idx="5970">2.5</cx:pt>
          <cx:pt idx="5971">2.4433333333333334</cx:pt>
          <cx:pt idx="5972">3</cx:pt>
          <cx:pt idx="5973">2.3300000000000001</cx:pt>
          <cx:pt idx="5974">2.3300000000000001</cx:pt>
          <cx:pt idx="5975">2</cx:pt>
          <cx:pt idx="5976">2.6699999999999999</cx:pt>
          <cx:pt idx="5977">2.3300000000000001</cx:pt>
          <cx:pt idx="5978">2.6699999999999999</cx:pt>
          <cx:pt idx="5979">3</cx:pt>
          <cx:pt idx="5980">2.1675</cx:pt>
          <cx:pt idx="5981">1.466</cx:pt>
          <cx:pt idx="5982">1.335</cx:pt>
          <cx:pt idx="5983">2.6666666666666665</cx:pt>
          <cx:pt idx="5984">2.835</cx:pt>
          <cx:pt idx="5985">1</cx:pt>
          <cx:pt idx="5986">2.835</cx:pt>
          <cx:pt idx="5987">3</cx:pt>
          <cx:pt idx="5988">2.8900000000000001</cx:pt>
          <cx:pt idx="5989">3</cx:pt>
          <cx:pt idx="5990">3</cx:pt>
          <cx:pt idx="5991">1</cx:pt>
          <cx:pt idx="5992">2.165</cx:pt>
          <cx:pt idx="5993">2.3900000000000001</cx:pt>
          <cx:pt idx="5994">1.8</cx:pt>
          <cx:pt idx="5995">2.3300000000000001</cx:pt>
          <cx:pt idx="5996">1.665</cx:pt>
          <cx:pt idx="5997">1.7766666666666666</cx:pt>
          <cx:pt idx="5998">1.3300000000000001</cx:pt>
          <cx:pt idx="5999">3</cx:pt>
          <cx:pt idx="6000">3</cx:pt>
          <cx:pt idx="6001">2.085</cx:pt>
          <cx:pt idx="6002">3</cx:pt>
          <cx:pt idx="6003">2.4466666666666668</cx:pt>
          <cx:pt idx="6004">2.3300000000000001</cx:pt>
          <cx:pt idx="6005">1.6699999999999999</cx:pt>
          <cx:pt idx="6006">2.0825</cx:pt>
          <cx:pt idx="6007">1.3300000000000001</cx:pt>
          <cx:pt idx="6008">3</cx:pt>
          <cx:pt idx="6009">3</cx:pt>
          <cx:pt idx="6010">2.25</cx:pt>
          <cx:pt idx="6011">2.3300000000000001</cx:pt>
          <cx:pt idx="6012">2.25</cx:pt>
          <cx:pt idx="6013">2</cx:pt>
          <cx:pt idx="6014">2.1675</cx:pt>
          <cx:pt idx="6015">2.6699999999999999</cx:pt>
          <cx:pt idx="6016">3</cx:pt>
          <cx:pt idx="6017">2.665</cx:pt>
          <cx:pt idx="6018">1.3300000000000001</cx:pt>
          <cx:pt idx="6019">2.3300000000000001</cx:pt>
          <cx:pt idx="6020">2.2233333333333332</cx:pt>
          <cx:pt idx="6021">2.665</cx:pt>
          <cx:pt idx="6022">2.6666666666666665</cx:pt>
          <cx:pt idx="6023">2.5</cx:pt>
          <cx:pt idx="6024">2.835</cx:pt>
          <cx:pt idx="6025">2.665</cx:pt>
          <cx:pt idx="6026">2.3300000000000001</cx:pt>
          <cx:pt idx="6027">2.6699999999999999</cx:pt>
          <cx:pt idx="6028">3</cx:pt>
          <cx:pt idx="6029">2</cx:pt>
          <cx:pt idx="6030">2.3300000000000001</cx:pt>
          <cx:pt idx="6031">1.665</cx:pt>
          <cx:pt idx="6032">2.5533333333333332</cx:pt>
          <cx:pt idx="6033">3</cx:pt>
          <cx:pt idx="6034">2.6699999999999999</cx:pt>
          <cx:pt idx="6035">2.1666666666666665</cx:pt>
          <cx:pt idx="6036">2.6699999999999999</cx:pt>
          <cx:pt idx="6037">3</cx:pt>
          <cx:pt idx="6038">2.6699999999999999</cx:pt>
          <cx:pt idx="6039">2</cx:pt>
          <cx:pt idx="6040">1</cx:pt>
          <cx:pt idx="6041">3</cx:pt>
          <cx:pt idx="6042">2.1699999999999999</cx:pt>
          <cx:pt idx="6043">2.6699999999999999</cx:pt>
          <cx:pt idx="6044">2</cx:pt>
          <cx:pt idx="6045">3</cx:pt>
          <cx:pt idx="6046">1.6699999999999999</cx:pt>
          <cx:pt idx="6047">1</cx:pt>
          <cx:pt idx="6048">2.3300000000000001</cx:pt>
          <cx:pt idx="6049">3</cx:pt>
          <cx:pt idx="6050">2.7799999999999998</cx:pt>
          <cx:pt idx="6051">3</cx:pt>
          <cx:pt idx="6052">3</cx:pt>
          <cx:pt idx="6053">2.6699999999999999</cx:pt>
          <cx:pt idx="6054">2.6699999999999999</cx:pt>
          <cx:pt idx="6055">2.3300000000000001</cx:pt>
          <cx:pt idx="6056">2.165</cx:pt>
          <cx:pt idx="6057">2.335</cx:pt>
          <cx:pt idx="6058">2.6699999999999999</cx:pt>
          <cx:pt idx="6059">2.6699999999999999</cx:pt>
          <cx:pt idx="6060">3</cx:pt>
          <cx:pt idx="6061">2.6666666666666665</cx:pt>
          <cx:pt idx="6062">2</cx:pt>
          <cx:pt idx="6063">2.6699999999999999</cx:pt>
          <cx:pt idx="6064">2.3300000000000001</cx:pt>
          <cx:pt idx="6065">3</cx:pt>
          <cx:pt idx="6066">3</cx:pt>
          <cx:pt idx="6067">3</cx:pt>
          <cx:pt idx="6068">3</cx:pt>
          <cx:pt idx="6069">2.3300000000000001</cx:pt>
          <cx:pt idx="6070">2.3300000000000001</cx:pt>
          <cx:pt idx="6071">2.3300000000000001</cx:pt>
          <cx:pt idx="6072">2.0016666666666665</cx:pt>
          <cx:pt idx="6073">2</cx:pt>
          <cx:pt idx="6074">3</cx:pt>
          <cx:pt idx="6075">3</cx:pt>
          <cx:pt idx="6076">3</cx:pt>
          <cx:pt idx="6077">1.6699999999999999</cx:pt>
          <cx:pt idx="6078">2.6699999999999999</cx:pt>
          <cx:pt idx="6079">2.835</cx:pt>
          <cx:pt idx="6080">2.335</cx:pt>
          <cx:pt idx="6081">2.6699999999999999</cx:pt>
          <cx:pt idx="6082">2.5</cx:pt>
          <cx:pt idx="6083">3</cx:pt>
          <cx:pt idx="6084">2.7799999999999998</cx:pt>
          <cx:pt idx="6085">2.3300000000000001</cx:pt>
          <cx:pt idx="6086">1.8300000000000001</cx:pt>
          <cx:pt idx="6087">3</cx:pt>
          <cx:pt idx="6088">2.5</cx:pt>
          <cx:pt idx="6089">3</cx:pt>
          <cx:pt idx="6090">1.8316666666666668</cx:pt>
          <cx:pt idx="6091">2.6699999999999999</cx:pt>
          <cx:pt idx="6092">2.6699999999999999</cx:pt>
          <cx:pt idx="6093">2.6699999999999999</cx:pt>
          <cx:pt idx="6094">2.3300000000000001</cx:pt>
          <cx:pt idx="6095">1.6699999999999999</cx:pt>
          <cx:pt idx="6096">2.6666666666666665</cx:pt>
          <cx:pt idx="6097">2.5</cx:pt>
          <cx:pt idx="6098">2.3300000000000001</cx:pt>
          <cx:pt idx="6099">3</cx:pt>
          <cx:pt idx="6100">2.3300000000000001</cx:pt>
          <cx:pt idx="6101">2.6666666666666665</cx:pt>
          <cx:pt idx="6102">1.665</cx:pt>
          <cx:pt idx="6103">3</cx:pt>
          <cx:pt idx="6104">1.3300000000000001</cx:pt>
          <cx:pt idx="6105">2</cx:pt>
          <cx:pt idx="6106">2.6699999999999999</cx:pt>
          <cx:pt idx="6107">1</cx:pt>
          <cx:pt idx="6108">3</cx:pt>
          <cx:pt idx="6109">3</cx:pt>
          <cx:pt idx="6110">2.3300000000000001</cx:pt>
          <cx:pt idx="6111">3</cx:pt>
          <cx:pt idx="6112">2.665</cx:pt>
          <cx:pt idx="6113">3</cx:pt>
          <cx:pt idx="6114">1.6699999999999999</cx:pt>
          <cx:pt idx="6115">2.6699999999999999</cx:pt>
          <cx:pt idx="6116">1.6699999999999999</cx:pt>
          <cx:pt idx="6117">3</cx:pt>
          <cx:pt idx="6118">3</cx:pt>
          <cx:pt idx="6119">3</cx:pt>
          <cx:pt idx="6120">3</cx:pt>
          <cx:pt idx="6121">2</cx:pt>
          <cx:pt idx="6122">3</cx:pt>
          <cx:pt idx="6123">2.835</cx:pt>
          <cx:pt idx="6124">2.6699999999999999</cx:pt>
          <cx:pt idx="6125">3</cx:pt>
          <cx:pt idx="6126">3</cx:pt>
          <cx:pt idx="6127">2.3300000000000001</cx:pt>
          <cx:pt idx="6128">1.6699999999999999</cx:pt>
          <cx:pt idx="6129">2</cx:pt>
          <cx:pt idx="6130">2</cx:pt>
          <cx:pt idx="6131">2.335</cx:pt>
          <cx:pt idx="6132">1</cx:pt>
          <cx:pt idx="6133">2.6699999999999999</cx:pt>
          <cx:pt idx="6134">2.6699999999999999</cx:pt>
          <cx:pt idx="6135">1.3300000000000001</cx:pt>
          <cx:pt idx="6136">2.3300000000000001</cx:pt>
          <cx:pt idx="6137">3</cx:pt>
          <cx:pt idx="6138">2.835</cx:pt>
          <cx:pt idx="6139">2.3300000000000001</cx:pt>
          <cx:pt idx="6140">2</cx:pt>
          <cx:pt idx="6141">2.165</cx:pt>
          <cx:pt idx="6142">3</cx:pt>
          <cx:pt idx="6143">2.6666666666666665</cx:pt>
          <cx:pt idx="6144">2.3300000000000001</cx:pt>
          <cx:pt idx="6145">2.3333333333333335</cx:pt>
          <cx:pt idx="6146">2</cx:pt>
          <cx:pt idx="6147">2</cx:pt>
          <cx:pt idx="6148">2.3333333333333335</cx:pt>
          <cx:pt idx="6149">2.3300000000000001</cx:pt>
          <cx:pt idx="6150">3</cx:pt>
          <cx:pt idx="6151">2.1133333333333333</cx:pt>
          <cx:pt idx="6152">3</cx:pt>
          <cx:pt idx="6153">3</cx:pt>
          <cx:pt idx="6154">2.2200000000000002</cx:pt>
          <cx:pt idx="6155">2.3300000000000001</cx:pt>
          <cx:pt idx="6156">2.5</cx:pt>
          <cx:pt idx="6157">2.335</cx:pt>
          <cx:pt idx="6158">3</cx:pt>
          <cx:pt idx="6159">2</cx:pt>
          <cx:pt idx="6160">3</cx:pt>
          <cx:pt idx="6161">2.3300000000000001</cx:pt>
          <cx:pt idx="6162">2.335</cx:pt>
          <cx:pt idx="6163">2.3300000000000001</cx:pt>
          <cx:pt idx="6164">2.5566666666666666</cx:pt>
          <cx:pt idx="6165">2.6699999999999999</cx:pt>
          <cx:pt idx="6166">2</cx:pt>
          <cx:pt idx="6167">2.335</cx:pt>
          <cx:pt idx="6168">2.1699999999999999</cx:pt>
          <cx:pt idx="6169">2.665</cx:pt>
          <cx:pt idx="6170">2.835</cx:pt>
          <cx:pt idx="6171">3</cx:pt>
          <cx:pt idx="6172">3</cx:pt>
          <cx:pt idx="6173">2.6699999999999999</cx:pt>
          <cx:pt idx="6174">3</cx:pt>
          <cx:pt idx="6175">1.6699999999999999</cx:pt>
          <cx:pt idx="6176">3</cx:pt>
          <cx:pt idx="6177">3</cx:pt>
          <cx:pt idx="6178">3</cx:pt>
          <cx:pt idx="6179">2.75</cx:pt>
          <cx:pt idx="6180">2.3300000000000001</cx:pt>
          <cx:pt idx="6181">2.3300000000000001</cx:pt>
          <cx:pt idx="6182">2</cx:pt>
          <cx:pt idx="6183">3</cx:pt>
          <cx:pt idx="6184">2</cx:pt>
          <cx:pt idx="6185">2.6699999999999999</cx:pt>
          <cx:pt idx="6186">2.835</cx:pt>
          <cx:pt idx="6187">2.6699999999999999</cx:pt>
          <cx:pt idx="6188">2.5</cx:pt>
          <cx:pt idx="6189">2.5566666666666666</cx:pt>
          <cx:pt idx="6190">3</cx:pt>
          <cx:pt idx="6191">2.3980000000000001</cx:pt>
          <cx:pt idx="6192">3</cx:pt>
          <cx:pt idx="6193">2.665</cx:pt>
          <cx:pt idx="6194">2.335</cx:pt>
          <cx:pt idx="6195">2.5533333333333332</cx:pt>
          <cx:pt idx="6196">3</cx:pt>
          <cx:pt idx="6197">2.7799999999999998</cx:pt>
          <cx:pt idx="6198">3</cx:pt>
          <cx:pt idx="6199">2.3333333333333335</cx:pt>
          <cx:pt idx="6200">2.2524999999999999</cx:pt>
          <cx:pt idx="6201">2.3300000000000001</cx:pt>
          <cx:pt idx="6202">3</cx:pt>
          <cx:pt idx="6203">2.3300000000000001</cx:pt>
          <cx:pt idx="6204">3</cx:pt>
          <cx:pt idx="6205">3</cx:pt>
          <cx:pt idx="6206">3</cx:pt>
          <cx:pt idx="6207">2.5</cx:pt>
          <cx:pt idx="6208">2.835</cx:pt>
          <cx:pt idx="6209">2.6699999999999999</cx:pt>
          <cx:pt idx="6210">3</cx:pt>
          <cx:pt idx="6211">1</cx:pt>
          <cx:pt idx="6212">2.6699999999999999</cx:pt>
          <cx:pt idx="6213">1.665</cx:pt>
          <cx:pt idx="6214">2.3300000000000001</cx:pt>
          <cx:pt idx="6215">2.5</cx:pt>
          <cx:pt idx="6216">2.3300000000000001</cx:pt>
          <cx:pt idx="6217">2.665</cx:pt>
          <cx:pt idx="6218">2</cx:pt>
          <cx:pt idx="6219">3</cx:pt>
          <cx:pt idx="6220">2.3300000000000001</cx:pt>
          <cx:pt idx="6221">3</cx:pt>
          <cx:pt idx="6222">1.9975000000000001</cx:pt>
          <cx:pt idx="6223">2.5566666666666666</cx:pt>
          <cx:pt idx="6224">3</cx:pt>
          <cx:pt idx="6225">1.6699999999999999</cx:pt>
          <cx:pt idx="6226">2</cx:pt>
          <cx:pt idx="6227">2.3325</cx:pt>
          <cx:pt idx="6228">3</cx:pt>
          <cx:pt idx="6229">1.6699999999999999</cx:pt>
          <cx:pt idx="6230">1.6699999999999999</cx:pt>
          <cx:pt idx="6231">2.2222222222222223</cx:pt>
          <cx:pt idx="6232">2.6699999999999999</cx:pt>
          <cx:pt idx="6233">2.835</cx:pt>
          <cx:pt idx="6234">3</cx:pt>
          <cx:pt idx="6235">2.5</cx:pt>
          <cx:pt idx="6236">2.3300000000000001</cx:pt>
          <cx:pt idx="6237">1.6699999999999999</cx:pt>
          <cx:pt idx="6238">3</cx:pt>
          <cx:pt idx="6239">2.5</cx:pt>
          <cx:pt idx="6240">2</cx:pt>
          <cx:pt idx="6241">2.3300000000000001</cx:pt>
          <cx:pt idx="6242">2.3300000000000001</cx:pt>
          <cx:pt idx="6243">2</cx:pt>
          <cx:pt idx="6244">2.3300000000000001</cx:pt>
          <cx:pt idx="6245">1.8899999999999999</cx:pt>
          <cx:pt idx="6246">3</cx:pt>
          <cx:pt idx="6247">2.3300000000000001</cx:pt>
          <cx:pt idx="6248">1.6699999999999999</cx:pt>
          <cx:pt idx="6249">2.665</cx:pt>
          <cx:pt idx="6250">2.6699999999999999</cx:pt>
          <cx:pt idx="6251">3</cx:pt>
          <cx:pt idx="6252">2.6699999999999999</cx:pt>
          <cx:pt idx="6253">1.8899999999999999</cx:pt>
          <cx:pt idx="6254">2.665</cx:pt>
          <cx:pt idx="6255">1.7766666666666666</cx:pt>
          <cx:pt idx="6256">2.3325</cx:pt>
          <cx:pt idx="6257">2.3300000000000001</cx:pt>
          <cx:pt idx="6258">3</cx:pt>
          <cx:pt idx="6259">2.6699999999999999</cx:pt>
          <cx:pt idx="6260">2.0033333333333334</cx:pt>
          <cx:pt idx="6261">3</cx:pt>
          <cx:pt idx="6262">1.6699999999999999</cx:pt>
          <cx:pt idx="6263">2</cx:pt>
          <cx:pt idx="6264">2.5</cx:pt>
          <cx:pt idx="6265">2</cx:pt>
          <cx:pt idx="6266">2.5</cx:pt>
          <cx:pt idx="6267">2.6699999999999999</cx:pt>
          <cx:pt idx="6268">3</cx:pt>
          <cx:pt idx="6269">2.6699999999999999</cx:pt>
          <cx:pt idx="6270">3</cx:pt>
          <cx:pt idx="6271">2.665</cx:pt>
          <cx:pt idx="6272">2.6666666666666665</cx:pt>
          <cx:pt idx="6273">2.5</cx:pt>
          <cx:pt idx="6274">2</cx:pt>
          <cx:pt idx="6275">1.6699999999999999</cx:pt>
          <cx:pt idx="6276">2</cx:pt>
          <cx:pt idx="6277">2</cx:pt>
          <cx:pt idx="6278">2.665</cx:pt>
          <cx:pt idx="6279">2.6699999999999999</cx:pt>
          <cx:pt idx="6280">1</cx:pt>
          <cx:pt idx="6281">1.6699999999999999</cx:pt>
          <cx:pt idx="6282">2.165</cx:pt>
          <cx:pt idx="6283">3</cx:pt>
          <cx:pt idx="6284">3</cx:pt>
          <cx:pt idx="6285">2</cx:pt>
          <cx:pt idx="6286">2.5</cx:pt>
          <cx:pt idx="6287">2.3999999999999999</cx:pt>
          <cx:pt idx="6288">3</cx:pt>
          <cx:pt idx="6289">2.3333333333333335</cx:pt>
          <cx:pt idx="6290">2.6699999999999999</cx:pt>
          <cx:pt idx="6291">2.6699999999999999</cx:pt>
          <cx:pt idx="6292">2.6699999999999999</cx:pt>
          <cx:pt idx="6293">1.3300000000000001</cx:pt>
          <cx:pt idx="6294">2.835</cx:pt>
          <cx:pt idx="6295">2</cx:pt>
          <cx:pt idx="6296">3</cx:pt>
          <cx:pt idx="6297">2</cx:pt>
          <cx:pt idx="6298">2.6699999999999999</cx:pt>
          <cx:pt idx="6299">3</cx:pt>
          <cx:pt idx="6300">1.3300000000000001</cx:pt>
          <cx:pt idx="6301">3</cx:pt>
          <cx:pt idx="6302">3</cx:pt>
          <cx:pt idx="6303">3</cx:pt>
          <cx:pt idx="6304">2.6699999999999999</cx:pt>
          <cx:pt idx="6305">2.3300000000000001</cx:pt>
          <cx:pt idx="6306">3</cx:pt>
          <cx:pt idx="6307">2.5</cx:pt>
          <cx:pt idx="6308">3</cx:pt>
          <cx:pt idx="6309">2.3300000000000001</cx:pt>
          <cx:pt idx="6310">2.6699999999999999</cx:pt>
          <cx:pt idx="6311">1.798</cx:pt>
          <cx:pt idx="6312">2.165</cx:pt>
          <cx:pt idx="6313">1.3300000000000001</cx:pt>
          <cx:pt idx="6314">3</cx:pt>
          <cx:pt idx="6315">2.3300000000000001</cx:pt>
          <cx:pt idx="6316">2.835</cx:pt>
          <cx:pt idx="6317">2.3300000000000001</cx:pt>
          <cx:pt idx="6318">3</cx:pt>
          <cx:pt idx="6319">2</cx:pt>
          <cx:pt idx="6320">3</cx:pt>
          <cx:pt idx="6321">2.835</cx:pt>
          <cx:pt idx="6322">2.6699999999999999</cx:pt>
          <cx:pt idx="6323">2</cx:pt>
          <cx:pt idx="6324">3</cx:pt>
          <cx:pt idx="6325">2.665</cx:pt>
          <cx:pt idx="6326">3</cx:pt>
          <cx:pt idx="6327">3</cx:pt>
          <cx:pt idx="6328">2.835</cx:pt>
          <cx:pt idx="6329">2.5</cx:pt>
          <cx:pt idx="6330">2.4433333333333334</cx:pt>
          <cx:pt idx="6331">2.3300000000000001</cx:pt>
          <cx:pt idx="6332">3</cx:pt>
          <cx:pt idx="6333">2.3300000000000001</cx:pt>
          <cx:pt idx="6334">2.2524999999999999</cx:pt>
          <cx:pt idx="6335">3</cx:pt>
          <cx:pt idx="6336">2.4175</cx:pt>
          <cx:pt idx="6337">2.835</cx:pt>
          <cx:pt idx="6338">2.6699999999999999</cx:pt>
          <cx:pt idx="6339">3</cx:pt>
          <cx:pt idx="6340">1.3300000000000001</cx:pt>
          <cx:pt idx="6341">2.665</cx:pt>
          <cx:pt idx="6342">2</cx:pt>
          <cx:pt idx="6343">2.3300000000000001</cx:pt>
          <cx:pt idx="6344">2.335</cx:pt>
          <cx:pt idx="6345">3</cx:pt>
          <cx:pt idx="6346">3</cx:pt>
          <cx:pt idx="6347">2.3300000000000001</cx:pt>
          <cx:pt idx="6348">1.6699999999999999</cx:pt>
          <cx:pt idx="6349">2</cx:pt>
          <cx:pt idx="6350">3</cx:pt>
          <cx:pt idx="6351">2.2233333333333332</cx:pt>
          <cx:pt idx="6352">2.3300000000000001</cx:pt>
          <cx:pt idx="6353">2</cx:pt>
          <cx:pt idx="6354">2.3300000000000001</cx:pt>
          <cx:pt idx="6355">2.5</cx:pt>
          <cx:pt idx="6356">3</cx:pt>
          <cx:pt idx="6357">2.6699999999999999</cx:pt>
          <cx:pt idx="6358">2.5</cx:pt>
          <cx:pt idx="6359">3</cx:pt>
          <cx:pt idx="6360">2</cx:pt>
          <cx:pt idx="6361">2</cx:pt>
          <cx:pt idx="6362">3</cx:pt>
          <cx:pt idx="6363">2.5</cx:pt>
          <cx:pt idx="6364">2.335</cx:pt>
          <cx:pt idx="6365">2.665</cx:pt>
          <cx:pt idx="6366">2.8900000000000001</cx:pt>
          <cx:pt idx="6367">1.6699999999999999</cx:pt>
          <cx:pt idx="6368">2.3300000000000001</cx:pt>
          <cx:pt idx="6369">2.6699999999999999</cx:pt>
          <cx:pt idx="6370">2.3300000000000001</cx:pt>
          <cx:pt idx="6371">3</cx:pt>
          <cx:pt idx="6372">2.3300000000000001</cx:pt>
          <cx:pt idx="6373">2</cx:pt>
          <cx:pt idx="6374">2.6699999999999999</cx:pt>
          <cx:pt idx="6375">3</cx:pt>
          <cx:pt idx="6376">1.335</cx:pt>
          <cx:pt idx="6377">2.3300000000000001</cx:pt>
          <cx:pt idx="6378">2.6666666666666665</cx:pt>
          <cx:pt idx="6379">2.165</cx:pt>
          <cx:pt idx="6380">3</cx:pt>
          <cx:pt idx="6381">2.835</cx:pt>
          <cx:pt idx="6382">2.3300000000000001</cx:pt>
          <cx:pt idx="6383">3</cx:pt>
          <cx:pt idx="6384">3</cx:pt>
          <cx:pt idx="6385">3</cx:pt>
          <cx:pt idx="6386">2</cx:pt>
          <cx:pt idx="6387">2</cx:pt>
          <cx:pt idx="6388">2.3300000000000001</cx:pt>
          <cx:pt idx="6389">2.835</cx:pt>
          <cx:pt idx="6390">2.6666666666666665</cx:pt>
          <cx:pt idx="6391">2.8900000000000001</cx:pt>
          <cx:pt idx="6392">3</cx:pt>
          <cx:pt idx="6393">2.3300000000000001</cx:pt>
          <cx:pt idx="6394">1.6699999999999999</cx:pt>
          <cx:pt idx="6395">1.6699999999999999</cx:pt>
          <cx:pt idx="6396">2</cx:pt>
          <cx:pt idx="6397">2.3300000000000001</cx:pt>
          <cx:pt idx="6398">1</cx:pt>
          <cx:pt idx="6399">3</cx:pt>
          <cx:pt idx="6400">2.7783333333333338</cx:pt>
          <cx:pt idx="6401">2.3300000000000001</cx:pt>
          <cx:pt idx="6402">2</cx:pt>
          <cx:pt idx="6403">2.8900000000000001</cx:pt>
          <cx:pt idx="6404">2.6659999999999999</cx:pt>
          <cx:pt idx="6405">3</cx:pt>
          <cx:pt idx="6406">2.4433333333333334</cx:pt>
          <cx:pt idx="6407">3</cx:pt>
          <cx:pt idx="6408">3</cx:pt>
          <cx:pt idx="6409">2.6699999999999999</cx:pt>
          <cx:pt idx="6410">2.6699999999999999</cx:pt>
          <cx:pt idx="6411">2.3300000000000001</cx:pt>
          <cx:pt idx="6412">2.6699999999999999</cx:pt>
          <cx:pt idx="6413">1.6699999999999999</cx:pt>
          <cx:pt idx="6414">2.6699999999999999</cx:pt>
          <cx:pt idx="6415">3</cx:pt>
          <cx:pt idx="6416">2.3300000000000001</cx:pt>
          <cx:pt idx="6417">3</cx:pt>
          <cx:pt idx="6418">2.3300000000000001</cx:pt>
          <cx:pt idx="6419">2</cx:pt>
          <cx:pt idx="6420">3</cx:pt>
          <cx:pt idx="6421">2.6699999999999999</cx:pt>
          <cx:pt idx="6422">1.335</cx:pt>
          <cx:pt idx="6423">2.6699999999999999</cx:pt>
          <cx:pt idx="6424">1.335</cx:pt>
          <cx:pt idx="6425">1.6699999999999999</cx:pt>
          <cx:pt idx="6426">2</cx:pt>
          <cx:pt idx="6427">1.3300000000000001</cx:pt>
          <cx:pt idx="6428">1.6699999999999999</cx:pt>
          <cx:pt idx="6429">1.6699999999999999</cx:pt>
          <cx:pt idx="6430">2.5</cx:pt>
          <cx:pt idx="6431">2.6699999999999999</cx:pt>
          <cx:pt idx="6432">1.6699999999999999</cx:pt>
          <cx:pt idx="6433">2</cx:pt>
          <cx:pt idx="6434">2.3300000000000001</cx:pt>
          <cx:pt idx="6435">2.1099999999999999</cx:pt>
          <cx:pt idx="6436">1</cx:pt>
          <cx:pt idx="6437">2</cx:pt>
          <cx:pt idx="6438">3</cx:pt>
          <cx:pt idx="6439">3</cx:pt>
          <cx:pt idx="6440">2.3300000000000001</cx:pt>
          <cx:pt idx="6441">2.3300000000000001</cx:pt>
          <cx:pt idx="6442">1.6699999999999999</cx:pt>
          <cx:pt idx="6443">3</cx:pt>
          <cx:pt idx="6444">1.165</cx:pt>
          <cx:pt idx="6445">2.6699999999999999</cx:pt>
          <cx:pt idx="6446">3</cx:pt>
          <cx:pt idx="6447">1.6699999999999999</cx:pt>
          <cx:pt idx="6448">3</cx:pt>
          <cx:pt idx="6449">3</cx:pt>
          <cx:pt idx="6450">2.6699999999999999</cx:pt>
          <cx:pt idx="6451">2.6699999999999999</cx:pt>
          <cx:pt idx="6452">3</cx:pt>
          <cx:pt idx="6453">2.6699999999999999</cx:pt>
          <cx:pt idx="6454">2</cx:pt>
          <cx:pt idx="6455">2.3300000000000001</cx:pt>
          <cx:pt idx="6456">3</cx:pt>
          <cx:pt idx="6457">2.3300000000000001</cx:pt>
          <cx:pt idx="6458">2.3300000000000001</cx:pt>
          <cx:pt idx="6459">1.3300000000000001</cx:pt>
          <cx:pt idx="6460">2.7799999999999998</cx:pt>
          <cx:pt idx="6461">2.3300000000000001</cx:pt>
          <cx:pt idx="6462">2</cx:pt>
          <cx:pt idx="6463">3</cx:pt>
          <cx:pt idx="6464">3</cx:pt>
          <cx:pt idx="6465">2</cx:pt>
          <cx:pt idx="6466">2</cx:pt>
          <cx:pt idx="6467">2.8324999999999996</cx:pt>
          <cx:pt idx="6468">3</cx:pt>
          <cx:pt idx="6469">3</cx:pt>
          <cx:pt idx="6470">2.3300000000000001</cx:pt>
          <cx:pt idx="6471">2</cx:pt>
          <cx:pt idx="6472">2.3300000000000001</cx:pt>
          <cx:pt idx="6473">3</cx:pt>
          <cx:pt idx="6474">2.3333333333333335</cx:pt>
          <cx:pt idx="6475">3</cx:pt>
          <cx:pt idx="6476">3</cx:pt>
          <cx:pt idx="6477">2.4433333333333334</cx:pt>
          <cx:pt idx="6478">1.6699999999999999</cx:pt>
          <cx:pt idx="6479">3</cx:pt>
          <cx:pt idx="6480">2.6699999999999999</cx:pt>
          <cx:pt idx="6481">2.3300000000000001</cx:pt>
          <cx:pt idx="6482">3</cx:pt>
          <cx:pt idx="6483">1.3300000000000001</cx:pt>
          <cx:pt idx="6484">1.6699999999999999</cx:pt>
          <cx:pt idx="6485">2.165</cx:pt>
          <cx:pt idx="6486">2.3300000000000001</cx:pt>
          <cx:pt idx="6487">2.6666666666666665</cx:pt>
          <cx:pt idx="6488">3</cx:pt>
          <cx:pt idx="6489">2.6699999999999999</cx:pt>
          <cx:pt idx="6490">3</cx:pt>
          <cx:pt idx="6491">2.3300000000000001</cx:pt>
          <cx:pt idx="6492">2.7766666666666668</cx:pt>
          <cx:pt idx="6493">2.3300000000000001</cx:pt>
          <cx:pt idx="6494">3</cx:pt>
          <cx:pt idx="6495">2.3300000000000001</cx:pt>
          <cx:pt idx="6496">2.335</cx:pt>
          <cx:pt idx="6497">2.3300000000000001</cx:pt>
          <cx:pt idx="6498">2.5</cx:pt>
          <cx:pt idx="6499">1.665</cx:pt>
          <cx:pt idx="6500">2.1699999999999999</cx:pt>
          <cx:pt idx="6501">3</cx:pt>
          <cx:pt idx="6502">1.6699999999999999</cx:pt>
          <cx:pt idx="6503">1</cx:pt>
          <cx:pt idx="6504">2.4433333333333334</cx:pt>
          <cx:pt idx="6505">2.3300000000000001</cx:pt>
          <cx:pt idx="6506">2.6699999999999999</cx:pt>
          <cx:pt idx="6507">1.3300000000000001</cx:pt>
          <cx:pt idx="6508">2.5566666666666666</cx:pt>
          <cx:pt idx="6509">2</cx:pt>
          <cx:pt idx="6510">1.6699999999999999</cx:pt>
          <cx:pt idx="6511">3</cx:pt>
          <cx:pt idx="6512">3</cx:pt>
          <cx:pt idx="6513">2</cx:pt>
          <cx:pt idx="6514">1.9292857142857147</cx:pt>
          <cx:pt idx="6515">1.3300000000000001</cx:pt>
          <cx:pt idx="6516">3</cx:pt>
          <cx:pt idx="6517">2.335</cx:pt>
          <cx:pt idx="6518">2.335</cx:pt>
          <cx:pt idx="6519">3</cx:pt>
          <cx:pt idx="6520">1</cx:pt>
          <cx:pt idx="6521">2.3300000000000001</cx:pt>
          <cx:pt idx="6522">2.6699999999999999</cx:pt>
          <cx:pt idx="6523">2.6699999999999999</cx:pt>
          <cx:pt idx="6524">2.6699999999999999</cx:pt>
          <cx:pt idx="6525">2.5</cx:pt>
          <cx:pt idx="6526">1.6699999999999999</cx:pt>
          <cx:pt idx="6527">3</cx:pt>
          <cx:pt idx="6528">2.3333333333333335</cx:pt>
          <cx:pt idx="6529">2.6699999999999999</cx:pt>
          <cx:pt idx="6530">2.665</cx:pt>
          <cx:pt idx="6531">2</cx:pt>
          <cx:pt idx="6532">1.6699999999999999</cx:pt>
          <cx:pt idx="6533">2.3300000000000001</cx:pt>
          <cx:pt idx="6534">2.6699999999999999</cx:pt>
          <cx:pt idx="6535">2.3883333333333332</cx:pt>
          <cx:pt idx="6536">2</cx:pt>
          <cx:pt idx="6537">2</cx:pt>
          <cx:pt idx="6538">2.335</cx:pt>
          <cx:pt idx="6539">3</cx:pt>
          <cx:pt idx="6540">2.3325</cx:pt>
          <cx:pt idx="6541">1.3300000000000001</cx:pt>
          <cx:pt idx="6542">3</cx:pt>
          <cx:pt idx="6543">2.6699999999999999</cx:pt>
          <cx:pt idx="6544">2.6699999999999999</cx:pt>
          <cx:pt idx="6545">2.6699999999999999</cx:pt>
          <cx:pt idx="6546">2.5</cx:pt>
          <cx:pt idx="6547">2</cx:pt>
          <cx:pt idx="6548">2.5</cx:pt>
          <cx:pt idx="6549">3</cx:pt>
          <cx:pt idx="6550">2.3300000000000001</cx:pt>
          <cx:pt idx="6551">2.1099999999999999</cx:pt>
          <cx:pt idx="6552">2.6666666666666665</cx:pt>
          <cx:pt idx="6553">2.1699999999999999</cx:pt>
          <cx:pt idx="6554">1</cx:pt>
          <cx:pt idx="6555">2.165</cx:pt>
          <cx:pt idx="6556">3</cx:pt>
          <cx:pt idx="6557">2.6666666666666665</cx:pt>
          <cx:pt idx="6558">2.3300000000000001</cx:pt>
          <cx:pt idx="6559">1.8300000000000001</cx:pt>
          <cx:pt idx="6560">3</cx:pt>
          <cx:pt idx="6561">2.6699999999999999</cx:pt>
          <cx:pt idx="6562">2.3300000000000001</cx:pt>
          <cx:pt idx="6563">2</cx:pt>
          <cx:pt idx="6564">2.3300000000000001</cx:pt>
          <cx:pt idx="6565">3</cx:pt>
          <cx:pt idx="6566">2</cx:pt>
          <cx:pt idx="6567">3</cx:pt>
          <cx:pt idx="6568">3</cx:pt>
          <cx:pt idx="6569">2.3300000000000001</cx:pt>
          <cx:pt idx="6570">3</cx:pt>
          <cx:pt idx="6571">3</cx:pt>
          <cx:pt idx="6572">2.3333333333333335</cx:pt>
          <cx:pt idx="6573">2</cx:pt>
          <cx:pt idx="6574">2</cx:pt>
          <cx:pt idx="6575">2.835</cx:pt>
          <cx:pt idx="6576">2</cx:pt>
          <cx:pt idx="6577">2.3300000000000001</cx:pt>
          <cx:pt idx="6578">3</cx:pt>
          <cx:pt idx="6579">2.6699999999999999</cx:pt>
          <cx:pt idx="6580">2</cx:pt>
          <cx:pt idx="6581">2.165</cx:pt>
          <cx:pt idx="6582">2.3300000000000001</cx:pt>
          <cx:pt idx="6583">3</cx:pt>
          <cx:pt idx="6584">2.6699999999999999</cx:pt>
          <cx:pt idx="6585">3</cx:pt>
          <cx:pt idx="6586">3</cx:pt>
          <cx:pt idx="6587">2.3300000000000001</cx:pt>
          <cx:pt idx="6588">2.665</cx:pt>
          <cx:pt idx="6589">2.6699999999999999</cx:pt>
          <cx:pt idx="6590">2.3300000000000001</cx:pt>
          <cx:pt idx="6591">2.6699999999999999</cx:pt>
          <cx:pt idx="6592">1.835</cx:pt>
          <cx:pt idx="6593">2.3300000000000001</cx:pt>
          <cx:pt idx="6594">3</cx:pt>
          <cx:pt idx="6595">3</cx:pt>
          <cx:pt idx="6596">2.5566666666666666</cx:pt>
          <cx:pt idx="6597">1.5</cx:pt>
          <cx:pt idx="6598">2.5</cx:pt>
          <cx:pt idx="6599">1.8899999999999999</cx:pt>
          <cx:pt idx="6600">2.6699999999999999</cx:pt>
          <cx:pt idx="6601">2.5825</cx:pt>
          <cx:pt idx="6602">2.6699999999999999</cx:pt>
          <cx:pt idx="6603">2.3300000000000001</cx:pt>
          <cx:pt idx="6604">3</cx:pt>
          <cx:pt idx="6605">1.665</cx:pt>
          <cx:pt idx="6606">2.335</cx:pt>
          <cx:pt idx="6607">1.3300000000000001</cx:pt>
          <cx:pt idx="6608">3</cx:pt>
          <cx:pt idx="6609">3</cx:pt>
          <cx:pt idx="6610">2.3762499999999998</cx:pt>
          <cx:pt idx="6611">2.0825</cx:pt>
          <cx:pt idx="6612">3</cx:pt>
          <cx:pt idx="6613">1.335</cx:pt>
          <cx:pt idx="6614">2</cx:pt>
          <cx:pt idx="6615">1.3300000000000001</cx:pt>
          <cx:pt idx="6616">2.6675</cx:pt>
          <cx:pt idx="6617">3</cx:pt>
          <cx:pt idx="6618">2.6699999999999999</cx:pt>
          <cx:pt idx="6619">2.5</cx:pt>
          <cx:pt idx="6620">3</cx:pt>
          <cx:pt idx="6621">1.6699999999999999</cx:pt>
          <cx:pt idx="6622">2.1699999999999999</cx:pt>
          <cx:pt idx="6623">3</cx:pt>
          <cx:pt idx="6624">2.3300000000000001</cx:pt>
          <cx:pt idx="6625">2.3300000000000001</cx:pt>
          <cx:pt idx="6626">3</cx:pt>
          <cx:pt idx="6627">3</cx:pt>
          <cx:pt idx="6628">2.335</cx:pt>
          <cx:pt idx="6629">2.1699999999999999</cx:pt>
          <cx:pt idx="6630">2</cx:pt>
          <cx:pt idx="6631">2</cx:pt>
          <cx:pt idx="6632">2.6699999999999999</cx:pt>
          <cx:pt idx="6633">1.6699999999999999</cx:pt>
          <cx:pt idx="6634">2.5</cx:pt>
          <cx:pt idx="6635">2.335</cx:pt>
          <cx:pt idx="6636">3</cx:pt>
          <cx:pt idx="6637">2.6699999999999999</cx:pt>
          <cx:pt idx="6638">3</cx:pt>
          <cx:pt idx="6639">3</cx:pt>
          <cx:pt idx="6640">2</cx:pt>
          <cx:pt idx="6641">2.665</cx:pt>
          <cx:pt idx="6642">2.335</cx:pt>
          <cx:pt idx="6643">1</cx:pt>
          <cx:pt idx="6644">2</cx:pt>
          <cx:pt idx="6645">3</cx:pt>
          <cx:pt idx="6646">2.8900000000000001</cx:pt>
          <cx:pt idx="6647">1.3300000000000001</cx:pt>
          <cx:pt idx="6648">2.3300000000000001</cx:pt>
          <cx:pt idx="6649">2</cx:pt>
          <cx:pt idx="6650">3</cx:pt>
          <cx:pt idx="6651">2.335</cx:pt>
          <cx:pt idx="6652">2.3333333333333335</cx:pt>
          <cx:pt idx="6653">2.3999999999999999</cx:pt>
          <cx:pt idx="6654">3</cx:pt>
          <cx:pt idx="6655">2.3325</cx:pt>
          <cx:pt idx="6656">3</cx:pt>
          <cx:pt idx="6657">2.665</cx:pt>
          <cx:pt idx="6658">2.1099999999999999</cx:pt>
          <cx:pt idx="6659">2.3333333333333335</cx:pt>
          <cx:pt idx="6660">3</cx:pt>
          <cx:pt idx="6661">2.3300000000000001</cx:pt>
          <cx:pt idx="6662">2.165</cx:pt>
          <cx:pt idx="6663">2.75</cx:pt>
          <cx:pt idx="6664">1</cx:pt>
          <cx:pt idx="6665">2.3300000000000001</cx:pt>
          <cx:pt idx="6666">2.165</cx:pt>
          <cx:pt idx="6667">2.6699999999999999</cx:pt>
          <cx:pt idx="6668">3</cx:pt>
          <cx:pt idx="6669">2.3300000000000001</cx:pt>
          <cx:pt idx="6670">2.4175</cx:pt>
          <cx:pt idx="6671">2.335</cx:pt>
          <cx:pt idx="6672">3</cx:pt>
          <cx:pt idx="6673">2.6699999999999999</cx:pt>
          <cx:pt idx="6674">2.6699999999999999</cx:pt>
          <cx:pt idx="6675">2</cx:pt>
          <cx:pt idx="6676">3</cx:pt>
          <cx:pt idx="6677">2.665</cx:pt>
          <cx:pt idx="6678">1.3300000000000001</cx:pt>
          <cx:pt idx="6679">2.3300000000000001</cx:pt>
          <cx:pt idx="6680">1.6699999999999999</cx:pt>
          <cx:pt idx="6681">2.6699999999999999</cx:pt>
          <cx:pt idx="6682">2.6699999999999999</cx:pt>
          <cx:pt idx="6683">2.3300000000000001</cx:pt>
          <cx:pt idx="6684">3</cx:pt>
          <cx:pt idx="6685">2.6699999999999999</cx:pt>
          <cx:pt idx="6686">2.6699999999999999</cx:pt>
          <cx:pt idx="6687">3</cx:pt>
          <cx:pt idx="6688">2.165</cx:pt>
          <cx:pt idx="6689">2.6699999999999999</cx:pt>
          <cx:pt idx="6690">3</cx:pt>
          <cx:pt idx="6691">3</cx:pt>
          <cx:pt idx="6692">2.165</cx:pt>
          <cx:pt idx="6693">2.5</cx:pt>
          <cx:pt idx="6694">3</cx:pt>
          <cx:pt idx="6695">2.7799999999999998</cx:pt>
          <cx:pt idx="6696">2.5</cx:pt>
          <cx:pt idx="6697">1.3300000000000001</cx:pt>
          <cx:pt idx="6698">3</cx:pt>
          <cx:pt idx="6699">1.665</cx:pt>
          <cx:pt idx="6700">2.6699999999999999</cx:pt>
          <cx:pt idx="6701">3</cx:pt>
          <cx:pt idx="6702">1.8300000000000001</cx:pt>
          <cx:pt idx="6703">1.3300000000000001</cx:pt>
          <cx:pt idx="6704">2.2233333333333332</cx:pt>
          <cx:pt idx="6705">3</cx:pt>
          <cx:pt idx="6706">2.835</cx:pt>
          <cx:pt idx="6707">2.835</cx:pt>
          <cx:pt idx="6708">2.6675</cx:pt>
          <cx:pt idx="6709">2.5</cx:pt>
          <cx:pt idx="6710">2.3300000000000001</cx:pt>
          <cx:pt idx="6711">2.6699999999999999</cx:pt>
          <cx:pt idx="6712">2.5</cx:pt>
          <cx:pt idx="6713">3</cx:pt>
          <cx:pt idx="6714">3</cx:pt>
          <cx:pt idx="6715">2.3325</cx:pt>
          <cx:pt idx="6716">2.5</cx:pt>
          <cx:pt idx="6717">3</cx:pt>
          <cx:pt idx="6718">2.6699999999999999</cx:pt>
          <cx:pt idx="6719">2.25</cx:pt>
          <cx:pt idx="6720">2.3300000000000001</cx:pt>
          <cx:pt idx="6721">2.665</cx:pt>
          <cx:pt idx="6722">3</cx:pt>
          <cx:pt idx="6723">2.3340000000000001</cx:pt>
          <cx:pt idx="6724">2.3300000000000001</cx:pt>
          <cx:pt idx="6725">2.5024999999999999</cx:pt>
          <cx:pt idx="6726">1.6699999999999999</cx:pt>
          <cx:pt idx="6727">2.6699999999999999</cx:pt>
          <cx:pt idx="6728">2</cx:pt>
          <cx:pt idx="6729">2.6699999999999999</cx:pt>
          <cx:pt idx="6730">2.6699999999999999</cx:pt>
          <cx:pt idx="6731">1</cx:pt>
          <cx:pt idx="6732">2.5</cx:pt>
          <cx:pt idx="6733">2</cx:pt>
          <cx:pt idx="6734">2.3333333333333335</cx:pt>
          <cx:pt idx="6735">2.6699999999999999</cx:pt>
          <cx:pt idx="6736">2.3325</cx:pt>
          <cx:pt idx="6737">1.6699999999999999</cx:pt>
          <cx:pt idx="6738">3</cx:pt>
          <cx:pt idx="6739">2.6699999999999999</cx:pt>
          <cx:pt idx="6740">2.7799999999999998</cx:pt>
          <cx:pt idx="6741">1.6699999999999999</cx:pt>
          <cx:pt idx="6742">2.6699999999999999</cx:pt>
          <cx:pt idx="6743">2.5566666666666666</cx:pt>
          <cx:pt idx="6744">2.3300000000000001</cx:pt>
          <cx:pt idx="6745">1.3300000000000001</cx:pt>
          <cx:pt idx="6746">1.6666666666666667</cx:pt>
          <cx:pt idx="6747">2</cx:pt>
          <cx:pt idx="6748">1.6699999999999999</cx:pt>
          <cx:pt idx="6749">2.6699999999999999</cx:pt>
          <cx:pt idx="6750">2.3300000000000001</cx:pt>
          <cx:pt idx="6751">3</cx:pt>
          <cx:pt idx="6752">1.6699999999999999</cx:pt>
          <cx:pt idx="6753">3</cx:pt>
          <cx:pt idx="6754">2.3300000000000001</cx:pt>
          <cx:pt idx="6755">2.2524999999999999</cx:pt>
          <cx:pt idx="6756">2.6699999999999999</cx:pt>
          <cx:pt idx="6757">3</cx:pt>
          <cx:pt idx="6758">2.2233333333333332</cx:pt>
          <cx:pt idx="6759">2.6699999999999999</cx:pt>
          <cx:pt idx="6760">3</cx:pt>
          <cx:pt idx="6761">2.3333333333333335</cx:pt>
          <cx:pt idx="6762">1.8899999999999999</cx:pt>
          <cx:pt idx="6763">2.5</cx:pt>
          <cx:pt idx="6764">3</cx:pt>
          <cx:pt idx="6765">2.335</cx:pt>
          <cx:pt idx="6766">2.835</cx:pt>
          <cx:pt idx="6767">3</cx:pt>
          <cx:pt idx="6768">3</cx:pt>
          <cx:pt idx="6769">2.6699999999999999</cx:pt>
          <cx:pt idx="6770">2.6699999999999999</cx:pt>
          <cx:pt idx="6771">2</cx:pt>
          <cx:pt idx="6772">2.3300000000000001</cx:pt>
          <cx:pt idx="6773">1</cx:pt>
          <cx:pt idx="6774">1</cx:pt>
          <cx:pt idx="6775">2</cx:pt>
          <cx:pt idx="6776">2.3300000000000001</cx:pt>
          <cx:pt idx="6777">3</cx:pt>
          <cx:pt idx="6778">1.6699999999999999</cx:pt>
          <cx:pt idx="6779">3</cx:pt>
          <cx:pt idx="6780">2.3300000000000001</cx:pt>
          <cx:pt idx="6781">2.5825</cx:pt>
          <cx:pt idx="6782">2.6699999999999999</cx:pt>
          <cx:pt idx="6783">2.6699999999999999</cx:pt>
          <cx:pt idx="6784">2</cx:pt>
          <cx:pt idx="6785">2.335</cx:pt>
          <cx:pt idx="6786">2.835</cx:pt>
          <cx:pt idx="6787">3</cx:pt>
          <cx:pt idx="6788">2.6666666666666665</cx:pt>
          <cx:pt idx="6789">3</cx:pt>
          <cx:pt idx="6790">2.4175</cx:pt>
          <cx:pt idx="6791">3</cx:pt>
          <cx:pt idx="6792">2.5825</cx:pt>
          <cx:pt idx="6793">2.335</cx:pt>
          <cx:pt idx="6794">1.6699999999999999</cx:pt>
          <cx:pt idx="6795">2.3300000000000001</cx:pt>
          <cx:pt idx="6796">1.6699999999999999</cx:pt>
          <cx:pt idx="6797">2.3300000000000001</cx:pt>
          <cx:pt idx="6798">2.835</cx:pt>
          <cx:pt idx="6799">2</cx:pt>
          <cx:pt idx="6800">2.835</cx:pt>
          <cx:pt idx="6801">2.5566666666666666</cx:pt>
          <cx:pt idx="6802">2.6699999999999999</cx:pt>
          <cx:pt idx="6803">2</cx:pt>
          <cx:pt idx="6804">1.835</cx:pt>
          <cx:pt idx="6805">2.3300000000000001</cx:pt>
          <cx:pt idx="6806">3</cx:pt>
          <cx:pt idx="6807">2.7524999999999999</cx:pt>
          <cx:pt idx="6808">2.3300000000000001</cx:pt>
          <cx:pt idx="6809">2.1099999999999999</cx:pt>
          <cx:pt idx="6810">2</cx:pt>
          <cx:pt idx="6811">2.6699999999999999</cx:pt>
          <cx:pt idx="6812">2.3300000000000001</cx:pt>
          <cx:pt idx="6813">1.6699999999999999</cx:pt>
          <cx:pt idx="6814">1.8300000000000001</cx:pt>
          <cx:pt idx="6815">2.3300000000000001</cx:pt>
          <cx:pt idx="6816">1.6699999999999999</cx:pt>
          <cx:pt idx="6817">1.8899999999999999</cx:pt>
          <cx:pt idx="6818">2.2000000000000002</cx:pt>
          <cx:pt idx="6819">3</cx:pt>
          <cx:pt idx="6820">3</cx:pt>
          <cx:pt idx="6821">2.2200000000000002</cx:pt>
          <cx:pt idx="6822">2.6659999999999999</cx:pt>
          <cx:pt idx="6823">2.4466666666666668</cx:pt>
          <cx:pt idx="6824">2.3300000000000001</cx:pt>
          <cx:pt idx="6825">2.6699999999999999</cx:pt>
          <cx:pt idx="6826">2</cx:pt>
          <cx:pt idx="6827">2</cx:pt>
          <cx:pt idx="6828">2.3300000000000001</cx:pt>
          <cx:pt idx="6829">2.3300000000000001</cx:pt>
          <cx:pt idx="6830">3</cx:pt>
          <cx:pt idx="6831">2</cx:pt>
          <cx:pt idx="6832">3</cx:pt>
          <cx:pt idx="6833">3</cx:pt>
          <cx:pt idx="6834">2.665</cx:pt>
          <cx:pt idx="6835">2.3366666666666664</cx:pt>
          <cx:pt idx="6836">1.6699999999999999</cx:pt>
          <cx:pt idx="6837">2.3300000000000001</cx:pt>
          <cx:pt idx="6838">2.6699999999999999</cx:pt>
          <cx:pt idx="6839">2.335</cx:pt>
          <cx:pt idx="6840">1.3300000000000001</cx:pt>
          <cx:pt idx="6841">1.6699999999999999</cx:pt>
          <cx:pt idx="6842">2.6699999999999999</cx:pt>
          <cx:pt idx="6843">3</cx:pt>
          <cx:pt idx="6844">2.6699999999999999</cx:pt>
          <cx:pt idx="6845">1.6633333333333333</cx:pt>
          <cx:pt idx="6846">2.6699999999999999</cx:pt>
          <cx:pt idx="6847">1</cx:pt>
          <cx:pt idx="6848">2</cx:pt>
          <cx:pt idx="6849">1.3300000000000001</cx:pt>
          <cx:pt idx="6850">3</cx:pt>
          <cx:pt idx="6851">2</cx:pt>
          <cx:pt idx="6852">2.6666666666666665</cx:pt>
          <cx:pt idx="6853">2.5</cx:pt>
          <cx:pt idx="6854">2.734</cx:pt>
          <cx:pt idx="6855">3</cx:pt>
          <cx:pt idx="6856">2.6699999999999999</cx:pt>
          <cx:pt idx="6857">1.665</cx:pt>
          <cx:pt idx="6858">2</cx:pt>
          <cx:pt idx="6859">2.5</cx:pt>
          <cx:pt idx="6860">2.4433333333333334</cx:pt>
          <cx:pt idx="6861">3</cx:pt>
          <cx:pt idx="6862">2.6699999999999999</cx:pt>
          <cx:pt idx="6863">2</cx:pt>
          <cx:pt idx="6864">3</cx:pt>
          <cx:pt idx="6865">2.3300000000000001</cx:pt>
          <cx:pt idx="6866">2.665</cx:pt>
          <cx:pt idx="6867">1.3300000000000001</cx:pt>
          <cx:pt idx="6868">2.6699999999999999</cx:pt>
          <cx:pt idx="6869">2.6699999999999999</cx:pt>
          <cx:pt idx="6870">1.665</cx:pt>
          <cx:pt idx="6871">2.6699999999999999</cx:pt>
          <cx:pt idx="6872">3</cx:pt>
          <cx:pt idx="6873">2.335</cx:pt>
          <cx:pt idx="6874">3</cx:pt>
          <cx:pt idx="6875">2.3300000000000001</cx:pt>
          <cx:pt idx="6876">1.6699999999999999</cx:pt>
          <cx:pt idx="6877">2.6666666666666665</cx:pt>
          <cx:pt idx="6878">2.3300000000000001</cx:pt>
          <cx:pt idx="6879">2.3300000000000001</cx:pt>
          <cx:pt idx="6880">2</cx:pt>
          <cx:pt idx="6881">2.835</cx:pt>
          <cx:pt idx="6882">2</cx:pt>
          <cx:pt idx="6883">2</cx:pt>
          <cx:pt idx="6884">2.3333333333333335</cx:pt>
          <cx:pt idx="6885">1.6699999999999999</cx:pt>
          <cx:pt idx="6886">2</cx:pt>
          <cx:pt idx="6887">2.3300000000000001</cx:pt>
          <cx:pt idx="6888">2</cx:pt>
          <cx:pt idx="6889">2.8900000000000001</cx:pt>
          <cx:pt idx="6890">3</cx:pt>
          <cx:pt idx="6891">2.6699999999999999</cx:pt>
          <cx:pt idx="6892">3</cx:pt>
          <cx:pt idx="6893">2.835</cx:pt>
          <cx:pt idx="6894">2.6699999999999999</cx:pt>
          <cx:pt idx="6895">2.2200000000000002</cx:pt>
          <cx:pt idx="6896">2.6666666666666665</cx:pt>
          <cx:pt idx="6897">2.5</cx:pt>
          <cx:pt idx="6898">2.1099999999999999</cx:pt>
          <cx:pt idx="6899">2.468</cx:pt>
          <cx:pt idx="6900">2.3300000000000001</cx:pt>
          <cx:pt idx="6901">2.835</cx:pt>
          <cx:pt idx="6902">2.165</cx:pt>
          <cx:pt idx="6903">1.8300000000000001</cx:pt>
          <cx:pt idx="6904">2.7766666666666668</cx:pt>
          <cx:pt idx="6905">3</cx:pt>
          <cx:pt idx="6906">1.6699999999999999</cx:pt>
          <cx:pt idx="6907">3</cx:pt>
          <cx:pt idx="6908">3</cx:pt>
          <cx:pt idx="6909">2.4175</cx:pt>
          <cx:pt idx="6910">1.835</cx:pt>
          <cx:pt idx="6911">1</cx:pt>
          <cx:pt idx="6912">2.3300000000000001</cx:pt>
          <cx:pt idx="6913">3</cx:pt>
          <cx:pt idx="6914">2.2679999999999998</cx:pt>
          <cx:pt idx="6915">3</cx:pt>
          <cx:pt idx="6916">2.8679999999999999</cx:pt>
          <cx:pt idx="6917">2.3300000000000001</cx:pt>
          <cx:pt idx="6918">2.3300000000000001</cx:pt>
          <cx:pt idx="6919">2.3300000000000001</cx:pt>
          <cx:pt idx="6920">2.6666666666666665</cx:pt>
          <cx:pt idx="6921">2</cx:pt>
          <cx:pt idx="6922">2.5</cx:pt>
          <cx:pt idx="6923">3</cx:pt>
          <cx:pt idx="6924">2.3300000000000001</cx:pt>
          <cx:pt idx="6925">1.835</cx:pt>
          <cx:pt idx="6926">3</cx:pt>
          <cx:pt idx="6927">2.835</cx:pt>
          <cx:pt idx="6928">2.165</cx:pt>
          <cx:pt idx="6929">2.3300000000000001</cx:pt>
          <cx:pt idx="6930">2.1339999999999999</cx:pt>
          <cx:pt idx="6931">2.6699999999999999</cx:pt>
          <cx:pt idx="6932">2</cx:pt>
          <cx:pt idx="6933">2.6699999999999999</cx:pt>
          <cx:pt idx="6934">1.3300000000000001</cx:pt>
          <cx:pt idx="6935">3</cx:pt>
          <cx:pt idx="6936">2.1320000000000001</cx:pt>
          <cx:pt idx="6937">2</cx:pt>
          <cx:pt idx="6938">2.3333333333333335</cx:pt>
          <cx:pt idx="6939">2</cx:pt>
          <cx:pt idx="6940">2.3300000000000001</cx:pt>
          <cx:pt idx="6941">2.6699999999999999</cx:pt>
          <cx:pt idx="6942">2.6699999999999999</cx:pt>
          <cx:pt idx="6943">3</cx:pt>
          <cx:pt idx="6944">2.6699999999999999</cx:pt>
          <cx:pt idx="6945">2.5</cx:pt>
          <cx:pt idx="6946">2.5</cx:pt>
          <cx:pt idx="6947">2.6699999999999999</cx:pt>
          <cx:pt idx="6948">2.3366666666666664</cx:pt>
          <cx:pt idx="6949">2.665</cx:pt>
          <cx:pt idx="6950">2.165</cx:pt>
          <cx:pt idx="6951">2.6699999999999999</cx:pt>
          <cx:pt idx="6952">2.4175</cx:pt>
          <cx:pt idx="6953">2.6699999999999999</cx:pt>
          <cx:pt idx="6954">2.6699999999999999</cx:pt>
          <cx:pt idx="6955">3</cx:pt>
          <cx:pt idx="6956">2.3333333333333335</cx:pt>
          <cx:pt idx="6957">2.7766666666666668</cx:pt>
          <cx:pt idx="6958">2.5533333333333332</cx:pt>
          <cx:pt idx="6959">2.665</cx:pt>
          <cx:pt idx="6960">2</cx:pt>
          <cx:pt idx="6961">3</cx:pt>
          <cx:pt idx="6962">2.6699999999999999</cx:pt>
          <cx:pt idx="6963">1.6699999999999999</cx:pt>
          <cx:pt idx="6964">3</cx:pt>
          <cx:pt idx="6965">2.3300000000000001</cx:pt>
          <cx:pt idx="6966">2.5566666666666666</cx:pt>
          <cx:pt idx="6967">2.3300000000000001</cx:pt>
          <cx:pt idx="6968">3</cx:pt>
          <cx:pt idx="6969">2.6699999999999999</cx:pt>
          <cx:pt idx="6970">1.6699999999999999</cx:pt>
          <cx:pt idx="6971">1.6699999999999999</cx:pt>
          <cx:pt idx="6972">2.5</cx:pt>
          <cx:pt idx="6973">1.8866666666666667</cx:pt>
          <cx:pt idx="6974">2.3300000000000001</cx:pt>
          <cx:pt idx="6975">2.1133333333333333</cx:pt>
          <cx:pt idx="6976">3</cx:pt>
          <cx:pt idx="6977">2.3300000000000001</cx:pt>
          <cx:pt idx="6978">2.3300000000000001</cx:pt>
          <cx:pt idx="6979">2.6699999999999999</cx:pt>
          <cx:pt idx="6980">3</cx:pt>
          <cx:pt idx="6981">1.3300000000000001</cx:pt>
          <cx:pt idx="6982">2.7799999999999998</cx:pt>
          <cx:pt idx="6983">3</cx:pt>
          <cx:pt idx="6984">2.665</cx:pt>
          <cx:pt idx="6985">2</cx:pt>
          <cx:pt idx="6986">2.4433333333333334</cx:pt>
          <cx:pt idx="6987">2</cx:pt>
          <cx:pt idx="6988">3</cx:pt>
          <cx:pt idx="6989">3</cx:pt>
          <cx:pt idx="6990">2</cx:pt>
          <cx:pt idx="6991">3</cx:pt>
          <cx:pt idx="6992">2.335</cx:pt>
          <cx:pt idx="6993">3</cx:pt>
          <cx:pt idx="6994">2.3300000000000001</cx:pt>
          <cx:pt idx="6995">1.835</cx:pt>
          <cx:pt idx="6996">3</cx:pt>
          <cx:pt idx="6997">2.6699999999999999</cx:pt>
          <cx:pt idx="6998">3</cx:pt>
          <cx:pt idx="6999">2.3333333333333335</cx:pt>
          <cx:pt idx="7000">2.3300000000000001</cx:pt>
          <cx:pt idx="7001">2.335</cx:pt>
          <cx:pt idx="7002">2.3300000000000001</cx:pt>
          <cx:pt idx="7003">2.6699999999999999</cx:pt>
          <cx:pt idx="7004">3</cx:pt>
          <cx:pt idx="7005">2</cx:pt>
          <cx:pt idx="7006">3</cx:pt>
          <cx:pt idx="7007">2</cx:pt>
          <cx:pt idx="7008">1.6699999999999999</cx:pt>
          <cx:pt idx="7009">3</cx:pt>
          <cx:pt idx="7010">2.4466666666666668</cx:pt>
          <cx:pt idx="7011">3</cx:pt>
          <cx:pt idx="7012">2.335</cx:pt>
          <cx:pt idx="7013">2.6699999999999999</cx:pt>
          <cx:pt idx="7014">2.665</cx:pt>
          <cx:pt idx="7015">2.6675</cx:pt>
          <cx:pt idx="7016">3</cx:pt>
          <cx:pt idx="7017">1</cx:pt>
          <cx:pt idx="7018">3</cx:pt>
          <cx:pt idx="7019">1.835</cx:pt>
          <cx:pt idx="7020">2.2679999999999998</cx:pt>
          <cx:pt idx="7021">3</cx:pt>
          <cx:pt idx="7022">3</cx:pt>
          <cx:pt idx="7023">2.4433333333333334</cx:pt>
          <cx:pt idx="7024">2.6699999999999999</cx:pt>
          <cx:pt idx="7025">3</cx:pt>
          <cx:pt idx="7026">2.6699999999999999</cx:pt>
          <cx:pt idx="7027">2.4466666666666668</cx:pt>
          <cx:pt idx="7028">2.6699999999999999</cx:pt>
          <cx:pt idx="7029">2.665</cx:pt>
          <cx:pt idx="7030">2.468</cx:pt>
          <cx:pt idx="7031">2.3300000000000001</cx:pt>
          <cx:pt idx="7032">1.6699999999999999</cx:pt>
          <cx:pt idx="7033">1.3300000000000001</cx:pt>
          <cx:pt idx="7034">2.3300000000000001</cx:pt>
          <cx:pt idx="7035">2.3300000000000001</cx:pt>
          <cx:pt idx="7036">3</cx:pt>
          <cx:pt idx="7037">2.6699999999999999</cx:pt>
          <cx:pt idx="7038">2.835</cx:pt>
          <cx:pt idx="7039">3</cx:pt>
          <cx:pt idx="7040">2</cx:pt>
          <cx:pt idx="7041">2</cx:pt>
          <cx:pt idx="7042">3</cx:pt>
          <cx:pt idx="7043">2.0825</cx:pt>
          <cx:pt idx="7044">2.4455555555555555</cx:pt>
          <cx:pt idx="7045">3</cx:pt>
          <cx:pt idx="7046">3</cx:pt>
          <cx:pt idx="7047">2.3300000000000001</cx:pt>
          <cx:pt idx="7048">2</cx:pt>
          <cx:pt idx="7049">3</cx:pt>
          <cx:pt idx="7050">1.5</cx:pt>
          <cx:pt idx="7051">2.5</cx:pt>
          <cx:pt idx="7052">3</cx:pt>
          <cx:pt idx="7053">2</cx:pt>
          <cx:pt idx="7054">2.835</cx:pt>
          <cx:pt idx="7055">2.3300000000000001</cx:pt>
          <cx:pt idx="7056">2.6699999999999999</cx:pt>
          <cx:pt idx="7057">3</cx:pt>
          <cx:pt idx="7058">2</cx:pt>
          <cx:pt idx="7059">2.6675</cx:pt>
          <cx:pt idx="7060">2.165</cx:pt>
          <cx:pt idx="7061">3</cx:pt>
          <cx:pt idx="7062">2</cx:pt>
          <cx:pt idx="7063">3</cx:pt>
          <cx:pt idx="7064">2.6699999999999999</cx:pt>
          <cx:pt idx="7065">3</cx:pt>
          <cx:pt idx="7066">2.6699999999999999</cx:pt>
          <cx:pt idx="7067">3</cx:pt>
          <cx:pt idx="7068">3</cx:pt>
          <cx:pt idx="7069">2.25</cx:pt>
          <cx:pt idx="7070">3</cx:pt>
          <cx:pt idx="7071">1.6699999999999999</cx:pt>
          <cx:pt idx="7072">1</cx:pt>
          <cx:pt idx="7073">3</cx:pt>
          <cx:pt idx="7074">3</cx:pt>
          <cx:pt idx="7075">3</cx:pt>
          <cx:pt idx="7076">2.3333333333333335</cx:pt>
          <cx:pt idx="7077">3</cx:pt>
          <cx:pt idx="7078">2</cx:pt>
          <cx:pt idx="7079">2.1099999999999999</cx:pt>
          <cx:pt idx="7080">2.6699999999999999</cx:pt>
          <cx:pt idx="7081">3</cx:pt>
          <cx:pt idx="7082">3</cx:pt>
          <cx:pt idx="7083">3</cx:pt>
          <cx:pt idx="7084">2</cx:pt>
          <cx:pt idx="7085">2.3300000000000001</cx:pt>
          <cx:pt idx="7086">2.5</cx:pt>
          <cx:pt idx="7087">2.3999999999999999</cx:pt>
          <cx:pt idx="7088">1.3300000000000001</cx:pt>
          <cx:pt idx="7089">1.6699999999999999</cx:pt>
          <cx:pt idx="7090">2.165</cx:pt>
          <cx:pt idx="7091">1.6699999999999999</cx:pt>
          <cx:pt idx="7092">3</cx:pt>
          <cx:pt idx="7093">2.6699999999999999</cx:pt>
          <cx:pt idx="7094">2.6666666666666665</cx:pt>
          <cx:pt idx="7095">2.8333333333333335</cx:pt>
          <cx:pt idx="7096">2.165</cx:pt>
          <cx:pt idx="7097">1.6699999999999999</cx:pt>
          <cx:pt idx="7098">2.6699999999999999</cx:pt>
          <cx:pt idx="7099">3</cx:pt>
          <cx:pt idx="7100">2</cx:pt>
          <cx:pt idx="7101">2</cx:pt>
          <cx:pt idx="7102">2</cx:pt>
          <cx:pt idx="7103">1.6699999999999999</cx:pt>
          <cx:pt idx="7104">2.6699999999999999</cx:pt>
          <cx:pt idx="7105">2.532</cx:pt>
          <cx:pt idx="7106">1.3300000000000001</cx:pt>
          <cx:pt idx="7107">2</cx:pt>
          <cx:pt idx="7108">3</cx:pt>
          <cx:pt idx="7109">2.6699999999999999</cx:pt>
          <cx:pt idx="7110">2.6699999999999999</cx:pt>
          <cx:pt idx="7111">2</cx:pt>
          <cx:pt idx="7112">2.335</cx:pt>
          <cx:pt idx="7113">2.1699999999999999</cx:pt>
          <cx:pt idx="7114">1.6699999999999999</cx:pt>
          <cx:pt idx="7115">3</cx:pt>
          <cx:pt idx="7116">1.3300000000000001</cx:pt>
          <cx:pt idx="7117">3</cx:pt>
          <cx:pt idx="7118">2.335</cx:pt>
          <cx:pt idx="7119">1</cx:pt>
          <cx:pt idx="7120">3</cx:pt>
          <cx:pt idx="7121">2.5</cx:pt>
          <cx:pt idx="7122">2.665</cx:pt>
          <cx:pt idx="7123">2.3300000000000001</cx:pt>
          <cx:pt idx="7124">1</cx:pt>
          <cx:pt idx="7125">3</cx:pt>
          <cx:pt idx="7126">3</cx:pt>
          <cx:pt idx="7127">1.6699999999999999</cx:pt>
          <cx:pt idx="7128">2.7766666666666668</cx:pt>
          <cx:pt idx="7129">1.3300000000000001</cx:pt>
          <cx:pt idx="7130">2.3333333333333335</cx:pt>
          <cx:pt idx="7131">2.335</cx:pt>
          <cx:pt idx="7132">2.3300000000000001</cx:pt>
          <cx:pt idx="7133">1.9175</cx:pt>
          <cx:pt idx="7134">3</cx:pt>
          <cx:pt idx="7135">3</cx:pt>
          <cx:pt idx="7136">1.835</cx:pt>
          <cx:pt idx="7137">2.6699999999999999</cx:pt>
          <cx:pt idx="7138">2.6699999999999999</cx:pt>
          <cx:pt idx="7139">2.835</cx:pt>
          <cx:pt idx="7140">2.6699999999999999</cx:pt>
          <cx:pt idx="7141">1.665</cx:pt>
          <cx:pt idx="7142">2</cx:pt>
          <cx:pt idx="7143">2.835</cx:pt>
          <cx:pt idx="7144">2.1116666666666668</cx:pt>
          <cx:pt idx="7145">2</cx:pt>
          <cx:pt idx="7146">2</cx:pt>
          <cx:pt idx="7147">3</cx:pt>
          <cx:pt idx="7148">2.6699999999999999</cx:pt>
          <cx:pt idx="7149">3</cx:pt>
          <cx:pt idx="7150">3</cx:pt>
          <cx:pt idx="7151">2.3300000000000001</cx:pt>
          <cx:pt idx="7152">2.5</cx:pt>
          <cx:pt idx="7153">2.6699999999999999</cx:pt>
          <cx:pt idx="7154">2</cx:pt>
          <cx:pt idx="7155">3</cx:pt>
          <cx:pt idx="7156">2.835</cx:pt>
          <cx:pt idx="7157">2</cx:pt>
          <cx:pt idx="7158">3</cx:pt>
          <cx:pt idx="7159">2.6699999999999999</cx:pt>
          <cx:pt idx="7160">3</cx:pt>
          <cx:pt idx="7161">2.5</cx:pt>
          <cx:pt idx="7162">3</cx:pt>
          <cx:pt idx="7163">2</cx:pt>
          <cx:pt idx="7164">2.835</cx:pt>
          <cx:pt idx="7165">2</cx:pt>
          <cx:pt idx="7166">2.3300000000000001</cx:pt>
          <cx:pt idx="7167">2.6699999999999999</cx:pt>
          <cx:pt idx="7168">2.25</cx:pt>
          <cx:pt idx="7169">2.3300000000000001</cx:pt>
          <cx:pt idx="7170">2.6699999999999999</cx:pt>
          <cx:pt idx="7171">2.6699999999999999</cx:pt>
          <cx:pt idx="7172">2.6699999999999999</cx:pt>
          <cx:pt idx="7173">1.6699999999999999</cx:pt>
          <cx:pt idx="7174">2.266</cx:pt>
          <cx:pt idx="7175">3</cx:pt>
          <cx:pt idx="7176">2.6699999999999999</cx:pt>
          <cx:pt idx="7177">2.6699999999999999</cx:pt>
          <cx:pt idx="7178">1</cx:pt>
          <cx:pt idx="7179">3</cx:pt>
          <cx:pt idx="7180">2</cx:pt>
          <cx:pt idx="7181">2.3300000000000001</cx:pt>
          <cx:pt idx="7182">2.6699999999999999</cx:pt>
          <cx:pt idx="7183">2.665</cx:pt>
          <cx:pt idx="7184">2.6699999999999999</cx:pt>
          <cx:pt idx="7185">2.5</cx:pt>
          <cx:pt idx="7186">2.835</cx:pt>
          <cx:pt idx="7187">3</cx:pt>
          <cx:pt idx="7188">2.3300000000000001</cx:pt>
          <cx:pt idx="7189">2.2475000000000001</cx:pt>
          <cx:pt idx="7190">3</cx:pt>
          <cx:pt idx="7191">1.6699999999999999</cx:pt>
          <cx:pt idx="7192">2.6699999999999999</cx:pt>
          <cx:pt idx="7193">1.6699999999999999</cx:pt>
          <cx:pt idx="7194">2.3300000000000001</cx:pt>
          <cx:pt idx="7195">2.1099999999999999</cx:pt>
          <cx:pt idx="7196">2.7799999999999998</cx:pt>
          <cx:pt idx="7197">3</cx:pt>
          <cx:pt idx="7198">1.6699999999999999</cx:pt>
          <cx:pt idx="7199">2.1099999999999999</cx:pt>
          <cx:pt idx="7200">2</cx:pt>
          <cx:pt idx="7201">3</cx:pt>
          <cx:pt idx="7202">2.6699999999999999</cx:pt>
          <cx:pt idx="7203">3</cx:pt>
          <cx:pt idx="7204">2</cx:pt>
          <cx:pt idx="7205">2.6699999999999999</cx:pt>
          <cx:pt idx="7206">2</cx:pt>
          <cx:pt idx="7207">2.5339999999999998</cx:pt>
          <cx:pt idx="7208">2</cx:pt>
          <cx:pt idx="7209">1.6699999999999999</cx:pt>
          <cx:pt idx="7210">3</cx:pt>
          <cx:pt idx="7211">3</cx:pt>
          <cx:pt idx="7212">2.75</cx:pt>
          <cx:pt idx="7213">2.7766666666666668</cx:pt>
          <cx:pt idx="7214">2.3300000000000001</cx:pt>
          <cx:pt idx="7215">2.3300000000000001</cx:pt>
          <cx:pt idx="7216">2</cx:pt>
          <cx:pt idx="7217">2.835</cx:pt>
          <cx:pt idx="7218">2.3300000000000001</cx:pt>
          <cx:pt idx="7219">3</cx:pt>
          <cx:pt idx="7220">3</cx:pt>
          <cx:pt idx="7221">2</cx:pt>
          <cx:pt idx="7222">1.6699999999999999</cx:pt>
          <cx:pt idx="7223">3</cx:pt>
          <cx:pt idx="7224">2.8900000000000001</cx:pt>
          <cx:pt idx="7225">1.915</cx:pt>
          <cx:pt idx="7226">1.6699999999999999</cx:pt>
          <cx:pt idx="7227">2.1099999999999999</cx:pt>
          <cx:pt idx="7228">2.6699999999999999</cx:pt>
          <cx:pt idx="7229">2.3300000000000001</cx:pt>
          <cx:pt idx="7230">2.3300000000000001</cx:pt>
          <cx:pt idx="7231">3</cx:pt>
          <cx:pt idx="7232">2.3300000000000001</cx:pt>
          <cx:pt idx="7233">3</cx:pt>
          <cx:pt idx="7234">1.665</cx:pt>
          <cx:pt idx="7235">2.335</cx:pt>
          <cx:pt idx="7236">3</cx:pt>
          <cx:pt idx="7237">2.2233333333333332</cx:pt>
          <cx:pt idx="7238">2</cx:pt>
          <cx:pt idx="7239">2.4660000000000002</cx:pt>
          <cx:pt idx="7240">2.835</cx:pt>
          <cx:pt idx="7241">2</cx:pt>
          <cx:pt idx="7242">3</cx:pt>
          <cx:pt idx="7243">1.8325</cx:pt>
          <cx:pt idx="7244">3</cx:pt>
          <cx:pt idx="7245">2.8900000000000001</cx:pt>
          <cx:pt idx="7246">2.835</cx:pt>
          <cx:pt idx="7247">2.665</cx:pt>
          <cx:pt idx="7248">1.6699999999999999</cx:pt>
          <cx:pt idx="7249">2.7799999999999998</cx:pt>
          <cx:pt idx="7250">3</cx:pt>
          <cx:pt idx="7251">3</cx:pt>
          <cx:pt idx="7252">3</cx:pt>
          <cx:pt idx="7253">2.8900000000000001</cx:pt>
          <cx:pt idx="7254">2.4175</cx:pt>
          <cx:pt idx="7255">2.3300000000000001</cx:pt>
          <cx:pt idx="7256">3</cx:pt>
          <cx:pt idx="7257">2.3300000000000001</cx:pt>
          <cx:pt idx="7258">3</cx:pt>
          <cx:pt idx="7259">2.6699999999999999</cx:pt>
          <cx:pt idx="7260">2.165</cx:pt>
          <cx:pt idx="7261">2.3300000000000001</cx:pt>
          <cx:pt idx="7262">2.3300000000000001</cx:pt>
          <cx:pt idx="7263">2.3300000000000001</cx:pt>
          <cx:pt idx="7264">2.3300000000000001</cx:pt>
          <cx:pt idx="7265">1.6699999999999999</cx:pt>
          <cx:pt idx="7266">3</cx:pt>
          <cx:pt idx="7267">1.6699999999999999</cx:pt>
          <cx:pt idx="7268">2</cx:pt>
          <cx:pt idx="7269">2.335</cx:pt>
          <cx:pt idx="7270">3</cx:pt>
          <cx:pt idx="7271">3</cx:pt>
          <cx:pt idx="7272">2</cx:pt>
          <cx:pt idx="7273">2.6699999999999999</cx:pt>
          <cx:pt idx="7274">3</cx:pt>
          <cx:pt idx="7275">2.3300000000000001</cx:pt>
          <cx:pt idx="7276">2.5566666666666666</cx:pt>
          <cx:pt idx="7277">1</cx:pt>
          <cx:pt idx="7278">2.5</cx:pt>
          <cx:pt idx="7279">2.6699999999999999</cx:pt>
          <cx:pt idx="7280">2.3300000000000001</cx:pt>
          <cx:pt idx="7281">1.8679999999999999</cx:pt>
          <cx:pt idx="7282">2.3300000000000001</cx:pt>
          <cx:pt idx="7283">3</cx:pt>
          <cx:pt idx="7284">2.6699999999999999</cx:pt>
          <cx:pt idx="7285">2.165</cx:pt>
          <cx:pt idx="7286">3</cx:pt>
          <cx:pt idx="7287">1.8899999999999999</cx:pt>
          <cx:pt idx="7288">3</cx:pt>
          <cx:pt idx="7289">3</cx:pt>
          <cx:pt idx="7290">3</cx:pt>
          <cx:pt idx="7291">2.665</cx:pt>
          <cx:pt idx="7292">2.3300000000000001</cx:pt>
          <cx:pt idx="7293">1.5533333333333335</cx:pt>
          <cx:pt idx="7294">3</cx:pt>
          <cx:pt idx="7295">3</cx:pt>
          <cx:pt idx="7296">1.3300000000000001</cx:pt>
          <cx:pt idx="7297">2.3300000000000001</cx:pt>
          <cx:pt idx="7298">3</cx:pt>
          <cx:pt idx="7299">2</cx:pt>
          <cx:pt idx="7300">2</cx:pt>
          <cx:pt idx="7301">2.835</cx:pt>
          <cx:pt idx="7302">2.3300000000000001</cx:pt>
          <cx:pt idx="7303">3</cx:pt>
          <cx:pt idx="7304">2.6666666666666665</cx:pt>
          <cx:pt idx="7305">2.3300000000000001</cx:pt>
          <cx:pt idx="7306">2.335</cx:pt>
          <cx:pt idx="7307">2.3300000000000001</cx:pt>
          <cx:pt idx="7308">2.5825</cx:pt>
          <cx:pt idx="7309">1</cx:pt>
          <cx:pt idx="7310">2.5</cx:pt>
          <cx:pt idx="7311">2.6699999999999999</cx:pt>
          <cx:pt idx="7312">2.6699999999999999</cx:pt>
          <cx:pt idx="7313">1</cx:pt>
          <cx:pt idx="7314">3</cx:pt>
          <cx:pt idx="7315">2.3300000000000001</cx:pt>
          <cx:pt idx="7316">2.8679999999999999</cx:pt>
          <cx:pt idx="7317">2.3300000000000001</cx:pt>
          <cx:pt idx="7318">2.6699999999999999</cx:pt>
          <cx:pt idx="7319">2.335</cx:pt>
          <cx:pt idx="7320">3</cx:pt>
          <cx:pt idx="7321">3</cx:pt>
          <cx:pt idx="7322">2.3300000000000001</cx:pt>
          <cx:pt idx="7323">2.6699999999999999</cx:pt>
          <cx:pt idx="7324">2</cx:pt>
          <cx:pt idx="7325">2.6699999999999999</cx:pt>
          <cx:pt idx="7326">2.835</cx:pt>
          <cx:pt idx="7327">3</cx:pt>
          <cx:pt idx="7328">2.6699999999999999</cx:pt>
          <cx:pt idx="7329">2.165</cx:pt>
          <cx:pt idx="7330">1.6699999999999999</cx:pt>
          <cx:pt idx="7331">3</cx:pt>
          <cx:pt idx="7332">2.6699999999999999</cx:pt>
          <cx:pt idx="7333">2.3300000000000001</cx:pt>
          <cx:pt idx="7334">2</cx:pt>
          <cx:pt idx="7335">2.335</cx:pt>
          <cx:pt idx="7336">2.335</cx:pt>
          <cx:pt idx="7337">2.5555555555555554</cx:pt>
          <cx:pt idx="7338">2.3300000000000001</cx:pt>
          <cx:pt idx="7339">3</cx:pt>
          <cx:pt idx="7340">1.6699999999999999</cx:pt>
          <cx:pt idx="7341">2.3300000000000001</cx:pt>
          <cx:pt idx="7342">3</cx:pt>
          <cx:pt idx="7343">2.4433333333333334</cx:pt>
          <cx:pt idx="7344">3</cx:pt>
          <cx:pt idx="7345">2</cx:pt>
          <cx:pt idx="7346">2</cx:pt>
          <cx:pt idx="7347">2.665</cx:pt>
          <cx:pt idx="7348">1.835</cx:pt>
          <cx:pt idx="7349">2.165</cx:pt>
          <cx:pt idx="7350">2.665</cx:pt>
          <cx:pt idx="7351">2.6699999999999999</cx:pt>
          <cx:pt idx="7352">2.5</cx:pt>
          <cx:pt idx="7353">3</cx:pt>
          <cx:pt idx="7354">2.6699999999999999</cx:pt>
          <cx:pt idx="7355">3</cx:pt>
          <cx:pt idx="7356">2.3333333333333335</cx:pt>
          <cx:pt idx="7357">2.3300000000000001</cx:pt>
          <cx:pt idx="7358">2.5</cx:pt>
          <cx:pt idx="7359">2.3300000000000001</cx:pt>
          <cx:pt idx="7360">2.6699999999999999</cx:pt>
          <cx:pt idx="7361">2.3300000000000001</cx:pt>
          <cx:pt idx="7362">3</cx:pt>
          <cx:pt idx="7363">2.1099999999999999</cx:pt>
          <cx:pt idx="7364">2</cx:pt>
          <cx:pt idx="7365">2</cx:pt>
          <cx:pt idx="7366">2.7233333333333332</cx:pt>
          <cx:pt idx="7367">2.6699999999999999</cx:pt>
          <cx:pt idx="7368">2.3300000000000001</cx:pt>
          <cx:pt idx="7369">2.165</cx:pt>
          <cx:pt idx="7370">3</cx:pt>
          <cx:pt idx="7371">3</cx:pt>
          <cx:pt idx="7372">2.835</cx:pt>
          <cx:pt idx="7373">2.165</cx:pt>
          <cx:pt idx="7374">2.5</cx:pt>
          <cx:pt idx="7375">1.3300000000000001</cx:pt>
          <cx:pt idx="7376">3</cx:pt>
          <cx:pt idx="7377">2.335</cx:pt>
          <cx:pt idx="7378">2.6699999999999999</cx:pt>
          <cx:pt idx="7379">2.6699999999999999</cx:pt>
          <cx:pt idx="7380">3</cx:pt>
          <cx:pt idx="7381">3</cx:pt>
          <cx:pt idx="7382">2.6699999999999999</cx:pt>
          <cx:pt idx="7383">2.3300000000000001</cx:pt>
          <cx:pt idx="7384">2</cx:pt>
          <cx:pt idx="7385">3</cx:pt>
          <cx:pt idx="7386">3</cx:pt>
          <cx:pt idx="7387">2.3300000000000001</cx:pt>
          <cx:pt idx="7388">2.6699999999999999</cx:pt>
          <cx:pt idx="7389">3</cx:pt>
          <cx:pt idx="7390">2.665</cx:pt>
          <cx:pt idx="7391">3</cx:pt>
          <cx:pt idx="7392">2</cx:pt>
          <cx:pt idx="7393">1</cx:pt>
          <cx:pt idx="7394">2.835</cx:pt>
          <cx:pt idx="7395">2.1699999999999999</cx:pt>
          <cx:pt idx="7396">1.6699999999999999</cx:pt>
          <cx:pt idx="7397">1.6699999999999999</cx:pt>
          <cx:pt idx="7398">2.3300000000000001</cx:pt>
          <cx:pt idx="7399">2.6699999999999999</cx:pt>
          <cx:pt idx="7400">1.835</cx:pt>
          <cx:pt idx="7401">3</cx:pt>
          <cx:pt idx="7402">3</cx:pt>
          <cx:pt idx="7403">2.3300000000000001</cx:pt>
          <cx:pt idx="7404">2.6699999999999999</cx:pt>
          <cx:pt idx="7405">2.6699999999999999</cx:pt>
          <cx:pt idx="7406">2.5566666666666666</cx:pt>
          <cx:pt idx="7407">3</cx:pt>
          <cx:pt idx="7408">3</cx:pt>
          <cx:pt idx="7409">3</cx:pt>
          <cx:pt idx="7410">3</cx:pt>
          <cx:pt idx="7411">2.5</cx:pt>
          <cx:pt idx="7412">2</cx:pt>
          <cx:pt idx="7413">2.4433333333333334</cx:pt>
          <cx:pt idx="7414">2.3300000000000001</cx:pt>
          <cx:pt idx="7415">2.4433333333333334</cx:pt>
          <cx:pt idx="7416">3</cx:pt>
          <cx:pt idx="7417">2.5566666666666666</cx:pt>
          <cx:pt idx="7418">2.3300000000000001</cx:pt>
          <cx:pt idx="7419">2.835</cx:pt>
          <cx:pt idx="7420">2.335</cx:pt>
          <cx:pt idx="7421">2</cx:pt>
          <cx:pt idx="7422">2.5</cx:pt>
          <cx:pt idx="7423">1.6699999999999999</cx:pt>
          <cx:pt idx="7424">2.6699999999999999</cx:pt>
          <cx:pt idx="7425">2.3300000000000001</cx:pt>
          <cx:pt idx="7426">1.835</cx:pt>
          <cx:pt idx="7427">2.6699999999999999</cx:pt>
          <cx:pt idx="7428">2.5</cx:pt>
          <cx:pt idx="7429">2.1699999999999999</cx:pt>
          <cx:pt idx="7430">2.4433333333333334</cx:pt>
          <cx:pt idx="7431">2.3300000000000001</cx:pt>
          <cx:pt idx="7432">2</cx:pt>
          <cx:pt idx="7433">1.6699999999999999</cx:pt>
          <cx:pt idx="7434">1</cx:pt>
          <cx:pt idx="7435">2.335</cx:pt>
          <cx:pt idx="7436">1.6699999999999999</cx:pt>
          <cx:pt idx="7437">2.1133333333333333</cx:pt>
          <cx:pt idx="7438">2.835</cx:pt>
          <cx:pt idx="7439">2.6699999999999999</cx:pt>
          <cx:pt idx="7440">3</cx:pt>
          <cx:pt idx="7441">2</cx:pt>
          <cx:pt idx="7442">2.2233333333333332</cx:pt>
          <cx:pt idx="7443">2.6699999999999999</cx:pt>
          <cx:pt idx="7444">2.3300000000000001</cx:pt>
          <cx:pt idx="7445">3</cx:pt>
          <cx:pt idx="7446">2.1339999999999999</cx:pt>
          <cx:pt idx="7447">3</cx:pt>
          <cx:pt idx="7448">2.2216666666666667</cx:pt>
          <cx:pt idx="7449">2.665</cx:pt>
          <cx:pt idx="7450">3</cx:pt>
          <cx:pt idx="7451">2.3300000000000001</cx:pt>
          <cx:pt idx="7452">2.665</cx:pt>
          <cx:pt idx="7453">2.3300000000000001</cx:pt>
          <cx:pt idx="7454">2.5566666666666666</cx:pt>
          <cx:pt idx="7455">2.6699999999999999</cx:pt>
          <cx:pt idx="7456">2.6699999999999999</cx:pt>
          <cx:pt idx="7457">2.3300000000000001</cx:pt>
          <cx:pt idx="7458">2.6666666666666665</cx:pt>
          <cx:pt idx="7459">2.665</cx:pt>
          <cx:pt idx="7460">2.165</cx:pt>
          <cx:pt idx="7461">1.665</cx:pt>
          <cx:pt idx="7462">2.5</cx:pt>
          <cx:pt idx="7463">1.3300000000000001</cx:pt>
          <cx:pt idx="7464">1.3300000000000001</cx:pt>
          <cx:pt idx="7465">3</cx:pt>
          <cx:pt idx="7466">1.6699999999999999</cx:pt>
          <cx:pt idx="7467">2.335</cx:pt>
          <cx:pt idx="7468">2.1675</cx:pt>
          <cx:pt idx="7469">3</cx:pt>
          <cx:pt idx="7470">2</cx:pt>
          <cx:pt idx="7471">2.5</cx:pt>
          <cx:pt idx="7472">1.915</cx:pt>
          <cx:pt idx="7473">3</cx:pt>
          <cx:pt idx="7474">2.6699999999999999</cx:pt>
          <cx:pt idx="7475">1.3300000000000001</cx:pt>
          <cx:pt idx="7476">2</cx:pt>
          <cx:pt idx="7477">2.75</cx:pt>
          <cx:pt idx="7478">1</cx:pt>
          <cx:pt idx="7479">2.3300000000000001</cx:pt>
          <cx:pt idx="7480">2.6699999999999999</cx:pt>
          <cx:pt idx="7481">2.3300000000000001</cx:pt>
          <cx:pt idx="7482">2.6699999999999999</cx:pt>
          <cx:pt idx="7483">2.2783333333333333</cx:pt>
          <cx:pt idx="7484">1.6699999999999999</cx:pt>
          <cx:pt idx="7485">2.6699999999999999</cx:pt>
          <cx:pt idx="7486">1</cx:pt>
          <cx:pt idx="7487">2.4175</cx:pt>
          <cx:pt idx="7488">2.6699999999999999</cx:pt>
          <cx:pt idx="7489">2.3333333333333335</cx:pt>
          <cx:pt idx="7490">3</cx:pt>
          <cx:pt idx="7491">3</cx:pt>
          <cx:pt idx="7492">1.3300000000000001</cx:pt>
          <cx:pt idx="7493">2.0825</cx:pt>
          <cx:pt idx="7494">3</cx:pt>
          <cx:pt idx="7495">2.2679999999999998</cx:pt>
          <cx:pt idx="7496">2.3300000000000001</cx:pt>
          <cx:pt idx="7497">2.3300000000000001</cx:pt>
          <cx:pt idx="7498">2.665</cx:pt>
          <cx:pt idx="7499">2.3300000000000001</cx:pt>
          <cx:pt idx="7500">2.6699999999999999</cx:pt>
          <cx:pt idx="7501">3</cx:pt>
          <cx:pt idx="7502">2.6699999999999999</cx:pt>
          <cx:pt idx="7503">3</cx:pt>
          <cx:pt idx="7504">3</cx:pt>
          <cx:pt idx="7505">2.3300000000000001</cx:pt>
          <cx:pt idx="7506">2.835</cx:pt>
          <cx:pt idx="7507">2.6699999999999999</cx:pt>
          <cx:pt idx="7508">2.665</cx:pt>
          <cx:pt idx="7509">3</cx:pt>
          <cx:pt idx="7510">2.266</cx:pt>
          <cx:pt idx="7511">1.335</cx:pt>
          <cx:pt idx="7512">2</cx:pt>
          <cx:pt idx="7513">3</cx:pt>
          <cx:pt idx="7514">1.6699999999999999</cx:pt>
          <cx:pt idx="7515">2.3300000000000001</cx:pt>
          <cx:pt idx="7516">1.7766666666666666</cx:pt>
          <cx:pt idx="7517">3</cx:pt>
          <cx:pt idx="7518">3</cx:pt>
          <cx:pt idx="7519">2.6699999999999999</cx:pt>
          <cx:pt idx="7520">3</cx:pt>
          <cx:pt idx="7521">3</cx:pt>
          <cx:pt idx="7522">3</cx:pt>
          <cx:pt idx="7523">2</cx:pt>
          <cx:pt idx="7524">2.6699999999999999</cx:pt>
          <cx:pt idx="7525">3</cx:pt>
          <cx:pt idx="7526">2.665</cx:pt>
          <cx:pt idx="7527">2.0485714285714285</cx:pt>
          <cx:pt idx="7528">2.3300000000000001</cx:pt>
          <cx:pt idx="7529">2.3300000000000001</cx:pt>
          <cx:pt idx="7530">2.5714285714285716</cx:pt>
          <cx:pt idx="7531">3</cx:pt>
          <cx:pt idx="7532">3</cx:pt>
          <cx:pt idx="7533">2.6680000000000001</cx:pt>
          <cx:pt idx="7534">2.5</cx:pt>
          <cx:pt idx="7535">2.835</cx:pt>
          <cx:pt idx="7536">3</cx:pt>
          <cx:pt idx="7537">2</cx:pt>
          <cx:pt idx="7538">2</cx:pt>
          <cx:pt idx="7539">2.7766666666666668</cx:pt>
          <cx:pt idx="7540">3</cx:pt>
          <cx:pt idx="7541">3</cx:pt>
          <cx:pt idx="7542">1.5</cx:pt>
          <cx:pt idx="7543">1.5</cx:pt>
          <cx:pt idx="7544">3</cx:pt>
          <cx:pt idx="7545">2.6666666666666665</cx:pt>
          <cx:pt idx="7546">2.6675</cx:pt>
          <cx:pt idx="7547">2</cx:pt>
          <cx:pt idx="7548">3</cx:pt>
          <cx:pt idx="7549">2.6666666666666665</cx:pt>
          <cx:pt idx="7550">2</cx:pt>
          <cx:pt idx="7551">2.4020000000000001</cx:pt>
          <cx:pt idx="7552">2.3333333333333335</cx:pt>
          <cx:pt idx="7553">3</cx:pt>
          <cx:pt idx="7554">3</cx:pt>
          <cx:pt idx="7555">1.6666666666666667</cx:pt>
          <cx:pt idx="7556">3</cx:pt>
          <cx:pt idx="7557">2.835</cx:pt>
          <cx:pt idx="7558">1</cx:pt>
          <cx:pt idx="7559">3</cx:pt>
          <cx:pt idx="7560">2.3300000000000001</cx:pt>
          <cx:pt idx="7561">2.6699999999999999</cx:pt>
          <cx:pt idx="7562">2.1699999999999999</cx:pt>
          <cx:pt idx="7563">2.835</cx:pt>
          <cx:pt idx="7564">3</cx:pt>
          <cx:pt idx="7565">2.6666666666666665</cx:pt>
          <cx:pt idx="7566">3</cx:pt>
          <cx:pt idx="7567">3</cx:pt>
          <cx:pt idx="7568">3</cx:pt>
          <cx:pt idx="7569">2.6666666666666665</cx:pt>
          <cx:pt idx="7570">3</cx:pt>
          <cx:pt idx="7571">2.5</cx:pt>
          <cx:pt idx="7572">2.0825</cx:pt>
          <cx:pt idx="7573">2.6699999999999999</cx:pt>
          <cx:pt idx="7574">2.3300000000000001</cx:pt>
          <cx:pt idx="7575">2.6699999999999999</cx:pt>
          <cx:pt idx="7576">2.1699999999999999</cx:pt>
          <cx:pt idx="7577">2.6666666666666665</cx:pt>
          <cx:pt idx="7578">2.6699999999999999</cx:pt>
          <cx:pt idx="7579">3</cx:pt>
          <cx:pt idx="7580">2.3300000000000001</cx:pt>
          <cx:pt idx="7581">3</cx:pt>
          <cx:pt idx="7582">2.5</cx:pt>
          <cx:pt idx="7583">2.0825</cx:pt>
          <cx:pt idx="7584">3</cx:pt>
          <cx:pt idx="7585">2.5</cx:pt>
          <cx:pt idx="7586">2.5</cx:pt>
          <cx:pt idx="7587">1.6699999999999999</cx:pt>
          <cx:pt idx="7588">1.8300000000000001</cx:pt>
          <cx:pt idx="7589">2</cx:pt>
          <cx:pt idx="7590">2.4466666666666668</cx:pt>
          <cx:pt idx="7591">2.6699999999999999</cx:pt>
          <cx:pt idx="7592">3</cx:pt>
          <cx:pt idx="7593">2.4175</cx:pt>
          <cx:pt idx="7594">2.4433333333333334</cx:pt>
          <cx:pt idx="7595">1.6699999999999999</cx:pt>
          <cx:pt idx="7596">2.2200000000000002</cx:pt>
          <cx:pt idx="7597">2.6699999999999999</cx:pt>
          <cx:pt idx="7598">3</cx:pt>
          <cx:pt idx="7599">3</cx:pt>
          <cx:pt idx="7600">1.6699999999999999</cx:pt>
          <cx:pt idx="7601">3</cx:pt>
          <cx:pt idx="7602">2</cx:pt>
          <cx:pt idx="7603">2.6699999999999999</cx:pt>
          <cx:pt idx="7604">2.3300000000000001</cx:pt>
          <cx:pt idx="7605">3</cx:pt>
          <cx:pt idx="7606">3</cx:pt>
          <cx:pt idx="7607">3</cx:pt>
          <cx:pt idx="7608">3</cx:pt>
          <cx:pt idx="7609">2.5</cx:pt>
          <cx:pt idx="7610">2.3300000000000001</cx:pt>
          <cx:pt idx="7611">2.2233333333333332</cx:pt>
          <cx:pt idx="7612">3</cx:pt>
          <cx:pt idx="7613">2.3300000000000001</cx:pt>
          <cx:pt idx="7614">2.6699999999999999</cx:pt>
          <cx:pt idx="7615">2.3300000000000001</cx:pt>
          <cx:pt idx="7616">2</cx:pt>
          <cx:pt idx="7617">3</cx:pt>
          <cx:pt idx="7618">2.3300000000000001</cx:pt>
          <cx:pt idx="7619">2.3300000000000001</cx:pt>
          <cx:pt idx="7620">2.665</cx:pt>
          <cx:pt idx="7621">2.3300000000000001</cx:pt>
          <cx:pt idx="7622">2.802</cx:pt>
          <cx:pt idx="7623">2.6699999999999999</cx:pt>
          <cx:pt idx="7624">2.165</cx:pt>
          <cx:pt idx="7625">2.835</cx:pt>
          <cx:pt idx="7626">3</cx:pt>
          <cx:pt idx="7627">2</cx:pt>
          <cx:pt idx="7628">3</cx:pt>
          <cx:pt idx="7629">3</cx:pt>
          <cx:pt idx="7630">3</cx:pt>
          <cx:pt idx="7631">1.6699999999999999</cx:pt>
          <cx:pt idx="7632">3</cx:pt>
          <cx:pt idx="7633">3</cx:pt>
          <cx:pt idx="7634">1.3300000000000001</cx:pt>
          <cx:pt idx="7635">3</cx:pt>
          <cx:pt idx="7636">2.165</cx:pt>
          <cx:pt idx="7637">2.6699999999999999</cx:pt>
          <cx:pt idx="7638">2.335</cx:pt>
          <cx:pt idx="7639">2.6699999999999999</cx:pt>
          <cx:pt idx="7640">2.5</cx:pt>
          <cx:pt idx="7641">3</cx:pt>
          <cx:pt idx="7642">3</cx:pt>
          <cx:pt idx="7643">2.835</cx:pt>
          <cx:pt idx="7644">2.6699999999999999</cx:pt>
          <cx:pt idx="7645">1.5</cx:pt>
          <cx:pt idx="7646">2.6699999999999999</cx:pt>
          <cx:pt idx="7647">2.2524999999999999</cx:pt>
          <cx:pt idx="7648">1.6699999999999999</cx:pt>
          <cx:pt idx="7649">2.5</cx:pt>
          <cx:pt idx="7650">1.9175</cx:pt>
          <cx:pt idx="7651">3</cx:pt>
          <cx:pt idx="7652">2.3300000000000001</cx:pt>
          <cx:pt idx="7653">2.3300000000000001</cx:pt>
          <cx:pt idx="7654">3</cx:pt>
          <cx:pt idx="7655">2.3300000000000001</cx:pt>
          <cx:pt idx="7656">3</cx:pt>
          <cx:pt idx="7657">2.3300000000000001</cx:pt>
          <cx:pt idx="7658">2.6699999999999999</cx:pt>
          <cx:pt idx="7659">1.3300000000000001</cx:pt>
          <cx:pt idx="7660">2.4433333333333334</cx:pt>
          <cx:pt idx="7661">2.6699999999999999</cx:pt>
          <cx:pt idx="7662">1.3300000000000001</cx:pt>
          <cx:pt idx="7663">2.835</cx:pt>
          <cx:pt idx="7664">1.8300000000000001</cx:pt>
          <cx:pt idx="7665">2.6699999999999999</cx:pt>
          <cx:pt idx="7666">3</cx:pt>
          <cx:pt idx="7667">2</cx:pt>
          <cx:pt idx="7668">2.3300000000000001</cx:pt>
          <cx:pt idx="7669">3</cx:pt>
          <cx:pt idx="7670">3</cx:pt>
          <cx:pt idx="7671">2.3325</cx:pt>
          <cx:pt idx="7672">2.3300000000000001</cx:pt>
          <cx:pt idx="7673">2.3300000000000001</cx:pt>
          <cx:pt idx="7674">2.6699999999999999</cx:pt>
          <cx:pt idx="7675">1.3300000000000001</cx:pt>
          <cx:pt idx="7676">3</cx:pt>
          <cx:pt idx="7677">3</cx:pt>
          <cx:pt idx="7678">2.665</cx:pt>
          <cx:pt idx="7679">3</cx:pt>
          <cx:pt idx="7680">2.4660000000000002</cx:pt>
          <cx:pt idx="7681">3</cx:pt>
          <cx:pt idx="7682">3</cx:pt>
          <cx:pt idx="7683">3</cx:pt>
          <cx:pt idx="7684">2.2679999999999998</cx:pt>
          <cx:pt idx="7685">2.5</cx:pt>
          <cx:pt idx="7686">3</cx:pt>
          <cx:pt idx="7687">2.6699999999999999</cx:pt>
          <cx:pt idx="7688">2.6699999999999999</cx:pt>
          <cx:pt idx="7689">2.1099999999999999</cx:pt>
          <cx:pt idx="7690">3</cx:pt>
          <cx:pt idx="7691">2.165</cx:pt>
          <cx:pt idx="7692">2</cx:pt>
          <cx:pt idx="7693">2.3300000000000001</cx:pt>
          <cx:pt idx="7694">2.3300000000000001</cx:pt>
          <cx:pt idx="7695">2.335</cx:pt>
          <cx:pt idx="7696">2.3300000000000001</cx:pt>
          <cx:pt idx="7697">2</cx:pt>
          <cx:pt idx="7698">2.835</cx:pt>
          <cx:pt idx="7699">3</cx:pt>
          <cx:pt idx="7700">2.5825</cx:pt>
          <cx:pt idx="7701">3</cx:pt>
          <cx:pt idx="7702">2.3300000000000001</cx:pt>
          <cx:pt idx="7703">2.4433333333333334</cx:pt>
          <cx:pt idx="7704">2.3333333333333335</cx:pt>
          <cx:pt idx="7705">2.6699999999999999</cx:pt>
          <cx:pt idx="7706">3</cx:pt>
          <cx:pt idx="7707">2</cx:pt>
          <cx:pt idx="7708">3</cx:pt>
          <cx:pt idx="7709">3</cx:pt>
          <cx:pt idx="7710">1.6699999999999999</cx:pt>
          <cx:pt idx="7711">2</cx:pt>
          <cx:pt idx="7712">3</cx:pt>
          <cx:pt idx="7713">2.3333333333333335</cx:pt>
          <cx:pt idx="7714">3</cx:pt>
          <cx:pt idx="7715">2.665</cx:pt>
          <cx:pt idx="7716">2</cx:pt>
          <cx:pt idx="7717">2.1699999999999999</cx:pt>
          <cx:pt idx="7718">2.6675</cx:pt>
          <cx:pt idx="7719">3</cx:pt>
          <cx:pt idx="7720">2.6699999999999999</cx:pt>
          <cx:pt idx="7721">3</cx:pt>
          <cx:pt idx="7722">3</cx:pt>
          <cx:pt idx="7723">1.8300000000000001</cx:pt>
          <cx:pt idx="7724">2.5</cx:pt>
          <cx:pt idx="7725">2.6699999999999999</cx:pt>
          <cx:pt idx="7726">2.6000000000000001</cx:pt>
          <cx:pt idx="7727">1.6699999999999999</cx:pt>
          <cx:pt idx="7728">2.3300000000000001</cx:pt>
          <cx:pt idx="7729">2.6675</cx:pt>
          <cx:pt idx="7730">2.3300000000000001</cx:pt>
          <cx:pt idx="7731">3</cx:pt>
          <cx:pt idx="7732">2.3300000000000001</cx:pt>
          <cx:pt idx="7733">1.6699999999999999</cx:pt>
          <cx:pt idx="7734">2.6699999999999999</cx:pt>
          <cx:pt idx="7735">3</cx:pt>
          <cx:pt idx="7736">1</cx:pt>
          <cx:pt idx="7737">1.8300000000000001</cx:pt>
          <cx:pt idx="7738">3</cx:pt>
          <cx:pt idx="7739">2.2766666666666668</cx:pt>
          <cx:pt idx="7740">3</cx:pt>
          <cx:pt idx="7741">2.165</cx:pt>
          <cx:pt idx="7742">2</cx:pt>
          <cx:pt idx="7743">3</cx:pt>
          <cx:pt idx="7744">2.2233333333333332</cx:pt>
          <cx:pt idx="7745">2.3300000000000001</cx:pt>
          <cx:pt idx="7746">3</cx:pt>
          <cx:pt idx="7747">3</cx:pt>
          <cx:pt idx="7748">3</cx:pt>
          <cx:pt idx="7749">2</cx:pt>
          <cx:pt idx="7750">1.3300000000000001</cx:pt>
          <cx:pt idx="7751">2.6699999999999999</cx:pt>
          <cx:pt idx="7752">2</cx:pt>
          <cx:pt idx="7753">2.5</cx:pt>
          <cx:pt idx="7754">2.3333333333333335</cx:pt>
          <cx:pt idx="7755">3</cx:pt>
          <cx:pt idx="7756">2.3300000000000001</cx:pt>
          <cx:pt idx="7757">2.165</cx:pt>
          <cx:pt idx="7758">2</cx:pt>
          <cx:pt idx="7759">2.3300000000000001</cx:pt>
          <cx:pt idx="7760">2.3300000000000001</cx:pt>
          <cx:pt idx="7761">3</cx:pt>
          <cx:pt idx="7762">2.6699999999999999</cx:pt>
          <cx:pt idx="7763">3</cx:pt>
          <cx:pt idx="7764">3</cx:pt>
          <cx:pt idx="7765">2</cx:pt>
          <cx:pt idx="7766">2.0800000000000001</cx:pt>
          <cx:pt idx="7767">3</cx:pt>
          <cx:pt idx="7768">2</cx:pt>
          <cx:pt idx="7769">2.4433333333333334</cx:pt>
          <cx:pt idx="7770">2.3300000000000001</cx:pt>
          <cx:pt idx="7771">2.5</cx:pt>
          <cx:pt idx="7772">2.165</cx:pt>
          <cx:pt idx="7773">2.3300000000000001</cx:pt>
          <cx:pt idx="7774">3</cx:pt>
          <cx:pt idx="7775">2.5</cx:pt>
          <cx:pt idx="7776">3</cx:pt>
          <cx:pt idx="7777">2.3300000000000001</cx:pt>
          <cx:pt idx="7778">3</cx:pt>
          <cx:pt idx="7779">3</cx:pt>
          <cx:pt idx="7780">2.665</cx:pt>
          <cx:pt idx="7781">2</cx:pt>
          <cx:pt idx="7782">2.665</cx:pt>
          <cx:pt idx="7783">3</cx:pt>
          <cx:pt idx="7784">3</cx:pt>
          <cx:pt idx="7785">2.3300000000000001</cx:pt>
          <cx:pt idx="7786">2</cx:pt>
          <cx:pt idx="7787">2.3300000000000001</cx:pt>
          <cx:pt idx="7788">2.335</cx:pt>
          <cx:pt idx="7789">2.3333333333333335</cx:pt>
          <cx:pt idx="7790">3</cx:pt>
          <cx:pt idx="7791">2.6699999999999999</cx:pt>
          <cx:pt idx="7792">2.6699999999999999</cx:pt>
          <cx:pt idx="7793">2.2233333333333332</cx:pt>
          <cx:pt idx="7794">2</cx:pt>
          <cx:pt idx="7795">3</cx:pt>
          <cx:pt idx="7796">3</cx:pt>
          <cx:pt idx="7797">2.6699999999999999</cx:pt>
          <cx:pt idx="7798">2.6699999999999999</cx:pt>
          <cx:pt idx="7799">2.665</cx:pt>
          <cx:pt idx="7800">2.3300000000000001</cx:pt>
          <cx:pt idx="7801">2.5533333333333332</cx:pt>
          <cx:pt idx="7802">1.6699999999999999</cx:pt>
          <cx:pt idx="7803">3</cx:pt>
          <cx:pt idx="7804">2.665</cx:pt>
          <cx:pt idx="7805">3</cx:pt>
          <cx:pt idx="7806">2.3300000000000001</cx:pt>
          <cx:pt idx="7807">2.6699999999999999</cx:pt>
          <cx:pt idx="7808">2.665</cx:pt>
          <cx:pt idx="7809">2.665</cx:pt>
          <cx:pt idx="7810">2.3300000000000001</cx:pt>
          <cx:pt idx="7811">2.3328571428571427</cx:pt>
          <cx:pt idx="7812">3</cx:pt>
          <cx:pt idx="7813">3</cx:pt>
          <cx:pt idx="7814">2</cx:pt>
          <cx:pt idx="7815">2.6699999999999999</cx:pt>
          <cx:pt idx="7816">2.165</cx:pt>
          <cx:pt idx="7817">2.3300000000000001</cx:pt>
          <cx:pt idx="7818">3</cx:pt>
          <cx:pt idx="7819">3</cx:pt>
          <cx:pt idx="7820">2.6699999999999999</cx:pt>
          <cx:pt idx="7821">2.3300000000000001</cx:pt>
          <cx:pt idx="7822">2.6699999999999999</cx:pt>
          <cx:pt idx="7823">2.5</cx:pt>
          <cx:pt idx="7824">2.8900000000000001</cx:pt>
          <cx:pt idx="7825">1.5</cx:pt>
          <cx:pt idx="7826">2.3300000000000001</cx:pt>
          <cx:pt idx="7827">3</cx:pt>
          <cx:pt idx="7828">2</cx:pt>
          <cx:pt idx="7829">3</cx:pt>
          <cx:pt idx="7830">2.2233333333333332</cx:pt>
          <cx:pt idx="7831">2.6699999999999999</cx:pt>
          <cx:pt idx="7832">2.665</cx:pt>
          <cx:pt idx="7833">2</cx:pt>
          <cx:pt idx="7834">2.6699999999999999</cx:pt>
          <cx:pt idx="7835">3</cx:pt>
          <cx:pt idx="7836">3</cx:pt>
          <cx:pt idx="7837">2.5</cx:pt>
          <cx:pt idx="7838">2.3300000000000001</cx:pt>
          <cx:pt idx="7839">3</cx:pt>
          <cx:pt idx="7840">2.3300000000000001</cx:pt>
          <cx:pt idx="7841">2.5</cx:pt>
          <cx:pt idx="7842">2.6699999999999999</cx:pt>
          <cx:pt idx="7843">2</cx:pt>
          <cx:pt idx="7844">2.6666666666666665</cx:pt>
          <cx:pt idx="7845">3</cx:pt>
          <cx:pt idx="7846">3</cx:pt>
          <cx:pt idx="7847">1.3300000000000001</cx:pt>
          <cx:pt idx="7848">2.4175000000000004</cx:pt>
          <cx:pt idx="7849">2</cx:pt>
          <cx:pt idx="7850">2.3300000000000001</cx:pt>
          <cx:pt idx="7851">3</cx:pt>
          <cx:pt idx="7852">1.3300000000000001</cx:pt>
          <cx:pt idx="7853">2.7799999999999998</cx:pt>
          <cx:pt idx="7854">2.665</cx:pt>
          <cx:pt idx="7855">2.1675</cx:pt>
          <cx:pt idx="7856">2.6699999999999999</cx:pt>
          <cx:pt idx="7857">1</cx:pt>
          <cx:pt idx="7858">2</cx:pt>
          <cx:pt idx="7859">1.6699999999999999</cx:pt>
          <cx:pt idx="7860">3</cx:pt>
          <cx:pt idx="7861">1.6699999999999999</cx:pt>
          <cx:pt idx="7862">3</cx:pt>
          <cx:pt idx="7863">3</cx:pt>
          <cx:pt idx="7864">3</cx:pt>
          <cx:pt idx="7865">2.5566666666666666</cx:pt>
          <cx:pt idx="7866">3</cx:pt>
          <cx:pt idx="7867">3</cx:pt>
          <cx:pt idx="7868">2.6699999999999999</cx:pt>
          <cx:pt idx="7869">2.8900000000000001</cx:pt>
          <cx:pt idx="7870">2</cx:pt>
          <cx:pt idx="7871">2.6699999999999999</cx:pt>
          <cx:pt idx="7872">3</cx:pt>
          <cx:pt idx="7873">2.6699999999999999</cx:pt>
          <cx:pt idx="7874">3</cx:pt>
          <cx:pt idx="7875">1.6699999999999999</cx:pt>
          <cx:pt idx="7876">2.3300000000000001</cx:pt>
          <cx:pt idx="7877">2.3300000000000001</cx:pt>
          <cx:pt idx="7878">2.3300000000000001</cx:pt>
          <cx:pt idx="7879">2.3300000000000001</cx:pt>
          <cx:pt idx="7880">1.6699999999999999</cx:pt>
          <cx:pt idx="7881">3</cx:pt>
          <cx:pt idx="7882">2.3999999999999999</cx:pt>
          <cx:pt idx="7883">2.2233333333333332</cx:pt>
          <cx:pt idx="7884">2.6699999999999999</cx:pt>
          <cx:pt idx="7885">3</cx:pt>
          <cx:pt idx="7886">3</cx:pt>
          <cx:pt idx="7887">2.835</cx:pt>
          <cx:pt idx="7888">3</cx:pt>
          <cx:pt idx="7889">2.3300000000000001</cx:pt>
          <cx:pt idx="7890">2.1099999999999999</cx:pt>
          <cx:pt idx="7891">2.6699999999999999</cx:pt>
          <cx:pt idx="7892">2.6699999999999999</cx:pt>
          <cx:pt idx="7893">3</cx:pt>
          <cx:pt idx="7894">2.5339999999999998</cx:pt>
          <cx:pt idx="7895">2.2233333333333332</cx:pt>
          <cx:pt idx="7896">1</cx:pt>
          <cx:pt idx="7897">3</cx:pt>
          <cx:pt idx="7898">3</cx:pt>
          <cx:pt idx="7899">3</cx:pt>
          <cx:pt idx="7900">2.1099999999999999</cx:pt>
          <cx:pt idx="7901">3</cx:pt>
          <cx:pt idx="7902">1</cx:pt>
          <cx:pt idx="7903">3</cx:pt>
          <cx:pt idx="7904">1</cx:pt>
          <cx:pt idx="7905">2.1699999999999999</cx:pt>
          <cx:pt idx="7906">3</cx:pt>
          <cx:pt idx="7907">2.1099999999999999</cx:pt>
          <cx:pt idx="7908">1.8300000000000001</cx:pt>
          <cx:pt idx="7909">2.665</cx:pt>
          <cx:pt idx="7910">2.3300000000000001</cx:pt>
          <cx:pt idx="7911">1.3300000000000001</cx:pt>
          <cx:pt idx="7912">3</cx:pt>
          <cx:pt idx="7913">2.5566666666666666</cx:pt>
          <cx:pt idx="7914">3</cx:pt>
          <cx:pt idx="7915">2.6699999999999999</cx:pt>
          <cx:pt idx="7916">2.335</cx:pt>
          <cx:pt idx="7917">1.6699999999999999</cx:pt>
          <cx:pt idx="7918">3</cx:pt>
          <cx:pt idx="7919">2.3300000000000001</cx:pt>
          <cx:pt idx="7920">2.1320000000000001</cx:pt>
          <cx:pt idx="7921">3</cx:pt>
          <cx:pt idx="7922">2.6699999999999999</cx:pt>
          <cx:pt idx="7923">2.8900000000000001</cx:pt>
          <cx:pt idx="7924">2.1699999999999999</cx:pt>
          <cx:pt idx="7925">2</cx:pt>
          <cx:pt idx="7926">3</cx:pt>
          <cx:pt idx="7927">2.5</cx:pt>
          <cx:pt idx="7928">3</cx:pt>
          <cx:pt idx="7929">2.8900000000000001</cx:pt>
          <cx:pt idx="7930">2.3300000000000001</cx:pt>
          <cx:pt idx="7931">2.6699999999999999</cx:pt>
          <cx:pt idx="7932">2.3300000000000001</cx:pt>
          <cx:pt idx="7933">2.3333333333333335</cx:pt>
          <cx:pt idx="7934">1.6699999999999999</cx:pt>
          <cx:pt idx="7935">3</cx:pt>
          <cx:pt idx="7936">2.6699999999999999</cx:pt>
          <cx:pt idx="7937">2.415</cx:pt>
          <cx:pt idx="7938">2.6699999999999999</cx:pt>
          <cx:pt idx="7939">2.6675</cx:pt>
          <cx:pt idx="7940">3</cx:pt>
          <cx:pt idx="7941">2.3300000000000001</cx:pt>
          <cx:pt idx="7942">1.6699999999999999</cx:pt>
          <cx:pt idx="7943">2.3300000000000001</cx:pt>
          <cx:pt idx="7944">2.3300000000000001</cx:pt>
          <cx:pt idx="7945">2.6699999999999999</cx:pt>
          <cx:pt idx="7946">3</cx:pt>
          <cx:pt idx="7947">2.6666666666666665</cx:pt>
          <cx:pt idx="7948">2.6699999999999999</cx:pt>
          <cx:pt idx="7949">2.3300000000000001</cx:pt>
          <cx:pt idx="7950">3</cx:pt>
          <cx:pt idx="7951">2.3300000000000001</cx:pt>
          <cx:pt idx="7952">2.4466666666666668</cx:pt>
          <cx:pt idx="7953">3</cx:pt>
          <cx:pt idx="7954">2.835</cx:pt>
          <cx:pt idx="7955">2.665</cx:pt>
          <cx:pt idx="7956">2.5566666666666666</cx:pt>
          <cx:pt idx="7957">3</cx:pt>
          <cx:pt idx="7958">2.8900000000000001</cx:pt>
          <cx:pt idx="7959">3</cx:pt>
          <cx:pt idx="7960">2</cx:pt>
          <cx:pt idx="7961">2.6699999999999999</cx:pt>
          <cx:pt idx="7962">1.6699999999999999</cx:pt>
          <cx:pt idx="7963">3</cx:pt>
          <cx:pt idx="7964">2.835</cx:pt>
          <cx:pt idx="7965">2.6699999999999999</cx:pt>
          <cx:pt idx="7966">2.835</cx:pt>
          <cx:pt idx="7967">2.5</cx:pt>
          <cx:pt idx="7968">3</cx:pt>
          <cx:pt idx="7969">2.3300000000000001</cx:pt>
          <cx:pt idx="7970">1.6699999999999999</cx:pt>
          <cx:pt idx="7971">2.3300000000000001</cx:pt>
          <cx:pt idx="7972">2</cx:pt>
          <cx:pt idx="7973">3</cx:pt>
          <cx:pt idx="7974">2.165</cx:pt>
          <cx:pt idx="7975">3</cx:pt>
          <cx:pt idx="7976">3</cx:pt>
          <cx:pt idx="7977">2.5533333333333332</cx:pt>
          <cx:pt idx="7978">3</cx:pt>
          <cx:pt idx="7979">2</cx:pt>
          <cx:pt idx="7980">2.2233333333333332</cx:pt>
          <cx:pt idx="7981">2.6699999999999999</cx:pt>
          <cx:pt idx="7982">2.3300000000000001</cx:pt>
          <cx:pt idx="7983">3</cx:pt>
          <cx:pt idx="7984">1.835</cx:pt>
          <cx:pt idx="7985">2.6699999999999999</cx:pt>
          <cx:pt idx="7986">3</cx:pt>
          <cx:pt idx="7987">2</cx:pt>
          <cx:pt idx="7988">2.5533333333333332</cx:pt>
          <cx:pt idx="7989">2</cx:pt>
          <cx:pt idx="7990">1</cx:pt>
          <cx:pt idx="7991">2</cx:pt>
          <cx:pt idx="7992">1.6699999999999999</cx:pt>
          <cx:pt idx="7993">2</cx:pt>
          <cx:pt idx="7994">2</cx:pt>
          <cx:pt idx="7995">2.3300000000000001</cx:pt>
          <cx:pt idx="7996">3</cx:pt>
          <cx:pt idx="7997">2.5</cx:pt>
          <cx:pt idx="7998">2</cx:pt>
          <cx:pt idx="7999">2.6699999999999999</cx:pt>
          <cx:pt idx="8000">3</cx:pt>
          <cx:pt idx="8001">2</cx:pt>
          <cx:pt idx="8002">3</cx:pt>
          <cx:pt idx="8003">2.5566666666666666</cx:pt>
          <cx:pt idx="8004">2</cx:pt>
          <cx:pt idx="8005">2.3300000000000001</cx:pt>
          <cx:pt idx="8006">2.835</cx:pt>
          <cx:pt idx="8007">2.6699999999999999</cx:pt>
          <cx:pt idx="8008">2</cx:pt>
          <cx:pt idx="8009">3</cx:pt>
          <cx:pt idx="8010">2</cx:pt>
          <cx:pt idx="8011">2.6699999999999999</cx:pt>
          <cx:pt idx="8012">2.1699999999999999</cx:pt>
          <cx:pt idx="8013">3</cx:pt>
          <cx:pt idx="8014">3</cx:pt>
          <cx:pt idx="8015">2.6699999999999999</cx:pt>
          <cx:pt idx="8016">1.6699999999999999</cx:pt>
          <cx:pt idx="8017">3</cx:pt>
          <cx:pt idx="8018">1</cx:pt>
          <cx:pt idx="8019">3</cx:pt>
          <cx:pt idx="8020">2.5</cx:pt>
          <cx:pt idx="8021">3</cx:pt>
          <cx:pt idx="8022">1.5</cx:pt>
          <cx:pt idx="8023">2.6666666666666665</cx:pt>
          <cx:pt idx="8024">1.6699999999999999</cx:pt>
          <cx:pt idx="8025">3</cx:pt>
          <cx:pt idx="8026">2.6699999999999999</cx:pt>
          <cx:pt idx="8027">2</cx:pt>
          <cx:pt idx="8028">2.6675</cx:pt>
          <cx:pt idx="8029">2</cx:pt>
          <cx:pt idx="8030">2</cx:pt>
          <cx:pt idx="8031">2.665</cx:pt>
          <cx:pt idx="8032">2</cx:pt>
          <cx:pt idx="8033">2.2200000000000002</cx:pt>
          <cx:pt idx="8034">2.6699999999999999</cx:pt>
          <cx:pt idx="8035">2.5</cx:pt>
          <cx:pt idx="8036">3</cx:pt>
          <cx:pt idx="8037">2.7799999999999998</cx:pt>
          <cx:pt idx="8038">2.3300000000000001</cx:pt>
          <cx:pt idx="8039">2.835</cx:pt>
          <cx:pt idx="8040">3</cx:pt>
          <cx:pt idx="8041">2.6699999999999999</cx:pt>
          <cx:pt idx="8042">2.6666666666666665</cx:pt>
          <cx:pt idx="8043">2.6699999999999999</cx:pt>
          <cx:pt idx="8044">2.335</cx:pt>
          <cx:pt idx="8045">2.1133333333333333</cx:pt>
          <cx:pt idx="8046">3</cx:pt>
          <cx:pt idx="8047">2.5</cx:pt>
          <cx:pt idx="8048">3</cx:pt>
          <cx:pt idx="8049">2.6666666666666665</cx:pt>
          <cx:pt idx="8050">2.6699999999999999</cx:pt>
          <cx:pt idx="8051">2</cx:pt>
          <cx:pt idx="8052">2.3300000000000001</cx:pt>
          <cx:pt idx="8053">2.2475000000000001</cx:pt>
          <cx:pt idx="8054">2.3300000000000001</cx:pt>
          <cx:pt idx="8055">1</cx:pt>
          <cx:pt idx="8056">2.5339999999999998</cx:pt>
          <cx:pt idx="8057">2.0019999999999998</cx:pt>
          <cx:pt idx="8058">2</cx:pt>
          <cx:pt idx="8059">2.3300000000000001</cx:pt>
          <cx:pt idx="8060">2.3300000000000001</cx:pt>
          <cx:pt idx="8061">2.6699999999999999</cx:pt>
          <cx:pt idx="8062">2.3300000000000001</cx:pt>
          <cx:pt idx="8063">2.6699999999999999</cx:pt>
          <cx:pt idx="8064">2.3300000000000001</cx:pt>
          <cx:pt idx="8065">1.3300000000000001</cx:pt>
          <cx:pt idx="8066">2.085</cx:pt>
          <cx:pt idx="8067">3</cx:pt>
          <cx:pt idx="8068">3</cx:pt>
          <cx:pt idx="8069">2.6699999999999999</cx:pt>
          <cx:pt idx="8070">3</cx:pt>
          <cx:pt idx="8071">2.3300000000000001</cx:pt>
          <cx:pt idx="8072">2.3300000000000001</cx:pt>
          <cx:pt idx="8073">2.3300000000000001</cx:pt>
          <cx:pt idx="8074">3</cx:pt>
          <cx:pt idx="8075">3</cx:pt>
          <cx:pt idx="8076">2.6699999999999999</cx:pt>
          <cx:pt idx="8077">2.6699999999999999</cx:pt>
          <cx:pt idx="8078">3</cx:pt>
          <cx:pt idx="8079">2.6699999999999999</cx:pt>
          <cx:pt idx="8080">2.6699999999999999</cx:pt>
          <cx:pt idx="8081">1.6699999999999999</cx:pt>
          <cx:pt idx="8082">2.3300000000000001</cx:pt>
          <cx:pt idx="8083">2.5</cx:pt>
          <cx:pt idx="8084">3</cx:pt>
          <cx:pt idx="8085">2.6699999999999999</cx:pt>
          <cx:pt idx="8086">3</cx:pt>
          <cx:pt idx="8087">2.6699999999999999</cx:pt>
          <cx:pt idx="8088">2.665</cx:pt>
          <cx:pt idx="8089">2</cx:pt>
          <cx:pt idx="8090">1.6699999999999999</cx:pt>
          <cx:pt idx="8091">2.2783333333333333</cx:pt>
          <cx:pt idx="8092">3</cx:pt>
          <cx:pt idx="8093">2</cx:pt>
          <cx:pt idx="8094">3</cx:pt>
          <cx:pt idx="8095">2.3300000000000001</cx:pt>
          <cx:pt idx="8096">2.6699999999999999</cx:pt>
          <cx:pt idx="8097">2</cx:pt>
          <cx:pt idx="8098">2.665</cx:pt>
          <cx:pt idx="8099">2.6699999999999999</cx:pt>
          <cx:pt idx="8100">1.665</cx:pt>
          <cx:pt idx="8101">2.5</cx:pt>
          <cx:pt idx="8102">2.6699999999999999</cx:pt>
          <cx:pt idx="8103">2.2200000000000002</cx:pt>
          <cx:pt idx="8104">2.6699999999999999</cx:pt>
          <cx:pt idx="8105">2.3300000000000001</cx:pt>
          <cx:pt idx="8106">2.3300000000000001</cx:pt>
          <cx:pt idx="8107">2.3300000000000001</cx:pt>
          <cx:pt idx="8108">2.6699999999999999</cx:pt>
          <cx:pt idx="8109">2.3300000000000001</cx:pt>
          <cx:pt idx="8110">2.2200000000000002</cx:pt>
          <cx:pt idx="8111">3</cx:pt>
          <cx:pt idx="8112">3</cx:pt>
          <cx:pt idx="8113">2.165</cx:pt>
          <cx:pt idx="8114">3</cx:pt>
          <cx:pt idx="8115">2.5</cx:pt>
          <cx:pt idx="8116">3</cx:pt>
          <cx:pt idx="8117">2.3300000000000001</cx:pt>
          <cx:pt idx="8118">3</cx:pt>
          <cx:pt idx="8119">2.835</cx:pt>
          <cx:pt idx="8120">1.3300000000000001</cx:pt>
          <cx:pt idx="8121">1.5</cx:pt>
          <cx:pt idx="8122">3</cx:pt>
          <cx:pt idx="8123">2</cx:pt>
          <cx:pt idx="8124">1.3333333333333333</cx:pt>
          <cx:pt idx="8125">2.3300000000000001</cx:pt>
          <cx:pt idx="8126">3</cx:pt>
          <cx:pt idx="8127">2.6699999999999999</cx:pt>
          <cx:pt idx="8128">2.835</cx:pt>
          <cx:pt idx="8129">3</cx:pt>
          <cx:pt idx="8130">2.6699999999999999</cx:pt>
          <cx:pt idx="8131">2.3300000000000001</cx:pt>
          <cx:pt idx="8132">3</cx:pt>
          <cx:pt idx="8133">2.6699999999999999</cx:pt>
          <cx:pt idx="8134">2.3300000000000001</cx:pt>
          <cx:pt idx="8135">3</cx:pt>
          <cx:pt idx="8136">3</cx:pt>
          <cx:pt idx="8137">1.3300000000000001</cx:pt>
          <cx:pt idx="8138">2</cx:pt>
          <cx:pt idx="8139">2</cx:pt>
          <cx:pt idx="8140">2.6699999999999999</cx:pt>
          <cx:pt idx="8141">2</cx:pt>
          <cx:pt idx="8142">3</cx:pt>
          <cx:pt idx="8143">2.5566666666666666</cx:pt>
          <cx:pt idx="8144">2.3300000000000001</cx:pt>
          <cx:pt idx="8145">2.6699999999999999</cx:pt>
          <cx:pt idx="8146">2.665</cx:pt>
          <cx:pt idx="8147">2.335</cx:pt>
          <cx:pt idx="8148">2.1099999999999999</cx:pt>
          <cx:pt idx="8149">2.6699999999999999</cx:pt>
          <cx:pt idx="8150">2.6699999999999999</cx:pt>
          <cx:pt idx="8151">1.8866666666666667</cx:pt>
          <cx:pt idx="8152">2.6699999999999999</cx:pt>
          <cx:pt idx="8153">2</cx:pt>
          <cx:pt idx="8154">2.2200000000000002</cx:pt>
          <cx:pt idx="8155">2.335</cx:pt>
          <cx:pt idx="8156">2.3300000000000001</cx:pt>
          <cx:pt idx="8157">2.6699999999999999</cx:pt>
          <cx:pt idx="8158">2.3300000000000001</cx:pt>
          <cx:pt idx="8159">2.3300000000000001</cx:pt>
          <cx:pt idx="8160">2.3300000000000001</cx:pt>
          <cx:pt idx="8161">2.6699999999999999</cx:pt>
          <cx:pt idx="8162">2.3300000000000001</cx:pt>
          <cx:pt idx="8163">2</cx:pt>
          <cx:pt idx="8164">2.6699999999999999</cx:pt>
          <cx:pt idx="8165">3</cx:pt>
          <cx:pt idx="8166">2.5</cx:pt>
          <cx:pt idx="8167">2.3300000000000001</cx:pt>
          <cx:pt idx="8168">2</cx:pt>
          <cx:pt idx="8169">3</cx:pt>
          <cx:pt idx="8170">2.6699999999999999</cx:pt>
          <cx:pt idx="8171">2.335</cx:pt>
          <cx:pt idx="8172">3</cx:pt>
          <cx:pt idx="8173">2.3300000000000001</cx:pt>
          <cx:pt idx="8174">2</cx:pt>
          <cx:pt idx="8175">3</cx:pt>
          <cx:pt idx="8176">3</cx:pt>
          <cx:pt idx="8177">3</cx:pt>
          <cx:pt idx="8178">2.3300000000000001</cx:pt>
          <cx:pt idx="8179">2.6699999999999999</cx:pt>
          <cx:pt idx="8180">3</cx:pt>
          <cx:pt idx="8181">2.835</cx:pt>
          <cx:pt idx="8182">2.6699999999999999</cx:pt>
          <cx:pt idx="8183">2.6699999999999999</cx:pt>
          <cx:pt idx="8184">2.165</cx:pt>
          <cx:pt idx="8185">3</cx:pt>
          <cx:pt idx="8186">1.915</cx:pt>
          <cx:pt idx="8187">2.6699999999999999</cx:pt>
          <cx:pt idx="8188">3</cx:pt>
          <cx:pt idx="8189">3</cx:pt>
          <cx:pt idx="8190">3</cx:pt>
          <cx:pt idx="8191">2.2233333333333332</cx:pt>
          <cx:pt idx="8192">2</cx:pt>
          <cx:pt idx="8193">1</cx:pt>
          <cx:pt idx="8194">2.165</cx:pt>
          <cx:pt idx="8195">2.6699999999999999</cx:pt>
          <cx:pt idx="8196">2.835</cx:pt>
          <cx:pt idx="8197">3</cx:pt>
          <cx:pt idx="8198">2.3300000000000001</cx:pt>
          <cx:pt idx="8199">3</cx:pt>
          <cx:pt idx="8200">3</cx:pt>
          <cx:pt idx="8201">2.6699999999999999</cx:pt>
          <cx:pt idx="8202">2.3300000000000001</cx:pt>
          <cx:pt idx="8203">2.835</cx:pt>
          <cx:pt idx="8204">2.3300000000000001</cx:pt>
          <cx:pt idx="8205">2.5825</cx:pt>
          <cx:pt idx="8206">2.3300000000000001</cx:pt>
          <cx:pt idx="8207">2.6699999999999999</cx:pt>
          <cx:pt idx="8208">3</cx:pt>
          <cx:pt idx="8209">2.415</cx:pt>
          <cx:pt idx="8210">2.3300000000000001</cx:pt>
          <cx:pt idx="8211">2.335</cx:pt>
          <cx:pt idx="8212">3</cx:pt>
          <cx:pt idx="8213">1.3300000000000001</cx:pt>
          <cx:pt idx="8214">2.5</cx:pt>
          <cx:pt idx="8215">3</cx:pt>
          <cx:pt idx="8216">1.3300000000000001</cx:pt>
          <cx:pt idx="8217">1.8866666666666667</cx:pt>
          <cx:pt idx="8218">2.6699999999999999</cx:pt>
          <cx:pt idx="8219">3</cx:pt>
          <cx:pt idx="8220">2</cx:pt>
          <cx:pt idx="8221">2.7524999999999999</cx:pt>
          <cx:pt idx="8222">3</cx:pt>
          <cx:pt idx="8223">2</cx:pt>
          <cx:pt idx="8224">3</cx:pt>
          <cx:pt idx="8225">2.3300000000000001</cx:pt>
          <cx:pt idx="8226">2.75</cx:pt>
          <cx:pt idx="8227">2</cx:pt>
          <cx:pt idx="8228">2.6699999999999999</cx:pt>
          <cx:pt idx="8229">2.6699999999999999</cx:pt>
          <cx:pt idx="8230">2.3300000000000001</cx:pt>
          <cx:pt idx="8231">2.6666666666666665</cx:pt>
          <cx:pt idx="8232">3</cx:pt>
          <cx:pt idx="8233">3</cx:pt>
          <cx:pt idx="8234">2.5</cx:pt>
          <cx:pt idx="8235">1.5825</cx:pt>
          <cx:pt idx="8236">1.6699999999999999</cx:pt>
          <cx:pt idx="8237">2.3300000000000001</cx:pt>
          <cx:pt idx="8238">2.5</cx:pt>
          <cx:pt idx="8239">1.6699999999999999</cx:pt>
          <cx:pt idx="8240">2.3300000000000001</cx:pt>
          <cx:pt idx="8241">3</cx:pt>
          <cx:pt idx="8242">2.6699999999999999</cx:pt>
          <cx:pt idx="8243">3</cx:pt>
          <cx:pt idx="8244">2</cx:pt>
          <cx:pt idx="8245">3</cx:pt>
          <cx:pt idx="8246">2.6699999999999999</cx:pt>
          <cx:pt idx="8247">2.3300000000000001</cx:pt>
          <cx:pt idx="8248">3</cx:pt>
          <cx:pt idx="8249">2.3300000000000001</cx:pt>
          <cx:pt idx="8250">3</cx:pt>
          <cx:pt idx="8251">2.835</cx:pt>
          <cx:pt idx="8252">2</cx:pt>
          <cx:pt idx="8253">2.835</cx:pt>
          <cx:pt idx="8254">3</cx:pt>
          <cx:pt idx="8255">1.6699999999999999</cx:pt>
          <cx:pt idx="8256">3</cx:pt>
          <cx:pt idx="8257">2.6699999999999999</cx:pt>
          <cx:pt idx="8258">2.165</cx:pt>
          <cx:pt idx="8259">2.5</cx:pt>
          <cx:pt idx="8260">3</cx:pt>
          <cx:pt idx="8261">3</cx:pt>
          <cx:pt idx="8262">2</cx:pt>
          <cx:pt idx="8263">3</cx:pt>
          <cx:pt idx="8264">2.665</cx:pt>
          <cx:pt idx="8265">3</cx:pt>
          <cx:pt idx="8266">2</cx:pt>
          <cx:pt idx="8267">3</cx:pt>
          <cx:pt idx="8268">2.6699999999999999</cx:pt>
          <cx:pt idx="8269">2.665</cx:pt>
          <cx:pt idx="8270">2.2799999999999998</cx:pt>
          <cx:pt idx="8271">2.8900000000000001</cx:pt>
          <cx:pt idx="8272">3</cx:pt>
          <cx:pt idx="8273">2.6699999999999999</cx:pt>
          <cx:pt idx="8274">3</cx:pt>
          <cx:pt idx="8275">1.6699999999999999</cx:pt>
          <cx:pt idx="8276">2.3300000000000001</cx:pt>
          <cx:pt idx="8277">1.3300000000000001</cx:pt>
          <cx:pt idx="8278">3</cx:pt>
          <cx:pt idx="8279">1</cx:pt>
          <cx:pt idx="8280">3</cx:pt>
          <cx:pt idx="8281">2</cx:pt>
          <cx:pt idx="8282">3</cx:pt>
          <cx:pt idx="8283">2.165</cx:pt>
          <cx:pt idx="8284">2</cx:pt>
          <cx:pt idx="8285">3</cx:pt>
          <cx:pt idx="8286">3</cx:pt>
          <cx:pt idx="8287">3</cx:pt>
          <cx:pt idx="8288">3</cx:pt>
          <cx:pt idx="8289">3</cx:pt>
          <cx:pt idx="8290">2.335</cx:pt>
          <cx:pt idx="8291">1.6699999999999999</cx:pt>
          <cx:pt idx="8292">3</cx:pt>
          <cx:pt idx="8293">2.6699999999999999</cx:pt>
          <cx:pt idx="8294">1.6699999999999999</cx:pt>
          <cx:pt idx="8295">2.6699999999999999</cx:pt>
          <cx:pt idx="8296">2.3333333333333335</cx:pt>
          <cx:pt idx="8297">2.335</cx:pt>
          <cx:pt idx="8298">2.3300000000000001</cx:pt>
          <cx:pt idx="8299">2.6699999999999999</cx:pt>
          <cx:pt idx="8300">1</cx:pt>
          <cx:pt idx="8301">3</cx:pt>
          <cx:pt idx="8302">3</cx:pt>
          <cx:pt idx="8303">2.6699999999999999</cx:pt>
          <cx:pt idx="8304">3</cx:pt>
          <cx:pt idx="8305">2.5</cx:pt>
          <cx:pt idx="8306">3</cx:pt>
          <cx:pt idx="8307">2.6699999999999999</cx:pt>
          <cx:pt idx="8308">1.6699999999999999</cx:pt>
          <cx:pt idx="8309">2.335</cx:pt>
          <cx:pt idx="8310">2.5</cx:pt>
          <cx:pt idx="8311">3</cx:pt>
          <cx:pt idx="8312">2.665</cx:pt>
          <cx:pt idx="8313">3</cx:pt>
          <cx:pt idx="8314">2.3300000000000001</cx:pt>
          <cx:pt idx="8315">2.3300000000000001</cx:pt>
          <cx:pt idx="8316">1.5</cx:pt>
          <cx:pt idx="8317">2.835</cx:pt>
          <cx:pt idx="8318">3</cx:pt>
          <cx:pt idx="8319">2.085</cx:pt>
          <cx:pt idx="8320">3</cx:pt>
          <cx:pt idx="8321">2.6699999999999999</cx:pt>
          <cx:pt idx="8322">2.5</cx:pt>
          <cx:pt idx="8323">2</cx:pt>
          <cx:pt idx="8324">2.4433333333333334</cx:pt>
          <cx:pt idx="8325">1.6699999999999999</cx:pt>
          <cx:pt idx="8326">3</cx:pt>
          <cx:pt idx="8327">2.6699999999999999</cx:pt>
          <cx:pt idx="8328">1.6699999999999999</cx:pt>
          <cx:pt idx="8329">3</cx:pt>
          <cx:pt idx="8330">2.3300000000000001</cx:pt>
          <cx:pt idx="8331">2.335</cx:pt>
          <cx:pt idx="8332">2</cx:pt>
          <cx:pt idx="8333">3</cx:pt>
          <cx:pt idx="8334">2.6699999999999999</cx:pt>
          <cx:pt idx="8335">3</cx:pt>
          <cx:pt idx="8336">2.3300000000000001</cx:pt>
          <cx:pt idx="8337">2.835</cx:pt>
          <cx:pt idx="8338">2.5</cx:pt>
          <cx:pt idx="8339">3</cx:pt>
          <cx:pt idx="8340">1.665</cx:pt>
          <cx:pt idx="8341">2.6699999999999999</cx:pt>
          <cx:pt idx="8342">2.6699999999999999</cx:pt>
          <cx:pt idx="8343">2.665</cx:pt>
          <cx:pt idx="8344">2.835</cx:pt>
          <cx:pt idx="8345">2.665</cx:pt>
          <cx:pt idx="8346">1</cx:pt>
          <cx:pt idx="8347">1.6699999999999999</cx:pt>
          <cx:pt idx="8348">3</cx:pt>
          <cx:pt idx="8349">2.3300000000000001</cx:pt>
          <cx:pt idx="8350">2.335</cx:pt>
          <cx:pt idx="8351">2.335</cx:pt>
          <cx:pt idx="8352">3</cx:pt>
          <cx:pt idx="8353">1</cx:pt>
          <cx:pt idx="8354">2.165</cx:pt>
          <cx:pt idx="8355">1.6699999999999999</cx:pt>
          <cx:pt idx="8356">3</cx:pt>
          <cx:pt idx="8357">2.6699999999999999</cx:pt>
          <cx:pt idx="8358">3</cx:pt>
          <cx:pt idx="8359">2.2233333333333332</cx:pt>
          <cx:pt idx="8360">3</cx:pt>
          <cx:pt idx="8361">2.335</cx:pt>
          <cx:pt idx="8362">2.3333333333333335</cx:pt>
          <cx:pt idx="8363">3</cx:pt>
          <cx:pt idx="8364">3</cx:pt>
          <cx:pt idx="8365">2.5</cx:pt>
          <cx:pt idx="8366">2.835</cx:pt>
          <cx:pt idx="8367">3</cx:pt>
          <cx:pt idx="8368">3</cx:pt>
          <cx:pt idx="8369">2.3300000000000001</cx:pt>
          <cx:pt idx="8370">2.6699999999999999</cx:pt>
          <cx:pt idx="8371">3</cx:pt>
          <cx:pt idx="8372">3</cx:pt>
          <cx:pt idx="8373">2</cx:pt>
          <cx:pt idx="8374">2</cx:pt>
          <cx:pt idx="8375">3</cx:pt>
          <cx:pt idx="8376">1</cx:pt>
          <cx:pt idx="8377">2.3300000000000001</cx:pt>
          <cx:pt idx="8378">2.3300000000000001</cx:pt>
          <cx:pt idx="8379">1.6659999999999999</cx:pt>
          <cx:pt idx="8380">2</cx:pt>
          <cx:pt idx="8381">2.165</cx:pt>
          <cx:pt idx="8382">3</cx:pt>
          <cx:pt idx="8383">2.7799999999999998</cx:pt>
          <cx:pt idx="8384">2</cx:pt>
          <cx:pt idx="8385">2.6699999999999999</cx:pt>
          <cx:pt idx="8386">2.3300000000000001</cx:pt>
          <cx:pt idx="8387">2.6699999999999999</cx:pt>
          <cx:pt idx="8388">2.3300000000000001</cx:pt>
          <cx:pt idx="8389">2.6699999999999999</cx:pt>
          <cx:pt idx="8390">2.0425</cx:pt>
          <cx:pt idx="8391">2.6699999999999999</cx:pt>
          <cx:pt idx="8392">2.6699999999999999</cx:pt>
          <cx:pt idx="8393">1.6699999999999999</cx:pt>
          <cx:pt idx="8394">2.3333333333333335</cx:pt>
          <cx:pt idx="8395">2.2679999999999998</cx:pt>
          <cx:pt idx="8396">2.3300000000000001</cx:pt>
          <cx:pt idx="8397">2</cx:pt>
          <cx:pt idx="8398">2.3300000000000001</cx:pt>
          <cx:pt idx="8399">2</cx:pt>
          <cx:pt idx="8400">2.3300000000000001</cx:pt>
          <cx:pt idx="8401">1.6699999999999999</cx:pt>
          <cx:pt idx="8402">2.3300000000000001</cx:pt>
          <cx:pt idx="8403">2.7799999999999998</cx:pt>
          <cx:pt idx="8404">2.6666666666666665</cx:pt>
          <cx:pt idx="8405">2</cx:pt>
          <cx:pt idx="8406">1.6699999999999999</cx:pt>
          <cx:pt idx="8407">2.266</cx:pt>
          <cx:pt idx="8408">3</cx:pt>
          <cx:pt idx="8409">2.6699999999999999</cx:pt>
          <cx:pt idx="8410">2</cx:pt>
          <cx:pt idx="8411">3</cx:pt>
          <cx:pt idx="8412">2.835</cx:pt>
          <cx:pt idx="8413">2</cx:pt>
          <cx:pt idx="8414">2.6699999999999999</cx:pt>
          <cx:pt idx="8415">2.6699999999999999</cx:pt>
          <cx:pt idx="8416">2</cx:pt>
          <cx:pt idx="8417">2.6659999999999999</cx:pt>
          <cx:pt idx="8418">2.835</cx:pt>
          <cx:pt idx="8419">2.7766666666666668</cx:pt>
          <cx:pt idx="8420">2.3300000000000001</cx:pt>
          <cx:pt idx="8421">2.335</cx:pt>
          <cx:pt idx="8422">3</cx:pt>
          <cx:pt idx="8423">2</cx:pt>
          <cx:pt idx="8424">3</cx:pt>
          <cx:pt idx="8425">2</cx:pt>
          <cx:pt idx="8426">3</cx:pt>
          <cx:pt idx="8427">3</cx:pt>
          <cx:pt idx="8428">3</cx:pt>
          <cx:pt idx="8429">3</cx:pt>
          <cx:pt idx="8430">3</cx:pt>
          <cx:pt idx="8431">2.5</cx:pt>
          <cx:pt idx="8432">3</cx:pt>
          <cx:pt idx="8433">3</cx:pt>
          <cx:pt idx="8434">2.5533333333333332</cx:pt>
          <cx:pt idx="8435">2.3300000000000001</cx:pt>
          <cx:pt idx="8436">2.6699999999999999</cx:pt>
          <cx:pt idx="8437">2</cx:pt>
          <cx:pt idx="8438">2</cx:pt>
          <cx:pt idx="8439">2.3300000000000001</cx:pt>
          <cx:pt idx="8440">2.3300000000000001</cx:pt>
          <cx:pt idx="8441">2.335</cx:pt>
          <cx:pt idx="8442">2</cx:pt>
          <cx:pt idx="8443">2.3300000000000001</cx:pt>
          <cx:pt idx="8444">2.6699999999999999</cx:pt>
          <cx:pt idx="8445">2.1699999999999999</cx:pt>
          <cx:pt idx="8446">2.6699999999999999</cx:pt>
          <cx:pt idx="8447">2.6699999999999999</cx:pt>
          <cx:pt idx="8448">3</cx:pt>
          <cx:pt idx="8449">2.3300000000000001</cx:pt>
          <cx:pt idx="8450">2.3300000000000001</cx:pt>
          <cx:pt idx="8451">3</cx:pt>
          <cx:pt idx="8452">1.6699999999999999</cx:pt>
          <cx:pt idx="8453">2.6699999999999999</cx:pt>
          <cx:pt idx="8454">2.6699999999999999</cx:pt>
          <cx:pt idx="8455">3</cx:pt>
          <cx:pt idx="8456">2</cx:pt>
          <cx:pt idx="8457">1.3300000000000001</cx:pt>
          <cx:pt idx="8458">2.3300000000000001</cx:pt>
          <cx:pt idx="8459">2.6699999999999999</cx:pt>
          <cx:pt idx="8460">1.6699999999999999</cx:pt>
          <cx:pt idx="8461">2.3300000000000001</cx:pt>
          <cx:pt idx="8462">1.6699999999999999</cx:pt>
          <cx:pt idx="8463">1.6666666666666667</cx:pt>
          <cx:pt idx="8464">2.6659999999999999</cx:pt>
          <cx:pt idx="8465">2</cx:pt>
          <cx:pt idx="8466">2.3900000000000001</cx:pt>
          <cx:pt idx="8467">2.5</cx:pt>
          <cx:pt idx="8468">2.6699999999999999</cx:pt>
          <cx:pt idx="8469">3</cx:pt>
          <cx:pt idx="8470">2.3300000000000001</cx:pt>
          <cx:pt idx="8471">1.6699999999999999</cx:pt>
          <cx:pt idx="8472">3</cx:pt>
          <cx:pt idx="8473">1.6699999999999999</cx:pt>
          <cx:pt idx="8474">2.3300000000000001</cx:pt>
          <cx:pt idx="8475">1.6699999999999999</cx:pt>
          <cx:pt idx="8476">3</cx:pt>
          <cx:pt idx="8477">2.6699999999999999</cx:pt>
          <cx:pt idx="8478">2.6699999999999999</cx:pt>
          <cx:pt idx="8479">2.8900000000000001</cx:pt>
          <cx:pt idx="8480">3</cx:pt>
          <cx:pt idx="8481">3</cx:pt>
          <cx:pt idx="8482">2.3300000000000001</cx:pt>
          <cx:pt idx="8483">3</cx:pt>
          <cx:pt idx="8484">2</cx:pt>
          <cx:pt idx="8485">2.5</cx:pt>
          <cx:pt idx="8486">2.3300000000000001</cx:pt>
          <cx:pt idx="8487">2.75</cx:pt>
          <cx:pt idx="8488">2.3300000000000001</cx:pt>
          <cx:pt idx="8489">3</cx:pt>
          <cx:pt idx="8490">2</cx:pt>
          <cx:pt idx="8491">2.5533333333333332</cx:pt>
          <cx:pt idx="8492">2.6675</cx:pt>
          <cx:pt idx="8493">3</cx:pt>
          <cx:pt idx="8494">3</cx:pt>
          <cx:pt idx="8495">2.6699999999999999</cx:pt>
          <cx:pt idx="8496">2.6699999999999999</cx:pt>
          <cx:pt idx="8497">2.6699999999999999</cx:pt>
          <cx:pt idx="8498">1.6699999999999999</cx:pt>
          <cx:pt idx="8499">2.6699999999999999</cx:pt>
          <cx:pt idx="8500">2.5566666666666666</cx:pt>
          <cx:pt idx="8501">1.6699999999999999</cx:pt>
          <cx:pt idx="8502">2.6699999999999999</cx:pt>
          <cx:pt idx="8503">1.6699999999999999</cx:pt>
          <cx:pt idx="8504">2.165</cx:pt>
          <cx:pt idx="8505">1.6699999999999999</cx:pt>
          <cx:pt idx="8506">3</cx:pt>
          <cx:pt idx="8507">2.6699999999999999</cx:pt>
          <cx:pt idx="8508">2.6699999999999999</cx:pt>
          <cx:pt idx="8509">2.3300000000000001</cx:pt>
          <cx:pt idx="8510">1.75</cx:pt>
          <cx:pt idx="8511">3</cx:pt>
          <cx:pt idx="8512">2.6699999999999999</cx:pt>
          <cx:pt idx="8513">2.3300000000000001</cx:pt>
          <cx:pt idx="8514">1.8899999999999999</cx:pt>
          <cx:pt idx="8515">3</cx:pt>
          <cx:pt idx="8516">2.5</cx:pt>
          <cx:pt idx="8517">2.4433333333333334</cx:pt>
          <cx:pt idx="8518">1</cx:pt>
          <cx:pt idx="8519">3</cx:pt>
          <cx:pt idx="8520">2.6699999999999999</cx:pt>
          <cx:pt idx="8521">2.6666666666666665</cx:pt>
          <cx:pt idx="8522">2.3300000000000001</cx:pt>
          <cx:pt idx="8523">3</cx:pt>
          <cx:pt idx="8524">3</cx:pt>
          <cx:pt idx="8525">3</cx:pt>
          <cx:pt idx="8526">1.5</cx:pt>
          <cx:pt idx="8527">2</cx:pt>
          <cx:pt idx="8528">3</cx:pt>
          <cx:pt idx="8529">1.6699999999999999</cx:pt>
          <cx:pt idx="8530">2.3300000000000001</cx:pt>
          <cx:pt idx="8531">2.1099999999999999</cx:pt>
          <cx:pt idx="8532">2.7799999999999998</cx:pt>
          <cx:pt idx="8533">3</cx:pt>
          <cx:pt idx="8534">2.165</cx:pt>
          <cx:pt idx="8535">2.3300000000000001</cx:pt>
          <cx:pt idx="8536">2.5412499999999998</cx:pt>
          <cx:pt idx="8537">2.165</cx:pt>
          <cx:pt idx="8538">2.5566666666666666</cx:pt>
          <cx:pt idx="8539">3</cx:pt>
          <cx:pt idx="8540">2.335</cx:pt>
          <cx:pt idx="8541">2.6699999999999999</cx:pt>
          <cx:pt idx="8542">2.5</cx:pt>
          <cx:pt idx="8543">2.25</cx:pt>
          <cx:pt idx="8544">2.3300000000000001</cx:pt>
          <cx:pt idx="8545">3</cx:pt>
          <cx:pt idx="8546">3</cx:pt>
          <cx:pt idx="8547">2.5566666666666666</cx:pt>
          <cx:pt idx="8548">1.3300000000000001</cx:pt>
          <cx:pt idx="8549">2</cx:pt>
          <cx:pt idx="8550">2.3300000000000001</cx:pt>
          <cx:pt idx="8551">3</cx:pt>
          <cx:pt idx="8552">2</cx:pt>
          <cx:pt idx="8553">3</cx:pt>
          <cx:pt idx="8554">1.6699999999999999</cx:pt>
          <cx:pt idx="8555">3</cx:pt>
          <cx:pt idx="8556">2.335</cx:pt>
          <cx:pt idx="8557">1.3300000000000001</cx:pt>
          <cx:pt idx="8558">2.665</cx:pt>
          <cx:pt idx="8559">2.3300000000000001</cx:pt>
          <cx:pt idx="8560">2</cx:pt>
          <cx:pt idx="8561">2.835</cx:pt>
          <cx:pt idx="8562">3</cx:pt>
          <cx:pt idx="8563">3</cx:pt>
          <cx:pt idx="8564">2.165</cx:pt>
          <cx:pt idx="8565">2.6699999999999999</cx:pt>
          <cx:pt idx="8566">2.6699999999999999</cx:pt>
          <cx:pt idx="8567">2.6699999999999999</cx:pt>
          <cx:pt idx="8568">3</cx:pt>
          <cx:pt idx="8569">3</cx:pt>
          <cx:pt idx="8570">2</cx:pt>
          <cx:pt idx="8571">1.7766666666666666</cx:pt>
          <cx:pt idx="8572">2.4466666666666668</cx:pt>
          <cx:pt idx="8573">2.665</cx:pt>
          <cx:pt idx="8574">1.3300000000000001</cx:pt>
          <cx:pt idx="8575">2.3300000000000001</cx:pt>
          <cx:pt idx="8576">2.6699999999999999</cx:pt>
          <cx:pt idx="8577">2.6699999999999999</cx:pt>
          <cx:pt idx="8578">1.6699999999999999</cx:pt>
          <cx:pt idx="8579">3</cx:pt>
          <cx:pt idx="8580">3</cx:pt>
          <cx:pt idx="8581">2.335</cx:pt>
          <cx:pt idx="8582">3</cx:pt>
          <cx:pt idx="8583">2.3300000000000001</cx:pt>
          <cx:pt idx="8584">3</cx:pt>
          <cx:pt idx="8585">3</cx:pt>
          <cx:pt idx="8586">2.8900000000000001</cx:pt>
          <cx:pt idx="8587">2.335</cx:pt>
          <cx:pt idx="8588">2</cx:pt>
          <cx:pt idx="8589">3</cx:pt>
          <cx:pt idx="8590">2.6699999999999999</cx:pt>
          <cx:pt idx="8591">2</cx:pt>
          <cx:pt idx="8592">2.6699999999999999</cx:pt>
          <cx:pt idx="8593">2.2233333333333332</cx:pt>
          <cx:pt idx="8594">2.835</cx:pt>
          <cx:pt idx="8595">1.75</cx:pt>
          <cx:pt idx="8596">3</cx:pt>
          <cx:pt idx="8597">2.665</cx:pt>
          <cx:pt idx="8598">2.3300000000000001</cx:pt>
          <cx:pt idx="8599">3</cx:pt>
          <cx:pt idx="8600">2.3300000000000001</cx:pt>
          <cx:pt idx="8601">3</cx:pt>
          <cx:pt idx="8602">3</cx:pt>
          <cx:pt idx="8603">2.3300000000000001</cx:pt>
          <cx:pt idx="8604">3</cx:pt>
          <cx:pt idx="8605">2.165</cx:pt>
          <cx:pt idx="8606">3</cx:pt>
          <cx:pt idx="8607">1.3300000000000001</cx:pt>
          <cx:pt idx="8608">2.3300000000000001</cx:pt>
          <cx:pt idx="8609">1.6699999999999999</cx:pt>
          <cx:pt idx="8610">2.6699999999999999</cx:pt>
          <cx:pt idx="8611">3</cx:pt>
          <cx:pt idx="8612">2.5339999999999998</cx:pt>
          <cx:pt idx="8613">2.3300000000000001</cx:pt>
          <cx:pt idx="8614">3</cx:pt>
          <cx:pt idx="8615">3</cx:pt>
          <cx:pt idx="8616">3</cx:pt>
          <cx:pt idx="8617">2.335</cx:pt>
          <cx:pt idx="8618">2.6699999999999999</cx:pt>
          <cx:pt idx="8619">2</cx:pt>
          <cx:pt idx="8620">3</cx:pt>
          <cx:pt idx="8621">2</cx:pt>
          <cx:pt idx="8622">3</cx:pt>
          <cx:pt idx="8623">2.8900000000000001</cx:pt>
          <cx:pt idx="8624">2.6699999999999999</cx:pt>
          <cx:pt idx="8625">3</cx:pt>
          <cx:pt idx="8626">3</cx:pt>
          <cx:pt idx="8627">1.6699999999999999</cx:pt>
          <cx:pt idx="8628">1.3300000000000001</cx:pt>
          <cx:pt idx="8629">3</cx:pt>
          <cx:pt idx="8630">2.3300000000000001</cx:pt>
          <cx:pt idx="8631">2.5</cx:pt>
          <cx:pt idx="8632">2.165</cx:pt>
          <cx:pt idx="8633">2.3300000000000001</cx:pt>
          <cx:pt idx="8634">2.3300000000000001</cx:pt>
          <cx:pt idx="8635">2.6699999999999999</cx:pt>
          <cx:pt idx="8636">2.335</cx:pt>
          <cx:pt idx="8637">2.6699999999999999</cx:pt>
          <cx:pt idx="8638">2.8900000000000001</cx:pt>
          <cx:pt idx="8639">2.3300000000000001</cx:pt>
          <cx:pt idx="8640">2.2233333333333332</cx:pt>
          <cx:pt idx="8641">2.665</cx:pt>
          <cx:pt idx="8642">2.335</cx:pt>
          <cx:pt idx="8643">3</cx:pt>
          <cx:pt idx="8644">1.6699999999999999</cx:pt>
          <cx:pt idx="8645">2.5</cx:pt>
          <cx:pt idx="8646">3</cx:pt>
          <cx:pt idx="8647">2.335</cx:pt>
          <cx:pt idx="8648">2.3737500000000002</cx:pt>
          <cx:pt idx="8649">2</cx:pt>
          <cx:pt idx="8650">2.6699999999999999</cx:pt>
          <cx:pt idx="8651">2.3300000000000001</cx:pt>
          <cx:pt idx="8652">3</cx:pt>
          <cx:pt idx="8653">2.0471428571428572</cx:pt>
          <cx:pt idx="8654">3</cx:pt>
          <cx:pt idx="8655">1.8300000000000001</cx:pt>
          <cx:pt idx="8656">2.3300000000000001</cx:pt>
          <cx:pt idx="8657">2</cx:pt>
          <cx:pt idx="8658">3</cx:pt>
          <cx:pt idx="8659">2.3300000000000001</cx:pt>
          <cx:pt idx="8660">2.3300000000000001</cx:pt>
          <cx:pt idx="8661">2.6699999999999999</cx:pt>
          <cx:pt idx="8662">2.835</cx:pt>
          <cx:pt idx="8663">3</cx:pt>
          <cx:pt idx="8664">2</cx:pt>
          <cx:pt idx="8665">2.165</cx:pt>
          <cx:pt idx="8666">3</cx:pt>
          <cx:pt idx="8667">2.1699999999999999</cx:pt>
          <cx:pt idx="8668">1.6699999999999999</cx:pt>
          <cx:pt idx="8669">3</cx:pt>
          <cx:pt idx="8670">3</cx:pt>
          <cx:pt idx="8671">1.6699999999999999</cx:pt>
          <cx:pt idx="8672">2.3300000000000001</cx:pt>
          <cx:pt idx="8673">3</cx:pt>
          <cx:pt idx="8674">3</cx:pt>
          <cx:pt idx="8675">2.0825</cx:pt>
          <cx:pt idx="8676">3</cx:pt>
          <cx:pt idx="8677">2.3300000000000001</cx:pt>
          <cx:pt idx="8678">2.6666666666666665</cx:pt>
          <cx:pt idx="8679">1.998</cx:pt>
          <cx:pt idx="8680">1.835</cx:pt>
          <cx:pt idx="8681">2.6699999999999999</cx:pt>
          <cx:pt idx="8682">2.3300000000000001</cx:pt>
          <cx:pt idx="8683">2.165</cx:pt>
          <cx:pt idx="8684">2.6699999999999999</cx:pt>
          <cx:pt idx="8685">2</cx:pt>
          <cx:pt idx="8686">2</cx:pt>
          <cx:pt idx="8687">2.6699999999999999</cx:pt>
          <cx:pt idx="8688">3</cx:pt>
          <cx:pt idx="8689">3</cx:pt>
          <cx:pt idx="8690">2</cx:pt>
          <cx:pt idx="8691">2.3300000000000001</cx:pt>
          <cx:pt idx="8692">3</cx:pt>
          <cx:pt idx="8693">2.1899999999999999</cx:pt>
          <cx:pt idx="8694">2.2000000000000002</cx:pt>
          <cx:pt idx="8695">2.3300000000000001</cx:pt>
          <cx:pt idx="8696">2.6699999999999999</cx:pt>
          <cx:pt idx="8697">2.3300000000000001</cx:pt>
          <cx:pt idx="8698">2.4285714285714284</cx:pt>
          <cx:pt idx="8699">2.6699999999999999</cx:pt>
          <cx:pt idx="8700">2.665</cx:pt>
          <cx:pt idx="8701">1.6699999999999999</cx:pt>
          <cx:pt idx="8702">3</cx:pt>
          <cx:pt idx="8703">2.6699999999999999</cx:pt>
          <cx:pt idx="8704">2.4175</cx:pt>
          <cx:pt idx="8705">2.3300000000000001</cx:pt>
          <cx:pt idx="8706">2.3300000000000001</cx:pt>
          <cx:pt idx="8707">1</cx:pt>
          <cx:pt idx="8708">1.3300000000000001</cx:pt>
          <cx:pt idx="8709">2.6699999999999999</cx:pt>
          <cx:pt idx="8710">2.3300000000000001</cx:pt>
          <cx:pt idx="8711">2.5</cx:pt>
          <cx:pt idx="8712">2.165</cx:pt>
          <cx:pt idx="8713">2.5</cx:pt>
          <cx:pt idx="8714">1.3300000000000001</cx:pt>
          <cx:pt idx="8715">2.6116666666666668</cx:pt>
          <cx:pt idx="8716">1.75</cx:pt>
          <cx:pt idx="8717">2.835</cx:pt>
          <cx:pt idx="8718">2.2233333333333332</cx:pt>
          <cx:pt idx="8719">2</cx:pt>
          <cx:pt idx="8720">2.3300000000000001</cx:pt>
          <cx:pt idx="8721">1.5</cx:pt>
          <cx:pt idx="8722">2</cx:pt>
          <cx:pt idx="8723">2.5</cx:pt>
          <cx:pt idx="8724">2.6699999999999999</cx:pt>
          <cx:pt idx="8725">2.3300000000000001</cx:pt>
          <cx:pt idx="8726">2.3300000000000001</cx:pt>
          <cx:pt idx="8727">2</cx:pt>
          <cx:pt idx="8728">2.5</cx:pt>
          <cx:pt idx="8729">2.3300000000000001</cx:pt>
          <cx:pt idx="8730">1</cx:pt>
          <cx:pt idx="8731">3</cx:pt>
          <cx:pt idx="8732">2.6699999999999999</cx:pt>
          <cx:pt idx="8733">2.4660000000000002</cx:pt>
          <cx:pt idx="8734">1</cx:pt>
          <cx:pt idx="8735">3</cx:pt>
          <cx:pt idx="8736">3</cx:pt>
          <cx:pt idx="8737">2.6699999999999999</cx:pt>
          <cx:pt idx="8738">3</cx:pt>
          <cx:pt idx="8739">3</cx:pt>
          <cx:pt idx="8740">1</cx:pt>
          <cx:pt idx="8741">2.0024999999999999</cx:pt>
          <cx:pt idx="8742">1.6699999999999999</cx:pt>
          <cx:pt idx="8743">2.6699999999999999</cx:pt>
          <cx:pt idx="8744">2.3300000000000001</cx:pt>
          <cx:pt idx="8745">2</cx:pt>
          <cx:pt idx="8746">2.3300000000000001</cx:pt>
          <cx:pt idx="8747">1.8300000000000001</cx:pt>
          <cx:pt idx="8748">2.6699999999999999</cx:pt>
          <cx:pt idx="8749">3</cx:pt>
          <cx:pt idx="8750">2.335</cx:pt>
          <cx:pt idx="8751">3</cx:pt>
          <cx:pt idx="8752">2</cx:pt>
          <cx:pt idx="8753">3</cx:pt>
          <cx:pt idx="8754">2.3300000000000001</cx:pt>
          <cx:pt idx="8755">2.3300000000000001</cx:pt>
          <cx:pt idx="8756">2.6699999999999999</cx:pt>
          <cx:pt idx="8757">2.8900000000000001</cx:pt>
          <cx:pt idx="8758">2</cx:pt>
          <cx:pt idx="8759">1.6699999999999999</cx:pt>
          <cx:pt idx="8760">2.6699999999999999</cx:pt>
          <cx:pt idx="8761">2.665</cx:pt>
          <cx:pt idx="8762">2.1675</cx:pt>
          <cx:pt idx="8763">2</cx:pt>
          <cx:pt idx="8764">3</cx:pt>
          <cx:pt idx="8765">2.2200000000000002</cx:pt>
          <cx:pt idx="8766">2.6699999999999999</cx:pt>
          <cx:pt idx="8767">2.3300000000000001</cx:pt>
          <cx:pt idx="8768">2.1675</cx:pt>
          <cx:pt idx="8769">3</cx:pt>
          <cx:pt idx="8770">3</cx:pt>
          <cx:pt idx="8771">2</cx:pt>
          <cx:pt idx="8772">3</cx:pt>
          <cx:pt idx="8773">3</cx:pt>
          <cx:pt idx="8774">3</cx:pt>
          <cx:pt idx="8775">2.3300000000000001</cx:pt>
          <cx:pt idx="8776">1</cx:pt>
          <cx:pt idx="8777">2.1099999999999999</cx:pt>
          <cx:pt idx="8778">3</cx:pt>
          <cx:pt idx="8779">2</cx:pt>
          <cx:pt idx="8780">3</cx:pt>
          <cx:pt idx="8781">2.6699999999999999</cx:pt>
          <cx:pt idx="8782">1.8899999999999999</cx:pt>
          <cx:pt idx="8783">1.6699999999999999</cx:pt>
          <cx:pt idx="8784">3</cx:pt>
          <cx:pt idx="8785">2.3300000000000001</cx:pt>
          <cx:pt idx="8786">2.3300000000000001</cx:pt>
          <cx:pt idx="8787">1.7766666666666666</cx:pt>
          <cx:pt idx="8788">3</cx:pt>
          <cx:pt idx="8789">2.3300000000000001</cx:pt>
          <cx:pt idx="8790">3</cx:pt>
          <cx:pt idx="8791">2</cx:pt>
          <cx:pt idx="8792">3</cx:pt>
          <cx:pt idx="8793">2.6699999999999999</cx:pt>
          <cx:pt idx="8794">3</cx:pt>
          <cx:pt idx="8795">2.5</cx:pt>
          <cx:pt idx="8796">3</cx:pt>
          <cx:pt idx="8797">2.3300000000000001</cx:pt>
          <cx:pt idx="8798">1.6699999999999999</cx:pt>
          <cx:pt idx="8799">2.3300000000000001</cx:pt>
          <cx:pt idx="8800">2.6699999999999999</cx:pt>
          <cx:pt idx="8801">2.835</cx:pt>
          <cx:pt idx="8802">2.3300000000000001</cx:pt>
          <cx:pt idx="8803">3</cx:pt>
          <cx:pt idx="8804">2.25</cx:pt>
          <cx:pt idx="8805">1.6699999999999999</cx:pt>
          <cx:pt idx="8806">1.3300000000000001</cx:pt>
          <cx:pt idx="8807">2.3300000000000001</cx:pt>
          <cx:pt idx="8808">1.6699999999999999</cx:pt>
          <cx:pt idx="8809">1.665</cx:pt>
          <cx:pt idx="8810">2.3300000000000001</cx:pt>
          <cx:pt idx="8811">2.3300000000000001</cx:pt>
          <cx:pt idx="8812">2</cx:pt>
          <cx:pt idx="8813">2.835</cx:pt>
          <cx:pt idx="8814">2.3333333333333335</cx:pt>
          <cx:pt idx="8815">1.6699999999999999</cx:pt>
          <cx:pt idx="8816">2.3300000000000001</cx:pt>
          <cx:pt idx="8817">1.3300000000000001</cx:pt>
          <cx:pt idx="8818">2</cx:pt>
          <cx:pt idx="8819">2.6699999999999999</cx:pt>
          <cx:pt idx="8820">3</cx:pt>
          <cx:pt idx="8821">3</cx:pt>
          <cx:pt idx="8822">3</cx:pt>
          <cx:pt idx="8823">2.6699999999999999</cx:pt>
          <cx:pt idx="8824">2.3300000000000001</cx:pt>
          <cx:pt idx="8825">2.3300000000000001</cx:pt>
          <cx:pt idx="8826">3</cx:pt>
          <cx:pt idx="8827">3</cx:pt>
          <cx:pt idx="8828">2.6699999999999999</cx:pt>
          <cx:pt idx="8829">3</cx:pt>
          <cx:pt idx="8830">2.6699999999999999</cx:pt>
          <cx:pt idx="8831">1.998</cx:pt>
          <cx:pt idx="8832">2.6699999999999999</cx:pt>
          <cx:pt idx="8833">2.3300000000000001</cx:pt>
          <cx:pt idx="8834">2.3300000000000001</cx:pt>
          <cx:pt idx="8835">3</cx:pt>
          <cx:pt idx="8836">2</cx:pt>
          <cx:pt idx="8837">2</cx:pt>
          <cx:pt idx="8838">2.3300000000000001</cx:pt>
          <cx:pt idx="8839">2</cx:pt>
          <cx:pt idx="8840">3</cx:pt>
          <cx:pt idx="8841">3</cx:pt>
          <cx:pt idx="8842">3</cx:pt>
          <cx:pt idx="8843">2.3300000000000001</cx:pt>
          <cx:pt idx="8844">2.6699999999999999</cx:pt>
          <cx:pt idx="8845">1.732</cx:pt>
          <cx:pt idx="8846">2.5825</cx:pt>
          <cx:pt idx="8847">2.5566666666666666</cx:pt>
          <cx:pt idx="8848">2.3300000000000001</cx:pt>
          <cx:pt idx="8849">3</cx:pt>
          <cx:pt idx="8850">2</cx:pt>
          <cx:pt idx="8851">2.3300000000000001</cx:pt>
          <cx:pt idx="8852">2.6699999999999999</cx:pt>
          <cx:pt idx="8853">2.5</cx:pt>
          <cx:pt idx="8854">2.3300000000000001</cx:pt>
          <cx:pt idx="8855">3</cx:pt>
          <cx:pt idx="8856">2.1099999999999999</cx:pt>
          <cx:pt idx="8857">2.165</cx:pt>
          <cx:pt idx="8858">2.665</cx:pt>
          <cx:pt idx="8859">1.6699999999999999</cx:pt>
          <cx:pt idx="8860">2.835</cx:pt>
          <cx:pt idx="8861">2.3300000000000001</cx:pt>
          <cx:pt idx="8862">3</cx:pt>
          <cx:pt idx="8863">2.6699999999999999</cx:pt>
          <cx:pt idx="8864">2.4175</cx:pt>
          <cx:pt idx="8865">2</cx:pt>
          <cx:pt idx="8866">3</cx:pt>
          <cx:pt idx="8867">2.3300000000000001</cx:pt>
          <cx:pt idx="8868">2.3300000000000001</cx:pt>
          <cx:pt idx="8869">2</cx:pt>
          <cx:pt idx="8870">1.8325</cx:pt>
          <cx:pt idx="8871">2.1099999999999999</cx:pt>
          <cx:pt idx="8872">2.3300000000000001</cx:pt>
          <cx:pt idx="8873">2</cx:pt>
          <cx:pt idx="8874">2.5</cx:pt>
          <cx:pt idx="8875">2.3300000000000001</cx:pt>
          <cx:pt idx="8876">3</cx:pt>
          <cx:pt idx="8877">2.6699999999999999</cx:pt>
          <cx:pt idx="8878">1.6699999999999999</cx:pt>
          <cx:pt idx="8879">2.3300000000000001</cx:pt>
          <cx:pt idx="8880">1.6699999999999999</cx:pt>
          <cx:pt idx="8881">2.3300000000000001</cx:pt>
          <cx:pt idx="8882">2.6699999999999999</cx:pt>
          <cx:pt idx="8883">3</cx:pt>
          <cx:pt idx="8884">2.6699999999999999</cx:pt>
          <cx:pt idx="8885">2.165</cx:pt>
          <cx:pt idx="8886">2.3300000000000001</cx:pt>
          <cx:pt idx="8887">2.335</cx:pt>
          <cx:pt idx="8888">2.6699999999999999</cx:pt>
          <cx:pt idx="8889">2.335</cx:pt>
          <cx:pt idx="8890">3</cx:pt>
          <cx:pt idx="8891">2.2524999999999999</cx:pt>
          <cx:pt idx="8892">3</cx:pt>
          <cx:pt idx="8893">2</cx:pt>
          <cx:pt idx="8894">2.6699999999999999</cx:pt>
          <cx:pt idx="8895">2.468</cx:pt>
          <cx:pt idx="8896">1</cx:pt>
          <cx:pt idx="8897">3</cx:pt>
          <cx:pt idx="8898">2.335</cx:pt>
          <cx:pt idx="8899">2.3300000000000001</cx:pt>
          <cx:pt idx="8900">2.335</cx:pt>
          <cx:pt idx="8901">2.6699999999999999</cx:pt>
          <cx:pt idx="8902">2.6699999999999999</cx:pt>
          <cx:pt idx="8903">2</cx:pt>
          <cx:pt idx="8904">1.6699999999999999</cx:pt>
          <cx:pt idx="8905">3</cx:pt>
          <cx:pt idx="8906">2</cx:pt>
          <cx:pt idx="8907">3</cx:pt>
          <cx:pt idx="8908">2.835</cx:pt>
          <cx:pt idx="8909">3</cx:pt>
          <cx:pt idx="8910">3</cx:pt>
          <cx:pt idx="8911">1.6699999999999999</cx:pt>
          <cx:pt idx="8912">3</cx:pt>
          <cx:pt idx="8913">2</cx:pt>
          <cx:pt idx="8914">2.835</cx:pt>
          <cx:pt idx="8915">2</cx:pt>
          <cx:pt idx="8916">3</cx:pt>
          <cx:pt idx="8917">1.835</cx:pt>
          <cx:pt idx="8918">3</cx:pt>
          <cx:pt idx="8919">2.3300000000000001</cx:pt>
          <cx:pt idx="8920">2.3300000000000001</cx:pt>
          <cx:pt idx="8921">3</cx:pt>
          <cx:pt idx="8922">2.6699999999999999</cx:pt>
          <cx:pt idx="8923">3</cx:pt>
          <cx:pt idx="8924">2</cx:pt>
          <cx:pt idx="8925">2.2233333333333332</cx:pt>
          <cx:pt idx="8926">1.8300000000000001</cx:pt>
          <cx:pt idx="8927">1.3300000000000001</cx:pt>
          <cx:pt idx="8928">2</cx:pt>
          <cx:pt idx="8929">2.8900000000000001</cx:pt>
          <cx:pt idx="8930">3</cx:pt>
          <cx:pt idx="8931">3</cx:pt>
          <cx:pt idx="8932">1.3300000000000001</cx:pt>
          <cx:pt idx="8933">2.3300000000000001</cx:pt>
          <cx:pt idx="8934">2.6699999999999999</cx:pt>
          <cx:pt idx="8935">2.6699999999999999</cx:pt>
          <cx:pt idx="8936">2.1675</cx:pt>
          <cx:pt idx="8937">3</cx:pt>
          <cx:pt idx="8938">2.6262499999999998</cx:pt>
          <cx:pt idx="8939">3</cx:pt>
          <cx:pt idx="8940">2.3300000000000001</cx:pt>
          <cx:pt idx="8941">3</cx:pt>
          <cx:pt idx="8942">2.6699999999999999</cx:pt>
          <cx:pt idx="8943">2.6675</cx:pt>
          <cx:pt idx="8944">2.165</cx:pt>
          <cx:pt idx="8945">2.5</cx:pt>
          <cx:pt idx="8946">3</cx:pt>
          <cx:pt idx="8947">2.835</cx:pt>
          <cx:pt idx="8948">2.3300000000000001</cx:pt>
          <cx:pt idx="8949">3</cx:pt>
          <cx:pt idx="8950">3</cx:pt>
          <cx:pt idx="8951">2.3300000000000001</cx:pt>
          <cx:pt idx="8952">2.7766666666666668</cx:pt>
          <cx:pt idx="8953">2.3300000000000001</cx:pt>
          <cx:pt idx="8954">3</cx:pt>
          <cx:pt idx="8955">2.0825</cx:pt>
          <cx:pt idx="8956">2.3300000000000001</cx:pt>
          <cx:pt idx="8957">3</cx:pt>
          <cx:pt idx="8958">2.6699999999999999</cx:pt>
          <cx:pt idx="8959">3</cx:pt>
          <cx:pt idx="8960">3</cx:pt>
          <cx:pt idx="8961">2.3300000000000001</cx:pt>
          <cx:pt idx="8962">2.5</cx:pt>
          <cx:pt idx="8963">2.3333333333333335</cx:pt>
          <cx:pt idx="8964">3</cx:pt>
          <cx:pt idx="8965">2.6699999999999999</cx:pt>
          <cx:pt idx="8966">3</cx:pt>
          <cx:pt idx="8967">2.6699999999999999</cx:pt>
          <cx:pt idx="8968">3</cx:pt>
          <cx:pt idx="8969">2.3300000000000001</cx:pt>
          <cx:pt idx="8970">3</cx:pt>
          <cx:pt idx="8971">2</cx:pt>
          <cx:pt idx="8972">2.4175</cx:pt>
          <cx:pt idx="8973">2</cx:pt>
          <cx:pt idx="8974">2.335</cx:pt>
          <cx:pt idx="8975">2.6699999999999999</cx:pt>
          <cx:pt idx="8976">2.6699999999999999</cx:pt>
          <cx:pt idx="8977">2.2000000000000002</cx:pt>
          <cx:pt idx="8978">1.7766666666666666</cx:pt>
          <cx:pt idx="8979">2.6699999999999999</cx:pt>
          <cx:pt idx="8980">2</cx:pt>
          <cx:pt idx="8981">2.165</cx:pt>
          <cx:pt idx="8982">3</cx:pt>
          <cx:pt idx="8983">2.4660000000000002</cx:pt>
          <cx:pt idx="8984">2.3300000000000001</cx:pt>
          <cx:pt idx="8985">2.2524999999999999</cx:pt>
          <cx:pt idx="8986">3</cx:pt>
          <cx:pt idx="8987">2.335</cx:pt>
          <cx:pt idx="8988">2</cx:pt>
          <cx:pt idx="8989">1.8899999999999999</cx:pt>
          <cx:pt idx="8990">3</cx:pt>
          <cx:pt idx="8991">2.3300000000000001</cx:pt>
          <cx:pt idx="8992">2.3300000000000001</cx:pt>
          <cx:pt idx="8993">2.6699999999999999</cx:pt>
          <cx:pt idx="8994">2</cx:pt>
          <cx:pt idx="8995">2.3300000000000001</cx:pt>
          <cx:pt idx="8996">2.3300000000000001</cx:pt>
          <cx:pt idx="8997">2.6699999999999999</cx:pt>
          <cx:pt idx="8998">2.835</cx:pt>
          <cx:pt idx="8999">2.5</cx:pt>
          <cx:pt idx="9000">2.5228571428571427</cx:pt>
          <cx:pt idx="9001">2</cx:pt>
          <cx:pt idx="9002">2.2216666666666667</cx:pt>
          <cx:pt idx="9003">3</cx:pt>
          <cx:pt idx="9004">2.335</cx:pt>
          <cx:pt idx="9005">2.3300000000000001</cx:pt>
          <cx:pt idx="9006">2.8900000000000001</cx:pt>
          <cx:pt idx="9007">2.3300000000000001</cx:pt>
          <cx:pt idx="9008">2.6699999999999999</cx:pt>
          <cx:pt idx="9009">2.6699999999999999</cx:pt>
          <cx:pt idx="9010">2.3300000000000001</cx:pt>
          <cx:pt idx="9011">2.835</cx:pt>
          <cx:pt idx="9012">1.3300000000000001</cx:pt>
          <cx:pt idx="9013">3</cx:pt>
          <cx:pt idx="9014">2.3300000000000001</cx:pt>
          <cx:pt idx="9015">1.6699999999999999</cx:pt>
          <cx:pt idx="9016">2.5566666666666666</cx:pt>
          <cx:pt idx="9017">2.6699999999999999</cx:pt>
          <cx:pt idx="9018">2.6699999999999999</cx:pt>
          <cx:pt idx="9019">1.6699999999999999</cx:pt>
          <cx:pt idx="9020">2.5</cx:pt>
          <cx:pt idx="9021">2</cx:pt>
          <cx:pt idx="9022">2.665</cx:pt>
          <cx:pt idx="9023">3</cx:pt>
          <cx:pt idx="9024">2.835</cx:pt>
          <cx:pt idx="9025">1.6699999999999999</cx:pt>
          <cx:pt idx="9026">2</cx:pt>
          <cx:pt idx="9027">2.3300000000000001</cx:pt>
          <cx:pt idx="9028">2.3300000000000001</cx:pt>
          <cx:pt idx="9029">2.6699999999999999</cx:pt>
          <cx:pt idx="9030">2</cx:pt>
          <cx:pt idx="9031">2.6699999999999999</cx:pt>
          <cx:pt idx="9032">2.6699999999999999</cx:pt>
          <cx:pt idx="9033">2.835</cx:pt>
          <cx:pt idx="9034">2.835</cx:pt>
          <cx:pt idx="9035">2.3300000000000001</cx:pt>
          <cx:pt idx="9036">1.835</cx:pt>
          <cx:pt idx="9037">2.665</cx:pt>
          <cx:pt idx="9038">2.6699999999999999</cx:pt>
          <cx:pt idx="9039">2.5228571428571427</cx:pt>
          <cx:pt idx="9040">2.6699999999999999</cx:pt>
          <cx:pt idx="9041">3</cx:pt>
          <cx:pt idx="9042">3</cx:pt>
          <cx:pt idx="9043">3</cx:pt>
          <cx:pt idx="9044">2.7766666666666668</cx:pt>
          <cx:pt idx="9045">2.165</cx:pt>
          <cx:pt idx="9046">2.6699999999999999</cx:pt>
          <cx:pt idx="9047">2.335</cx:pt>
          <cx:pt idx="9048">2.4466666666666668</cx:pt>
          <cx:pt idx="9049">2.3300000000000001</cx:pt>
          <cx:pt idx="9050">2.5825</cx:pt>
          <cx:pt idx="9051">2</cx:pt>
          <cx:pt idx="9052">1.6699999999999999</cx:pt>
          <cx:pt idx="9053">2.6699999999999999</cx:pt>
          <cx:pt idx="9054">2</cx:pt>
          <cx:pt idx="9055">3</cx:pt>
          <cx:pt idx="9056">2.6699999999999999</cx:pt>
          <cx:pt idx="9057">2.5</cx:pt>
          <cx:pt idx="9058">3</cx:pt>
          <cx:pt idx="9059">2.6699999999999999</cx:pt>
          <cx:pt idx="9060">1.6699999999999999</cx:pt>
          <cx:pt idx="9061">2.6699999999999999</cx:pt>
          <cx:pt idx="9062">3</cx:pt>
          <cx:pt idx="9063">1.6699999999999999</cx:pt>
          <cx:pt idx="9064">1.3300000000000001</cx:pt>
          <cx:pt idx="9065">2.6699999999999999</cx:pt>
          <cx:pt idx="9066">3</cx:pt>
          <cx:pt idx="9067">2.3300000000000001</cx:pt>
          <cx:pt idx="9068">1.6699999999999999</cx:pt>
          <cx:pt idx="9069">2.5</cx:pt>
          <cx:pt idx="9070">1.8325</cx:pt>
          <cx:pt idx="9071">3</cx:pt>
          <cx:pt idx="9072">2.6699999999999999</cx:pt>
          <cx:pt idx="9073">2.6699999999999999</cx:pt>
          <cx:pt idx="9074">2.6699999999999999</cx:pt>
          <cx:pt idx="9075">2.6699999999999999</cx:pt>
          <cx:pt idx="9076">2.6699999999999999</cx:pt>
          <cx:pt idx="9077">2.4771428571428573</cx:pt>
          <cx:pt idx="9078">2.6699999999999999</cx:pt>
          <cx:pt idx="9079">3</cx:pt>
          <cx:pt idx="9080">3</cx:pt>
          <cx:pt idx="9081">3</cx:pt>
          <cx:pt idx="9082">2.6699999999999999</cx:pt>
          <cx:pt idx="9083">2.1133333333333333</cx:pt>
          <cx:pt idx="9084">2.6699999999999999</cx:pt>
          <cx:pt idx="9085">2.6699999999999999</cx:pt>
          <cx:pt idx="9086">3</cx:pt>
          <cx:pt idx="9087">2.3300000000000001</cx:pt>
          <cx:pt idx="9088">2.7766666666666668</cx:pt>
          <cx:pt idx="9089">1.6699999999999999</cx:pt>
          <cx:pt idx="9090">2.3300000000000001</cx:pt>
          <cx:pt idx="9091">2.165</cx:pt>
          <cx:pt idx="9092">2.6666666666666665</cx:pt>
          <cx:pt idx="9093">2.6300000000000003</cx:pt>
          <cx:pt idx="9094">2.4660000000000002</cx:pt>
          <cx:pt idx="9095">2.6699999999999999</cx:pt>
          <cx:pt idx="9096">2.665</cx:pt>
          <cx:pt idx="9097">3</cx:pt>
          <cx:pt idx="9098">2.3300000000000001</cx:pt>
          <cx:pt idx="9099">3</cx:pt>
          <cx:pt idx="9100">1.6699999999999999</cx:pt>
          <cx:pt idx="9101">2.3300000000000001</cx:pt>
          <cx:pt idx="9102">2</cx:pt>
          <cx:pt idx="9103">2.6699999999999999</cx:pt>
          <cx:pt idx="9104">2</cx:pt>
          <cx:pt idx="9105">2.6699999999999999</cx:pt>
          <cx:pt idx="9106">2.2233333333333332</cx:pt>
          <cx:pt idx="9107">2.835</cx:pt>
          <cx:pt idx="9108">2.335</cx:pt>
          <cx:pt idx="9109">1.8300000000000001</cx:pt>
          <cx:pt idx="9110">2.6699999999999999</cx:pt>
          <cx:pt idx="9111">2.835</cx:pt>
          <cx:pt idx="9112">2.1699999999999999</cx:pt>
          <cx:pt idx="9113">1.6699999999999999</cx:pt>
          <cx:pt idx="9114">3</cx:pt>
          <cx:pt idx="9115">3</cx:pt>
          <cx:pt idx="9116">2.5</cx:pt>
          <cx:pt idx="9117">1.3300000000000001</cx:pt>
          <cx:pt idx="9118">2.3300000000000001</cx:pt>
          <cx:pt idx="9119">3</cx:pt>
          <cx:pt idx="9120">2.4433333333333334</cx:pt>
          <cx:pt idx="9121">3</cx:pt>
          <cx:pt idx="9122">2.5</cx:pt>
          <cx:pt idx="9123">3</cx:pt>
          <cx:pt idx="9124">1.6699999999999999</cx:pt>
          <cx:pt idx="9125">2.6699999999999999</cx:pt>
          <cx:pt idx="9126">2</cx:pt>
          <cx:pt idx="9127">1.6699999999999999</cx:pt>
          <cx:pt idx="9128">2.6699999999999999</cx:pt>
          <cx:pt idx="9129">2.3300000000000001</cx:pt>
          <cx:pt idx="9130">3</cx:pt>
          <cx:pt idx="9131">2.165</cx:pt>
          <cx:pt idx="9132">2.835</cx:pt>
          <cx:pt idx="9133">2.835</cx:pt>
          <cx:pt idx="9134">2</cx:pt>
          <cx:pt idx="9135">3</cx:pt>
          <cx:pt idx="9136">2.1339999999999999</cx:pt>
          <cx:pt idx="9137">2.835</cx:pt>
          <cx:pt idx="9138">2</cx:pt>
          <cx:pt idx="9139">2.3300000000000001</cx:pt>
          <cx:pt idx="9140">3</cx:pt>
          <cx:pt idx="9141">3</cx:pt>
          <cx:pt idx="9142">2.6699999999999999</cx:pt>
          <cx:pt idx="9143">2.665</cx:pt>
          <cx:pt idx="9144">3</cx:pt>
          <cx:pt idx="9145">2.6699999999999999</cx:pt>
          <cx:pt idx="9146">1.6699999999999999</cx:pt>
          <cx:pt idx="9147">3</cx:pt>
          <cx:pt idx="9148">2.1699999999999999</cx:pt>
          <cx:pt idx="9149">3</cx:pt>
          <cx:pt idx="9150">3</cx:pt>
          <cx:pt idx="9151">2.3300000000000001</cx:pt>
          <cx:pt idx="9152">2</cx:pt>
          <cx:pt idx="9153">3</cx:pt>
          <cx:pt idx="9154">3</cx:pt>
          <cx:pt idx="9155">2.1699999999999999</cx:pt>
          <cx:pt idx="9156">3</cx:pt>
          <cx:pt idx="9157">2.6699999999999999</cx:pt>
          <cx:pt idx="9158">3</cx:pt>
          <cx:pt idx="9159">2.4433333333333334</cx:pt>
          <cx:pt idx="9160">1.6699999999999999</cx:pt>
          <cx:pt idx="9161">3</cx:pt>
          <cx:pt idx="9162">3</cx:pt>
          <cx:pt idx="9163">2.5</cx:pt>
          <cx:pt idx="9164">3</cx:pt>
          <cx:pt idx="9165">1.6699999999999999</cx:pt>
          <cx:pt idx="9166">2</cx:pt>
          <cx:pt idx="9167">2.0033333333333334</cx:pt>
          <cx:pt idx="9168">3</cx:pt>
          <cx:pt idx="9169">2.5566666666666666</cx:pt>
          <cx:pt idx="9170">1.5</cx:pt>
          <cx:pt idx="9171">2.665</cx:pt>
          <cx:pt idx="9172">3</cx:pt>
          <cx:pt idx="9173">2</cx:pt>
          <cx:pt idx="9174">2</cx:pt>
          <cx:pt idx="9175">2.6699999999999999</cx:pt>
          <cx:pt idx="9176">2.6699999999999999</cx:pt>
          <cx:pt idx="9177">2.6666666666666665</cx:pt>
          <cx:pt idx="9178">3</cx:pt>
          <cx:pt idx="9179">3</cx:pt>
          <cx:pt idx="9180">2</cx:pt>
          <cx:pt idx="9181">2.6699999999999999</cx:pt>
          <cx:pt idx="9182">1.3300000000000001</cx:pt>
          <cx:pt idx="9183">3</cx:pt>
          <cx:pt idx="9184">3</cx:pt>
          <cx:pt idx="9185">2.665</cx:pt>
          <cx:pt idx="9186">1</cx:pt>
          <cx:pt idx="9187">3</cx:pt>
          <cx:pt idx="9188">2.835</cx:pt>
          <cx:pt idx="9189">3</cx:pt>
          <cx:pt idx="9190">1</cx:pt>
          <cx:pt idx="9191">3</cx:pt>
          <cx:pt idx="9192">2.6666666666666665</cx:pt>
          <cx:pt idx="9193">2.3300000000000001</cx:pt>
          <cx:pt idx="9194">2.3300000000000001</cx:pt>
          <cx:pt idx="9195">2.3300000000000001</cx:pt>
          <cx:pt idx="9196">2</cx:pt>
          <cx:pt idx="9197">2.165</cx:pt>
          <cx:pt idx="9198">3</cx:pt>
          <cx:pt idx="9199">2.3300000000000001</cx:pt>
          <cx:pt idx="9200">1.665</cx:pt>
          <cx:pt idx="9201">2.5</cx:pt>
          <cx:pt idx="9202">2.4757142857142855</cx:pt>
          <cx:pt idx="9203">2</cx:pt>
          <cx:pt idx="9204">2.5</cx:pt>
          <cx:pt idx="9205">3</cx:pt>
          <cx:pt idx="9206">3</cx:pt>
          <cx:pt idx="9207">2.3300000000000001</cx:pt>
          <cx:pt idx="9208">2.6699999999999999</cx:pt>
          <cx:pt idx="9209">2.585</cx:pt>
          <cx:pt idx="9210">2.6699999999999999</cx:pt>
          <cx:pt idx="9211">2</cx:pt>
          <cx:pt idx="9212">2.2000000000000002</cx:pt>
          <cx:pt idx="9213">2.2233333333333332</cx:pt>
          <cx:pt idx="9214">3</cx:pt>
          <cx:pt idx="9215">3</cx:pt>
          <cx:pt idx="9216">2.6699999999999999</cx:pt>
          <cx:pt idx="9217">2.6699999999999999</cx:pt>
          <cx:pt idx="9218">2.5533333333333332</cx:pt>
          <cx:pt idx="9219">3</cx:pt>
          <cx:pt idx="9220">2.5339999999999998</cx:pt>
          <cx:pt idx="9221">3</cx:pt>
          <cx:pt idx="9222">3</cx:pt>
          <cx:pt idx="9223">3</cx:pt>
          <cx:pt idx="9224">3</cx:pt>
          <cx:pt idx="9225">2.5</cx:pt>
          <cx:pt idx="9226">3</cx:pt>
          <cx:pt idx="9227">2</cx:pt>
          <cx:pt idx="9228">3</cx:pt>
          <cx:pt idx="9229">1.6699999999999999</cx:pt>
          <cx:pt idx="9230">2.6699999999999999</cx:pt>
          <cx:pt idx="9231">2.835</cx:pt>
          <cx:pt idx="9232">2</cx:pt>
          <cx:pt idx="9233">3</cx:pt>
          <cx:pt idx="9234">2.835</cx:pt>
          <cx:pt idx="9235">3</cx:pt>
          <cx:pt idx="9236">2.3300000000000001</cx:pt>
          <cx:pt idx="9237">2.6699999999999999</cx:pt>
          <cx:pt idx="9238">2</cx:pt>
          <cx:pt idx="9239">3</cx:pt>
          <cx:pt idx="9240">2.7766666666666668</cx:pt>
          <cx:pt idx="9241">3</cx:pt>
          <cx:pt idx="9242">3</cx:pt>
          <cx:pt idx="9243">2.2200000000000002</cx:pt>
          <cx:pt idx="9244">1.78</cx:pt>
          <cx:pt idx="9245">2.6699999999999999</cx:pt>
          <cx:pt idx="9246">3</cx:pt>
          <cx:pt idx="9247">1.3300000000000001</cx:pt>
          <cx:pt idx="9248">2.3300000000000001</cx:pt>
          <cx:pt idx="9249">1.6699999999999999</cx:pt>
          <cx:pt idx="9250">2.3300000000000001</cx:pt>
          <cx:pt idx="9251">3</cx:pt>
          <cx:pt idx="9252">1</cx:pt>
          <cx:pt idx="9253">2.3300000000000001</cx:pt>
          <cx:pt idx="9254">2.3300000000000001</cx:pt>
          <cx:pt idx="9255">3</cx:pt>
          <cx:pt idx="9256">2.3300000000000001</cx:pt>
          <cx:pt idx="9257">1.6699999999999999</cx:pt>
          <cx:pt idx="9258">2</cx:pt>
          <cx:pt idx="9259">3</cx:pt>
          <cx:pt idx="9260">2.5566666666666666</cx:pt>
          <cx:pt idx="9261">2.3300000000000001</cx:pt>
          <cx:pt idx="9262">2.3300000000000001</cx:pt>
          <cx:pt idx="9263">2.6699999999999999</cx:pt>
          <cx:pt idx="9264">2.3300000000000001</cx:pt>
          <cx:pt idx="9265">2.835</cx:pt>
          <cx:pt idx="9266">2.165</cx:pt>
          <cx:pt idx="9267">3</cx:pt>
          <cx:pt idx="9268">2.665</cx:pt>
          <cx:pt idx="9269">2.6699999999999999</cx:pt>
          <cx:pt idx="9270">2.3300000000000001</cx:pt>
          <cx:pt idx="9271">1.7766666666666666</cx:pt>
          <cx:pt idx="9272">2.3300000000000001</cx:pt>
          <cx:pt idx="9273">2.6699999999999999</cx:pt>
          <cx:pt idx="9274">3</cx:pt>
          <cx:pt idx="9275">2.6699999999999999</cx:pt>
          <cx:pt idx="9276">2.3300000000000001</cx:pt>
          <cx:pt idx="9277">2.835</cx:pt>
          <cx:pt idx="9278">1.835</cx:pt>
          <cx:pt idx="9279">3</cx:pt>
          <cx:pt idx="9280">2.3300000000000001</cx:pt>
          <cx:pt idx="9281">3</cx:pt>
          <cx:pt idx="9282">2.6699999999999999</cx:pt>
          <cx:pt idx="9283">2.5825</cx:pt>
          <cx:pt idx="9284">2.665</cx:pt>
          <cx:pt idx="9285">2.3300000000000001</cx:pt>
          <cx:pt idx="9286">3</cx:pt>
          <cx:pt idx="9287">2.5</cx:pt>
          <cx:pt idx="9288">2.335</cx:pt>
          <cx:pt idx="9289">2.5566666666666666</cx:pt>
          <cx:pt idx="9290">2.3300000000000001</cx:pt>
          <cx:pt idx="9291">3</cx:pt>
          <cx:pt idx="9292">2.3300000000000001</cx:pt>
          <cx:pt idx="9293">2</cx:pt>
          <cx:pt idx="9294">3</cx:pt>
          <cx:pt idx="9295">3</cx:pt>
          <cx:pt idx="9296">3</cx:pt>
          <cx:pt idx="9297">2.6666666666666665</cx:pt>
          <cx:pt idx="9298">2.3366666666666664</cx:pt>
          <cx:pt idx="9299">2</cx:pt>
          <cx:pt idx="9300">3</cx:pt>
          <cx:pt idx="9301">3</cx:pt>
          <cx:pt idx="9302">2.3300000000000001</cx:pt>
          <cx:pt idx="9303">3</cx:pt>
          <cx:pt idx="9304">3</cx:pt>
          <cx:pt idx="9305">3</cx:pt>
          <cx:pt idx="9306">1</cx:pt>
          <cx:pt idx="9307">1.6699999999999999</cx:pt>
          <cx:pt idx="9308">3</cx:pt>
          <cx:pt idx="9309">2.5</cx:pt>
          <cx:pt idx="9310">2.4433333333333334</cx:pt>
          <cx:pt idx="9311">3</cx:pt>
          <cx:pt idx="9312">1.6666666666666667</cx:pt>
          <cx:pt idx="9313">2.6699999999999999</cx:pt>
          <cx:pt idx="9314">3</cx:pt>
          <cx:pt idx="9315">2.4020000000000001</cx:pt>
          <cx:pt idx="9316">2.3300000000000001</cx:pt>
          <cx:pt idx="9317">2.3300000000000001</cx:pt>
          <cx:pt idx="9318">2</cx:pt>
          <cx:pt idx="9319">3</cx:pt>
          <cx:pt idx="9320">3</cx:pt>
          <cx:pt idx="9321">2.6699999999999999</cx:pt>
          <cx:pt idx="9322">2.3300000000000001</cx:pt>
          <cx:pt idx="9323">3</cx:pt>
          <cx:pt idx="9324">2</cx:pt>
          <cx:pt idx="9325">1</cx:pt>
          <cx:pt idx="9326">3</cx:pt>
          <cx:pt idx="9327">3</cx:pt>
          <cx:pt idx="9328">2.3300000000000001</cx:pt>
          <cx:pt idx="9329">2.3300000000000001</cx:pt>
          <cx:pt idx="9330">2.3300000000000001</cx:pt>
          <cx:pt idx="9331">2</cx:pt>
          <cx:pt idx="9332">2.6699999999999999</cx:pt>
          <cx:pt idx="9333">2.3300000000000001</cx:pt>
          <cx:pt idx="9334">2.3300000000000001</cx:pt>
          <cx:pt idx="9335">2.6699999999999999</cx:pt>
          <cx:pt idx="9336">2.3300000000000001</cx:pt>
          <cx:pt idx="9337">2.6666666666666665</cx:pt>
          <cx:pt idx="9338">2</cx:pt>
          <cx:pt idx="9339">3</cx:pt>
          <cx:pt idx="9340">3</cx:pt>
          <cx:pt idx="9341">2.335</cx:pt>
          <cx:pt idx="9342">2.2524999999999999</cx:pt>
          <cx:pt idx="9343">3</cx:pt>
          <cx:pt idx="9344">3</cx:pt>
          <cx:pt idx="9345">2.7799999999999998</cx:pt>
          <cx:pt idx="9346">3</cx:pt>
          <cx:pt idx="9347">2.335</cx:pt>
          <cx:pt idx="9348">3</cx:pt>
          <cx:pt idx="9349">2.2233333333333332</cx:pt>
          <cx:pt idx="9350">2.165</cx:pt>
          <cx:pt idx="9351">3</cx:pt>
          <cx:pt idx="9352">3</cx:pt>
          <cx:pt idx="9353">2</cx:pt>
          <cx:pt idx="9354">2.165</cx:pt>
          <cx:pt idx="9355">3</cx:pt>
          <cx:pt idx="9356">3</cx:pt>
          <cx:pt idx="9357">2.3300000000000001</cx:pt>
          <cx:pt idx="9358">3</cx:pt>
          <cx:pt idx="9359">1.6699999999999999</cx:pt>
          <cx:pt idx="9360">2.6666666666666665</cx:pt>
          <cx:pt idx="9361">1.835</cx:pt>
          <cx:pt idx="9362">2.6699999999999999</cx:pt>
          <cx:pt idx="9363">3</cx:pt>
          <cx:pt idx="9364">1.8866666666666667</cx:pt>
          <cx:pt idx="9365">2.335</cx:pt>
          <cx:pt idx="9366">2.6699999999999999</cx:pt>
          <cx:pt idx="9367">2.8900000000000001</cx:pt>
          <cx:pt idx="9368">2.6699999999999999</cx:pt>
          <cx:pt idx="9369">3</cx:pt>
          <cx:pt idx="9370">2.9175</cx:pt>
          <cx:pt idx="9371">2</cx:pt>
          <cx:pt idx="9372">2.6699999999999999</cx:pt>
          <cx:pt idx="9373">3</cx:pt>
          <cx:pt idx="9374">2.3300000000000001</cx:pt>
          <cx:pt idx="9375">2.3300000000000001</cx:pt>
          <cx:pt idx="9376">3</cx:pt>
          <cx:pt idx="9377">3</cx:pt>
          <cx:pt idx="9378">3</cx:pt>
          <cx:pt idx="9379">2</cx:pt>
          <cx:pt idx="9380">3</cx:pt>
          <cx:pt idx="9381">1.6699999999999999</cx:pt>
          <cx:pt idx="9382">2.6699999999999999</cx:pt>
          <cx:pt idx="9383">3</cx:pt>
          <cx:pt idx="9384">2.3300000000000001</cx:pt>
          <cx:pt idx="9385">1.6699999999999999</cx:pt>
          <cx:pt idx="9386">3</cx:pt>
          <cx:pt idx="9387">3</cx:pt>
          <cx:pt idx="9388">2.3300000000000001</cx:pt>
          <cx:pt idx="9389">3</cx:pt>
          <cx:pt idx="9390">3</cx:pt>
          <cx:pt idx="9391">2.6699999999999999</cx:pt>
          <cx:pt idx="9392">3</cx:pt>
          <cx:pt idx="9393">2.835</cx:pt>
          <cx:pt idx="9394">2.165</cx:pt>
          <cx:pt idx="9395">2</cx:pt>
          <cx:pt idx="9396">2.6699999999999999</cx:pt>
          <cx:pt idx="9397">3</cx:pt>
          <cx:pt idx="9398">3</cx:pt>
          <cx:pt idx="9399">2.335</cx:pt>
          <cx:pt idx="9400">3</cx:pt>
          <cx:pt idx="9401">2.665</cx:pt>
          <cx:pt idx="9402">3</cx:pt>
          <cx:pt idx="9403">1</cx:pt>
          <cx:pt idx="9404">2.835</cx:pt>
          <cx:pt idx="9405">3</cx:pt>
          <cx:pt idx="9406">2.4466666666666668</cx:pt>
          <cx:pt idx="9407">2.335</cx:pt>
          <cx:pt idx="9408">2</cx:pt>
          <cx:pt idx="9409">1.8899999999999999</cx:pt>
          <cx:pt idx="9410">2</cx:pt>
          <cx:pt idx="9411">2.3300000000000001</cx:pt>
          <cx:pt idx="9412">3</cx:pt>
          <cx:pt idx="9413">2.6699999999999999</cx:pt>
          <cx:pt idx="9414">3</cx:pt>
          <cx:pt idx="9415">2.6699999999999999</cx:pt>
          <cx:pt idx="9416">2.7799999999999998</cx:pt>
          <cx:pt idx="9417">2.6699999999999999</cx:pt>
          <cx:pt idx="9418">3</cx:pt>
          <cx:pt idx="9419">2.3300000000000001</cx:pt>
          <cx:pt idx="9420">3</cx:pt>
          <cx:pt idx="9421">2.3300000000000001</cx:pt>
          <cx:pt idx="9422">2.3333333333333335</cx:pt>
          <cx:pt idx="9423">3</cx:pt>
          <cx:pt idx="9424">2.3300000000000001</cx:pt>
          <cx:pt idx="9425">3</cx:pt>
          <cx:pt idx="9426">2.6699999999999999</cx:pt>
          <cx:pt idx="9427">2.6699999999999999</cx:pt>
          <cx:pt idx="9428">2.6699999999999999</cx:pt>
          <cx:pt idx="9429">2.3300000000000001</cx:pt>
          <cx:pt idx="9430">1.6699999999999999</cx:pt>
          <cx:pt idx="9431">2</cx:pt>
          <cx:pt idx="9432">2.6699999999999999</cx:pt>
          <cx:pt idx="9433">2.6699999999999999</cx:pt>
          <cx:pt idx="9434">3</cx:pt>
          <cx:pt idx="9435">3</cx:pt>
          <cx:pt idx="9436">2.835</cx:pt>
          <cx:pt idx="9437">2.3333333333333335</cx:pt>
          <cx:pt idx="9438">3</cx:pt>
          <cx:pt idx="9439">2.5</cx:pt>
          <cx:pt idx="9440">1.8300000000000001</cx:pt>
          <cx:pt idx="9441">2.6699999999999999</cx:pt>
          <cx:pt idx="9442">1.665</cx:pt>
          <cx:pt idx="9443">2.6699999999999999</cx:pt>
          <cx:pt idx="9444">2.6699999999999999</cx:pt>
          <cx:pt idx="9445">3</cx:pt>
          <cx:pt idx="9446">3</cx:pt>
          <cx:pt idx="9447">2.4175</cx:pt>
          <cx:pt idx="9448">2.335</cx:pt>
          <cx:pt idx="9449">2.6699999999999999</cx:pt>
          <cx:pt idx="9450">2.7799999999999998</cx:pt>
          <cx:pt idx="9451">2.3300000000000001</cx:pt>
          <cx:pt idx="9452">2.3300000000000001</cx:pt>
          <cx:pt idx="9453">3</cx:pt>
          <cx:pt idx="9454">3</cx:pt>
          <cx:pt idx="9455">2.6699999999999999</cx:pt>
          <cx:pt idx="9456">2</cx:pt>
          <cx:pt idx="9457">3</cx:pt>
          <cx:pt idx="9458">2.415</cx:pt>
          <cx:pt idx="9459">2.3300000000000001</cx:pt>
          <cx:pt idx="9460">2.665</cx:pt>
          <cx:pt idx="9461">2.835</cx:pt>
          <cx:pt idx="9462">2.6699999999999999</cx:pt>
          <cx:pt idx="9463">2.335</cx:pt>
          <cx:pt idx="9464">2.3300000000000001</cx:pt>
          <cx:pt idx="9465">1.835</cx:pt>
          <cx:pt idx="9466">2</cx:pt>
          <cx:pt idx="9467">2.835</cx:pt>
          <cx:pt idx="9468">3</cx:pt>
          <cx:pt idx="9469">3</cx:pt>
          <cx:pt idx="9470">2.165</cx:pt>
          <cx:pt idx="9471">2.6019999999999999</cx:pt>
          <cx:pt idx="9472">2</cx:pt>
          <cx:pt idx="9473">2</cx:pt>
          <cx:pt idx="9474">1</cx:pt>
          <cx:pt idx="9475">2</cx:pt>
          <cx:pt idx="9476">3</cx:pt>
          <cx:pt idx="9477">2.335</cx:pt>
          <cx:pt idx="9478">2</cx:pt>
          <cx:pt idx="9479">2.2385714285714284</cx:pt>
          <cx:pt idx="9480">3</cx:pt>
          <cx:pt idx="9481">2.5566666666666666</cx:pt>
          <cx:pt idx="9482">2.835</cx:pt>
          <cx:pt idx="9483">2</cx:pt>
          <cx:pt idx="9484">2.6699999999999999</cx:pt>
          <cx:pt idx="9485">3</cx:pt>
          <cx:pt idx="9486">3</cx:pt>
          <cx:pt idx="9487">3</cx:pt>
          <cx:pt idx="9488">2.3300000000000001</cx:pt>
          <cx:pt idx="9489">2.6699999999999999</cx:pt>
          <cx:pt idx="9490">3</cx:pt>
          <cx:pt idx="9491">2</cx:pt>
          <cx:pt idx="9492">2.3300000000000001</cx:pt>
          <cx:pt idx="9493">2.5</cx:pt>
          <cx:pt idx="9494">2.3883333333333332</cx:pt>
          <cx:pt idx="9495">3</cx:pt>
          <cx:pt idx="9496">2.165</cx:pt>
          <cx:pt idx="9497">2.3300000000000001</cx:pt>
          <cx:pt idx="9498">2.6699999999999999</cx:pt>
          <cx:pt idx="9499">2.5566666666666666</cx:pt>
          <cx:pt idx="9500">2.665</cx:pt>
          <cx:pt idx="9501">2.6699999999999999</cx:pt>
          <cx:pt idx="9502">2.6699999999999999</cx:pt>
          <cx:pt idx="9503">2</cx:pt>
          <cx:pt idx="9504">2.3300000000000001</cx:pt>
          <cx:pt idx="9505">1.6699999999999999</cx:pt>
          <cx:pt idx="9506">2.165</cx:pt>
          <cx:pt idx="9507">2</cx:pt>
          <cx:pt idx="9508">3</cx:pt>
          <cx:pt idx="9509">2.6699999999999999</cx:pt>
          <cx:pt idx="9510">2.5</cx:pt>
          <cx:pt idx="9511">2.6699999999999999</cx:pt>
          <cx:pt idx="9512">1.3300000000000001</cx:pt>
          <cx:pt idx="9513">2.3300000000000001</cx:pt>
          <cx:pt idx="9514">3</cx:pt>
          <cx:pt idx="9515">3</cx:pt>
          <cx:pt idx="9516">2.1699999999999999</cx:pt>
          <cx:pt idx="9517">2.3300000000000001</cx:pt>
          <cx:pt idx="9518">1.6699999999999999</cx:pt>
          <cx:pt idx="9519">3</cx:pt>
          <cx:pt idx="9520">3</cx:pt>
          <cx:pt idx="9521">2</cx:pt>
          <cx:pt idx="9522">2.1699999999999999</cx:pt>
          <cx:pt idx="9523">2</cx:pt>
          <cx:pt idx="9524">2.835</cx:pt>
          <cx:pt idx="9525">1</cx:pt>
          <cx:pt idx="9526">2.6699999999999999</cx:pt>
          <cx:pt idx="9527">2.5</cx:pt>
          <cx:pt idx="9528">2.5</cx:pt>
          <cx:pt idx="9529">1.6699999999999999</cx:pt>
          <cx:pt idx="9530">2.3300000000000001</cx:pt>
          <cx:pt idx="9531">3</cx:pt>
          <cx:pt idx="9532">3</cx:pt>
          <cx:pt idx="9533">3</cx:pt>
          <cx:pt idx="9534">3</cx:pt>
          <cx:pt idx="9535">3</cx:pt>
          <cx:pt idx="9536">3</cx:pt>
          <cx:pt idx="9537">2.6699999999999999</cx:pt>
          <cx:pt idx="9538">2</cx:pt>
          <cx:pt idx="9539">2</cx:pt>
          <cx:pt idx="9540">2.6699999999999999</cx:pt>
          <cx:pt idx="9541">2.6699999999999999</cx:pt>
          <cx:pt idx="9542">1.5</cx:pt>
          <cx:pt idx="9543">1.6699999999999999</cx:pt>
          <cx:pt idx="9544">3</cx:pt>
          <cx:pt idx="9545">3</cx:pt>
          <cx:pt idx="9546">2.3300000000000001</cx:pt>
          <cx:pt idx="9547">1.3300000000000001</cx:pt>
          <cx:pt idx="9548">2.6666666666666665</cx:pt>
          <cx:pt idx="9549">2.7799999999999998</cx:pt>
          <cx:pt idx="9550">2.3300000000000001</cx:pt>
          <cx:pt idx="9551">1.6699999999999999</cx:pt>
          <cx:pt idx="9552">2.6675</cx:pt>
          <cx:pt idx="9553">2.3300000000000001</cx:pt>
          <cx:pt idx="9554">2.3300000000000001</cx:pt>
          <cx:pt idx="9555">2</cx:pt>
          <cx:pt idx="9556">2.5</cx:pt>
          <cx:pt idx="9557">2</cx:pt>
          <cx:pt idx="9558">2</cx:pt>
          <cx:pt idx="9559">2.3300000000000001</cx:pt>
          <cx:pt idx="9560">3</cx:pt>
          <cx:pt idx="9561">2.3300000000000001</cx:pt>
          <cx:pt idx="9562">2.1914285714285713</cx:pt>
          <cx:pt idx="9563">2.3300000000000001</cx:pt>
          <cx:pt idx="9564">2.5533333333333332</cx:pt>
          <cx:pt idx="9565">2</cx:pt>
          <cx:pt idx="9566">1.6699999999999999</cx:pt>
          <cx:pt idx="9567">3</cx:pt>
          <cx:pt idx="9568">2.3300000000000001</cx:pt>
          <cx:pt idx="9569">2.3340000000000001</cx:pt>
          <cx:pt idx="9570">1.8300000000000001</cx:pt>
          <cx:pt idx="9571">3</cx:pt>
          <cx:pt idx="9572">2.3300000000000001</cx:pt>
          <cx:pt idx="9573">1.665</cx:pt>
          <cx:pt idx="9574">3</cx:pt>
          <cx:pt idx="9575">2.3300000000000001</cx:pt>
          <cx:pt idx="9576">3</cx:pt>
          <cx:pt idx="9577">2.6699999999999999</cx:pt>
          <cx:pt idx="9578">3</cx:pt>
          <cx:pt idx="9579">3</cx:pt>
          <cx:pt idx="9580">2.5</cx:pt>
          <cx:pt idx="9581">2.1699999999999999</cx:pt>
          <cx:pt idx="9582">2.165</cx:pt>
          <cx:pt idx="9583">2.4433333333333334</cx:pt>
          <cx:pt idx="9584">2.585</cx:pt>
          <cx:pt idx="9585">2</cx:pt>
          <cx:pt idx="9586">2.165</cx:pt>
          <cx:pt idx="9587">2.1099999999999999</cx:pt>
          <cx:pt idx="9588">2.665</cx:pt>
          <cx:pt idx="9589">3</cx:pt>
          <cx:pt idx="9590">2.6699999999999999</cx:pt>
          <cx:pt idx="9591">2.6699999999999999</cx:pt>
          <cx:pt idx="9592">2.3300000000000001</cx:pt>
          <cx:pt idx="9593">2.3300000000000001</cx:pt>
          <cx:pt idx="9594">2.6699999999999999</cx:pt>
          <cx:pt idx="9595">1.6699999999999999</cx:pt>
          <cx:pt idx="9596">3</cx:pt>
          <cx:pt idx="9597">2</cx:pt>
          <cx:pt idx="9598">3</cx:pt>
          <cx:pt idx="9599">2.6699999999999999</cx:pt>
          <cx:pt idx="9600">2.5825</cx:pt>
          <cx:pt idx="9601">3</cx:pt>
          <cx:pt idx="9602">2.3333333333333335</cx:pt>
          <cx:pt idx="9603">1.6699999999999999</cx:pt>
          <cx:pt idx="9604">2.6699999999999999</cx:pt>
          <cx:pt idx="9605">3</cx:pt>
          <cx:pt idx="9606">2.3333333333333335</cx:pt>
          <cx:pt idx="9607">2.3300000000000001</cx:pt>
          <cx:pt idx="9608">3</cx:pt>
          <cx:pt idx="9609">2.3300000000000001</cx:pt>
          <cx:pt idx="9610">2.6699999999999999</cx:pt>
          <cx:pt idx="9611">2.3300000000000001</cx:pt>
          <cx:pt idx="9612">3</cx:pt>
          <cx:pt idx="9613">2.6699999999999999</cx:pt>
          <cx:pt idx="9614">1</cx:pt>
          <cx:pt idx="9615">2</cx:pt>
          <cx:pt idx="9616">2.6699999999999999</cx:pt>
          <cx:pt idx="9617">3</cx:pt>
          <cx:pt idx="9618">2.6699999999999999</cx:pt>
          <cx:pt idx="9619">2.835</cx:pt>
          <cx:pt idx="9620">2.6699999999999999</cx:pt>
          <cx:pt idx="9621">2.335</cx:pt>
          <cx:pt idx="9622">2.165</cx:pt>
          <cx:pt idx="9623">2.3300000000000001</cx:pt>
          <cx:pt idx="9624">3</cx:pt>
          <cx:pt idx="9625">2.6699999999999999</cx:pt>
          <cx:pt idx="9626">2.5</cx:pt>
          <cx:pt idx="9627">1.3300000000000001</cx:pt>
          <cx:pt idx="9628">1.665</cx:pt>
          <cx:pt idx="9629">2</cx:pt>
          <cx:pt idx="9630">1.6699999999999999</cx:pt>
          <cx:pt idx="9631">1.3300000000000001</cx:pt>
          <cx:pt idx="9632">3</cx:pt>
          <cx:pt idx="9633">2.6699999999999999</cx:pt>
          <cx:pt idx="9634">2.6699999999999999</cx:pt>
          <cx:pt idx="9635">1.6699999999999999</cx:pt>
          <cx:pt idx="9636">2.6699999999999999</cx:pt>
          <cx:pt idx="9637">2.6699999999999999</cx:pt>
          <cx:pt idx="9638">1</cx:pt>
          <cx:pt idx="9639">3</cx:pt>
          <cx:pt idx="9640">2.335</cx:pt>
          <cx:pt idx="9641">3</cx:pt>
          <cx:pt idx="9642">2.165</cx:pt>
          <cx:pt idx="9643">2</cx:pt>
          <cx:pt idx="9644">1.4433333333333334</cx:pt>
          <cx:pt idx="9645">2.6699999999999999</cx:pt>
          <cx:pt idx="9646">3</cx:pt>
          <cx:pt idx="9647">2</cx:pt>
          <cx:pt idx="9648">2.6699999999999999</cx:pt>
          <cx:pt idx="9649">2</cx:pt>
          <cx:pt idx="9650">3</cx:pt>
          <cx:pt idx="9651">3</cx:pt>
          <cx:pt idx="9652">2.6699999999999999</cx:pt>
          <cx:pt idx="9653">3</cx:pt>
          <cx:pt idx="9654">2.3300000000000001</cx:pt>
          <cx:pt idx="9655">1.3300000000000001</cx:pt>
          <cx:pt idx="9656">2</cx:pt>
          <cx:pt idx="9657">3</cx:pt>
          <cx:pt idx="9658">3</cx:pt>
          <cx:pt idx="9659">3</cx:pt>
          <cx:pt idx="9660">2.3333333333333335</cx:pt>
          <cx:pt idx="9661">2.6699999999999999</cx:pt>
          <cx:pt idx="9662">1.9975000000000001</cx:pt>
          <cx:pt idx="9663">3</cx:pt>
          <cx:pt idx="9664">1.3300000000000001</cx:pt>
          <cx:pt idx="9665">2.6699999999999999</cx:pt>
          <cx:pt idx="9666">1</cx:pt>
          <cx:pt idx="9667">2.3300000000000001</cx:pt>
          <cx:pt idx="9668">2.665</cx:pt>
          <cx:pt idx="9669">3</cx:pt>
          <cx:pt idx="9670">2</cx:pt>
          <cx:pt idx="9671">2.3300000000000001</cx:pt>
          <cx:pt idx="9672">3</cx:pt>
          <cx:pt idx="9673">2.5</cx:pt>
          <cx:pt idx="9674">1.78</cx:pt>
          <cx:pt idx="9675">3</cx:pt>
          <cx:pt idx="9676">2.6699999999999999</cx:pt>
          <cx:pt idx="9677">1.3300000000000001</cx:pt>
          <cx:pt idx="9678">2.5</cx:pt>
          <cx:pt idx="9679">2.6675</cx:pt>
          <cx:pt idx="9680">2.1339999999999999</cx:pt>
          <cx:pt idx="9681">2.665</cx:pt>
          <cx:pt idx="9682">2.5</cx:pt>
          <cx:pt idx="9683">3</cx:pt>
          <cx:pt idx="9684">2.2766666666666668</cx:pt>
          <cx:pt idx="9685">2</cx:pt>
          <cx:pt idx="9686">2.6699999999999999</cx:pt>
          <cx:pt idx="9687">3</cx:pt>
          <cx:pt idx="9688">3</cx:pt>
          <cx:pt idx="9689">1.6699999999999999</cx:pt>
          <cx:pt idx="9690">2.6666666666666665</cx:pt>
          <cx:pt idx="9691">3</cx:pt>
          <cx:pt idx="9692">2.335</cx:pt>
          <cx:pt idx="9693">3</cx:pt>
          <cx:pt idx="9694">2</cx:pt>
          <cx:pt idx="9695">2.665</cx:pt>
          <cx:pt idx="9696">2</cx:pt>
          <cx:pt idx="9697">2.5</cx:pt>
          <cx:pt idx="9698">3</cx:pt>
          <cx:pt idx="9699">2.835</cx:pt>
          <cx:pt idx="9700">3</cx:pt>
          <cx:pt idx="9701">2.6699999999999999</cx:pt>
          <cx:pt idx="9702">2.1699999999999999</cx:pt>
          <cx:pt idx="9703">2.4660000000000002</cx:pt>
          <cx:pt idx="9704">1.3300000000000001</cx:pt>
          <cx:pt idx="9705">1.6699999999999999</cx:pt>
          <cx:pt idx="9706">2.6699999999999999</cx:pt>
          <cx:pt idx="9707">2.8900000000000001</cx:pt>
          <cx:pt idx="9708">2.6699999999999999</cx:pt>
          <cx:pt idx="9709">3</cx:pt>
          <cx:pt idx="9710">2.6699999999999999</cx:pt>
          <cx:pt idx="9711">2.3300000000000001</cx:pt>
          <cx:pt idx="9712">3</cx:pt>
          <cx:pt idx="9713">3</cx:pt>
          <cx:pt idx="9714">1.6699999999999999</cx:pt>
          <cx:pt idx="9715">3</cx:pt>
          <cx:pt idx="9716">1.3300000000000001</cx:pt>
          <cx:pt idx="9717">2.3300000000000001</cx:pt>
          <cx:pt idx="9718">2.6699999999999999</cx:pt>
          <cx:pt idx="9719">3</cx:pt>
          <cx:pt idx="9720">2.5</cx:pt>
          <cx:pt idx="9721">2.3300000000000001</cx:pt>
          <cx:pt idx="9722">2.3300000000000001</cx:pt>
          <cx:pt idx="9723">2.665</cx:pt>
          <cx:pt idx="9724">2.5</cx:pt>
          <cx:pt idx="9725">2.835</cx:pt>
          <cx:pt idx="9726">2.6699999999999999</cx:pt>
          <cx:pt idx="9727">3</cx:pt>
          <cx:pt idx="9728">2.5</cx:pt>
          <cx:pt idx="9729">2.4449999999999998</cx:pt>
          <cx:pt idx="9730">2.3300000000000001</cx:pt>
          <cx:pt idx="9731">2.6666666666666665</cx:pt>
          <cx:pt idx="9732">2.6699999999999999</cx:pt>
          <cx:pt idx="9733">1.6699999999999999</cx:pt>
          <cx:pt idx="9734">2</cx:pt>
          <cx:pt idx="9735">3</cx:pt>
          <cx:pt idx="9736">1.6699999999999999</cx:pt>
          <cx:pt idx="9737">3</cx:pt>
          <cx:pt idx="9738">2.4175</cx:pt>
          <cx:pt idx="9739">3</cx:pt>
          <cx:pt idx="9740">2</cx:pt>
          <cx:pt idx="9741">2.2233333333333332</cx:pt>
          <cx:pt idx="9742">2.665</cx:pt>
          <cx:pt idx="9743">2.665</cx:pt>
          <cx:pt idx="9744">2.6699999999999999</cx:pt>
          <cx:pt idx="9745">2</cx:pt>
          <cx:pt idx="9746">2</cx:pt>
          <cx:pt idx="9747">1.3300000000000001</cx:pt>
          <cx:pt idx="9748">2</cx:pt>
          <cx:pt idx="9749">2.3300000000000001</cx:pt>
          <cx:pt idx="9750">2.335</cx:pt>
          <cx:pt idx="9751">2</cx:pt>
          <cx:pt idx="9752">3</cx:pt>
          <cx:pt idx="9753">1.6699999999999999</cx:pt>
          <cx:pt idx="9754">2.2200000000000002</cx:pt>
          <cx:pt idx="9755">2.6699999999999999</cx:pt>
          <cx:pt idx="9756">2</cx:pt>
          <cx:pt idx="9757">3</cx:pt>
          <cx:pt idx="9758">2.6699999999999999</cx:pt>
          <cx:pt idx="9759">2</cx:pt>
          <cx:pt idx="9760">3</cx:pt>
          <cx:pt idx="9761">2.3300000000000001</cx:pt>
          <cx:pt idx="9762">2</cx:pt>
          <cx:pt idx="9763">2.835</cx:pt>
          <cx:pt idx="9764">3</cx:pt>
          <cx:pt idx="9765">3</cx:pt>
          <cx:pt idx="9766">3</cx:pt>
          <cx:pt idx="9767">2</cx:pt>
          <cx:pt idx="9768">3</cx:pt>
          <cx:pt idx="9769">3</cx:pt>
          <cx:pt idx="9770">3</cx:pt>
          <cx:pt idx="9771">2.6699999999999999</cx:pt>
          <cx:pt idx="9772">1.6666666666666667</cx:pt>
          <cx:pt idx="9773">2.5</cx:pt>
          <cx:pt idx="9774">2.2233333333333332</cx:pt>
          <cx:pt idx="9775">2.6699999999999999</cx:pt>
          <cx:pt idx="9776">2.4433333333333334</cx:pt>
          <cx:pt idx="9777">2.165</cx:pt>
          <cx:pt idx="9778">2.835</cx:pt>
          <cx:pt idx="9779">2</cx:pt>
          <cx:pt idx="9780">3</cx:pt>
          <cx:pt idx="9781">2.6699999999999999</cx:pt>
          <cx:pt idx="9782">2.6699999999999999</cx:pt>
          <cx:pt idx="9783">3</cx:pt>
          <cx:pt idx="9784">2</cx:pt>
          <cx:pt idx="9785">2.532</cx:pt>
          <cx:pt idx="9786">3</cx:pt>
          <cx:pt idx="9787">2</cx:pt>
          <cx:pt idx="9788">1.6699999999999999</cx:pt>
          <cx:pt idx="9789">2.665</cx:pt>
          <cx:pt idx="9790">2.6699999999999999</cx:pt>
          <cx:pt idx="9791">2</cx:pt>
          <cx:pt idx="9792">3</cx:pt>
          <cx:pt idx="9793">2.835</cx:pt>
          <cx:pt idx="9794">2.6699999999999999</cx:pt>
          <cx:pt idx="9795">2.3300000000000001</cx:pt>
          <cx:pt idx="9796">2.5</cx:pt>
          <cx:pt idx="9797">2.6699999999999999</cx:pt>
          <cx:pt idx="9798">2.6699999999999999</cx:pt>
          <cx:pt idx="9799">2.6699999999999999</cx:pt>
          <cx:pt idx="9800">2.25</cx:pt>
          <cx:pt idx="9801">2</cx:pt>
          <cx:pt idx="9802">2.6699999999999999</cx:pt>
          <cx:pt idx="9803">3</cx:pt>
          <cx:pt idx="9804">2</cx:pt>
          <cx:pt idx="9805">2.6699999999999999</cx:pt>
          <cx:pt idx="9806">2</cx:pt>
          <cx:pt idx="9807">1.4433333333333334</cx:pt>
          <cx:pt idx="9808">2.6699999999999999</cx:pt>
          <cx:pt idx="9809">2.3300000000000001</cx:pt>
          <cx:pt idx="9810">1.8300000000000001</cx:pt>
          <cx:pt idx="9811">2</cx:pt>
          <cx:pt idx="9812">3</cx:pt>
          <cx:pt idx="9813">2.3300000000000001</cx:pt>
          <cx:pt idx="9814">2.6699999999999999</cx:pt>
          <cx:pt idx="9815">2.5</cx:pt>
          <cx:pt idx="9816">2.3333333333333335</cx:pt>
          <cx:pt idx="9817">3</cx:pt>
          <cx:pt idx="9818">2.5</cx:pt>
          <cx:pt idx="9819">2.5</cx:pt>
          <cx:pt idx="9820">2.6699999999999999</cx:pt>
          <cx:pt idx="9821">3</cx:pt>
          <cx:pt idx="9822">1.6699999999999999</cx:pt>
          <cx:pt idx="9823">2.6699999999999999</cx:pt>
          <cx:pt idx="9824">3</cx:pt>
          <cx:pt idx="9825">2.3300000000000001</cx:pt>
          <cx:pt idx="9826">1.6699999999999999</cx:pt>
          <cx:pt idx="9827">2.6699999999999999</cx:pt>
          <cx:pt idx="9828">3</cx:pt>
          <cx:pt idx="9829">3</cx:pt>
          <cx:pt idx="9830">2.3300000000000001</cx:pt>
          <cx:pt idx="9831">3</cx:pt>
          <cx:pt idx="9832">2.3300000000000001</cx:pt>
          <cx:pt idx="9833">2.1320000000000001</cx:pt>
          <cx:pt idx="9834">2</cx:pt>
          <cx:pt idx="9835">3</cx:pt>
          <cx:pt idx="9836">2.165</cx:pt>
          <cx:pt idx="9837">2.6699999999999999</cx:pt>
          <cx:pt idx="9838">2.5</cx:pt>
          <cx:pt idx="9839">2.6699999999999999</cx:pt>
          <cx:pt idx="9840">2.3300000000000001</cx:pt>
          <cx:pt idx="9841">1.665</cx:pt>
          <cx:pt idx="9842">2.665</cx:pt>
          <cx:pt idx="9843">3</cx:pt>
          <cx:pt idx="9844">2.6699999999999999</cx:pt>
          <cx:pt idx="9845">1.6699999999999999</cx:pt>
          <cx:pt idx="9846">1</cx:pt>
          <cx:pt idx="9847">3</cx:pt>
          <cx:pt idx="9848">2.1000000000000001</cx:pt>
          <cx:pt idx="9849">3</cx:pt>
          <cx:pt idx="9850">2.5566666666666666</cx:pt>
          <cx:pt idx="9851">2.6699999999999999</cx:pt>
          <cx:pt idx="9852">1.3300000000000001</cx:pt>
          <cx:pt idx="9853">1.6699999999999999</cx:pt>
          <cx:pt idx="9854">1.835</cx:pt>
          <cx:pt idx="9855">2.665</cx:pt>
          <cx:pt idx="9856">2</cx:pt>
          <cx:pt idx="9857">2.3300000000000001</cx:pt>
          <cx:pt idx="9858">3</cx:pt>
          <cx:pt idx="9859">2</cx:pt>
          <cx:pt idx="9860">2.6699999999999999</cx:pt>
          <cx:pt idx="9861">2.5</cx:pt>
          <cx:pt idx="9862">2.3300000000000001</cx:pt>
          <cx:pt idx="9863">2.3300000000000001</cx:pt>
          <cx:pt idx="9864">2.3300000000000001</cx:pt>
          <cx:pt idx="9865">2.1133333333333333</cx:pt>
          <cx:pt idx="9866">3</cx:pt>
          <cx:pt idx="9867">3</cx:pt>
          <cx:pt idx="9868">3</cx:pt>
          <cx:pt idx="9869">1.6699999999999999</cx:pt>
          <cx:pt idx="9870">2.3300000000000001</cx:pt>
          <cx:pt idx="9871">2.3300000000000001</cx:pt>
          <cx:pt idx="9872">2</cx:pt>
          <cx:pt idx="9873">2.5</cx:pt>
          <cx:pt idx="9874">1.6699999999999999</cx:pt>
          <cx:pt idx="9875">2.6699999999999999</cx:pt>
          <cx:pt idx="9876">2</cx:pt>
          <cx:pt idx="9877">2.5</cx:pt>
          <cx:pt idx="9878">2</cx:pt>
          <cx:pt idx="9879">3</cx:pt>
          <cx:pt idx="9880">3</cx:pt>
          <cx:pt idx="9881">2.6699999999999999</cx:pt>
          <cx:pt idx="9882">3</cx:pt>
          <cx:pt idx="9883">2.6666666666666665</cx:pt>
          <cx:pt idx="9884">2</cx:pt>
          <cx:pt idx="9885">2.3300000000000001</cx:pt>
          <cx:pt idx="9886">2.8900000000000001</cx:pt>
          <cx:pt idx="9887">3</cx:pt>
          <cx:pt idx="9888">1.835</cx:pt>
          <cx:pt idx="9889">1</cx:pt>
          <cx:pt idx="9890">2.4433333333333334</cx:pt>
          <cx:pt idx="9891">3</cx:pt>
          <cx:pt idx="9892">2</cx:pt>
          <cx:pt idx="9893">2</cx:pt>
          <cx:pt idx="9894">2.6699999999999999</cx:pt>
          <cx:pt idx="9895">3</cx:pt>
          <cx:pt idx="9896">2.6699999999999999</cx:pt>
          <cx:pt idx="9897">2.665</cx:pt>
          <cx:pt idx="9898">2.2087500000000002</cx:pt>
          <cx:pt idx="9899">2.6699999999999999</cx:pt>
          <cx:pt idx="9900">1.6699999999999999</cx:pt>
          <cx:pt idx="9901">2.6699999999999999</cx:pt>
          <cx:pt idx="9902">3</cx:pt>
          <cx:pt idx="9903">2</cx:pt>
          <cx:pt idx="9904">2.3300000000000001</cx:pt>
          <cx:pt idx="9905">2</cx:pt>
          <cx:pt idx="9906">3</cx:pt>
          <cx:pt idx="9907">3</cx:pt>
          <cx:pt idx="9908">2.835</cx:pt>
          <cx:pt idx="9909">2.6699999999999999</cx:pt>
          <cx:pt idx="9910">3</cx:pt>
          <cx:pt idx="9911">2.6699999999999999</cx:pt>
          <cx:pt idx="9912">3</cx:pt>
          <cx:pt idx="9913">3</cx:pt>
          <cx:pt idx="9914">3</cx:pt>
          <cx:pt idx="9915">2</cx:pt>
          <cx:pt idx="9916">2.835</cx:pt>
          <cx:pt idx="9917">2.835</cx:pt>
          <cx:pt idx="9918">3</cx:pt>
          <cx:pt idx="9919">2.3300000000000001</cx:pt>
          <cx:pt idx="9920">3</cx:pt>
          <cx:pt idx="9921">3</cx:pt>
          <cx:pt idx="9922">1.665</cx:pt>
          <cx:pt idx="9923">3</cx:pt>
          <cx:pt idx="9924">2.3300000000000001</cx:pt>
          <cx:pt idx="9925">2.6666666666666665</cx:pt>
          <cx:pt idx="9926">1.6699999999999999</cx:pt>
          <cx:pt idx="9927">2.835</cx:pt>
          <cx:pt idx="9928">3</cx:pt>
          <cx:pt idx="9929">2.6699999999999999</cx:pt>
          <cx:pt idx="9930">2.2200000000000002</cx:pt>
          <cx:pt idx="9931">2.6699999999999999</cx:pt>
          <cx:pt idx="9932">3</cx:pt>
          <cx:pt idx="9933">2.8900000000000001</cx:pt>
          <cx:pt idx="9934">2.1099999999999999</cx:pt>
          <cx:pt idx="9935">1</cx:pt>
          <cx:pt idx="9936">1.5533333333333335</cx:pt>
          <cx:pt idx="9937">3</cx:pt>
          <cx:pt idx="9938">3</cx:pt>
          <cx:pt idx="9939">2</cx:pt>
          <cx:pt idx="9940">2.835</cx:pt>
          <cx:pt idx="9941">2.6699999999999999</cx:pt>
          <cx:pt idx="9942">2.5</cx:pt>
          <cx:pt idx="9943">2.6699999999999999</cx:pt>
          <cx:pt idx="9944">2.3325</cx:pt>
          <cx:pt idx="9945">2.3300000000000001</cx:pt>
          <cx:pt idx="9946">2.6699999999999999</cx:pt>
          <cx:pt idx="9947">2</cx:pt>
          <cx:pt idx="9948">2.335</cx:pt>
          <cx:pt idx="9949">1.6699999999999999</cx:pt>
          <cx:pt idx="9950">1</cx:pt>
          <cx:pt idx="9951">2.3300000000000001</cx:pt>
          <cx:pt idx="9952">3</cx:pt>
          <cx:pt idx="9953">2.5</cx:pt>
          <cx:pt idx="9954">1.6699999999999999</cx:pt>
          <cx:pt idx="9955">3</cx:pt>
          <cx:pt idx="9956">3</cx:pt>
          <cx:pt idx="9957">2.3300000000000001</cx:pt>
          <cx:pt idx="9958">2.3300000000000001</cx:pt>
          <cx:pt idx="9959">2</cx:pt>
          <cx:pt idx="9960">2.665</cx:pt>
          <cx:pt idx="9961">1.5</cx:pt>
          <cx:pt idx="9962">2</cx:pt>
          <cx:pt idx="9963">2.5</cx:pt>
          <cx:pt idx="9964">2</cx:pt>
          <cx:pt idx="9965">2.3300000000000001</cx:pt>
          <cx:pt idx="9966">2.3300000000000001</cx:pt>
          <cx:pt idx="9967">2.6699999999999999</cx:pt>
          <cx:pt idx="9968">2</cx:pt>
          <cx:pt idx="9969">3</cx:pt>
          <cx:pt idx="9970">2.6699999999999999</cx:pt>
          <cx:pt idx="9971">2.7766666666666668</cx:pt>
          <cx:pt idx="9972">2</cx:pt>
          <cx:pt idx="9973">2.335</cx:pt>
          <cx:pt idx="9974">3</cx:pt>
          <cx:pt idx="9975">2.165</cx:pt>
          <cx:pt idx="9976">2</cx:pt>
          <cx:pt idx="9977">3</cx:pt>
          <cx:pt idx="9978">3</cx:pt>
          <cx:pt idx="9979">1.4433333333333334</cx:pt>
          <cx:pt idx="9980">2</cx:pt>
          <cx:pt idx="9981">2.3300000000000001</cx:pt>
          <cx:pt idx="9982">1.6699999999999999</cx:pt>
          <cx:pt idx="9983">2.6699999999999999</cx:pt>
          <cx:pt idx="9984">2.5</cx:pt>
          <cx:pt idx="9985">2.4449999999999998</cx:pt>
          <cx:pt idx="9986">3</cx:pt>
          <cx:pt idx="9987">1.3300000000000001</cx:pt>
          <cx:pt idx="9988">2.3300000000000001</cx:pt>
          <cx:pt idx="9989">2.1699999999999999</cx:pt>
          <cx:pt idx="9990">1.665</cx:pt>
          <cx:pt idx="9991">3</cx:pt>
          <cx:pt idx="9992">2.3300000000000001</cx:pt>
          <cx:pt idx="9993">2.3300000000000001</cx:pt>
          <cx:pt idx="9994">1.8</cx:pt>
          <cx:pt idx="9995">2.3300000000000001</cx:pt>
          <cx:pt idx="9996">3</cx:pt>
          <cx:pt idx="9997">3</cx:pt>
          <cx:pt idx="9998">2.5566666666666666</cx:pt>
          <cx:pt idx="9999">2.5566666666666666</cx:pt>
          <cx:pt idx="10000">2.3300000000000001</cx:pt>
          <cx:pt idx="10001">2.5566666666666666</cx:pt>
          <cx:pt idx="10002">2.6699999999999999</cx:pt>
          <cx:pt idx="10003">2.5566666666666666</cx:pt>
          <cx:pt idx="10004">3</cx:pt>
          <cx:pt idx="10005">2.6699999999999999</cx:pt>
          <cx:pt idx="10006">2.3300000000000001</cx:pt>
          <cx:pt idx="10007">3</cx:pt>
          <cx:pt idx="10008">2.3300000000000001</cx:pt>
          <cx:pt idx="10009">3</cx:pt>
          <cx:pt idx="10010">2.6699999999999999</cx:pt>
          <cx:pt idx="10011">2.198</cx:pt>
          <cx:pt idx="10012">2.6699999999999999</cx:pt>
          <cx:pt idx="10013">2.3300000000000001</cx:pt>
          <cx:pt idx="10014">2.6699999999999999</cx:pt>
          <cx:pt idx="10015">2.835</cx:pt>
          <cx:pt idx="10016">3</cx:pt>
          <cx:pt idx="10017">1</cx:pt>
          <cx:pt idx="10018">2</cx:pt>
          <cx:pt idx="10019">1.3300000000000001</cx:pt>
          <cx:pt idx="10020">2.6699999999999999</cx:pt>
          <cx:pt idx="10021">3</cx:pt>
          <cx:pt idx="10022">2.2233333333333332</cx:pt>
          <cx:pt idx="10023">2.0033333333333334</cx:pt>
          <cx:pt idx="10024">3</cx:pt>
          <cx:pt idx="10025">2</cx:pt>
          <cx:pt idx="10026">2</cx:pt>
          <cx:pt idx="10027">3</cx:pt>
          <cx:pt idx="10028">2.3300000000000001</cx:pt>
          <cx:pt idx="10029">3</cx:pt>
          <cx:pt idx="10030">2.5</cx:pt>
          <cx:pt idx="10031">2.5</cx:pt>
          <cx:pt idx="10032">2.3300000000000001</cx:pt>
          <cx:pt idx="10033">2.585</cx:pt>
          <cx:pt idx="10034">2.6699999999999999</cx:pt>
          <cx:pt idx="10035">2</cx:pt>
          <cx:pt idx="10036">2.3300000000000001</cx:pt>
          <cx:pt idx="10037">2</cx:pt>
          <cx:pt idx="10038">3</cx:pt>
          <cx:pt idx="10039">2.6699999999999999</cx:pt>
          <cx:pt idx="10040">3</cx:pt>
          <cx:pt idx="10041">2.6699999999999999</cx:pt>
          <cx:pt idx="10042">3</cx:pt>
          <cx:pt idx="10043">2</cx:pt>
          <cx:pt idx="10044">2.6699999999999999</cx:pt>
          <cx:pt idx="10045">3</cx:pt>
          <cx:pt idx="10046">2</cx:pt>
          <cx:pt idx="10047">2.6699999999999999</cx:pt>
          <cx:pt idx="10048">2.3300000000000001</cx:pt>
          <cx:pt idx="10049">2</cx:pt>
          <cx:pt idx="10050">3</cx:pt>
          <cx:pt idx="10051">2</cx:pt>
          <cx:pt idx="10052">2.3300000000000001</cx:pt>
          <cx:pt idx="10053">3</cx:pt>
          <cx:pt idx="10054">1.6699999999999999</cx:pt>
          <cx:pt idx="10055">1.3300000000000001</cx:pt>
          <cx:pt idx="10056">1.5</cx:pt>
          <cx:pt idx="10057">2.335</cx:pt>
          <cx:pt idx="10058">2</cx:pt>
          <cx:pt idx="10059">2.3300000000000001</cx:pt>
          <cx:pt idx="10060">2.3300000000000001</cx:pt>
          <cx:pt idx="10061">2.6699999999999999</cx:pt>
          <cx:pt idx="10062">3</cx:pt>
          <cx:pt idx="10063">2.6699999999999999</cx:pt>
          <cx:pt idx="10064">2.2766666666666668</cx:pt>
          <cx:pt idx="10065">2.6699999999999999</cx:pt>
          <cx:pt idx="10066">2</cx:pt>
          <cx:pt idx="10067">1.3300000000000001</cx:pt>
          <cx:pt idx="10068">2.165</cx:pt>
          <cx:pt idx="10069">3</cx:pt>
          <cx:pt idx="10070">1.3300000000000001</cx:pt>
          <cx:pt idx="10071">2.6699999999999999</cx:pt>
          <cx:pt idx="10072">3</cx:pt>
          <cx:pt idx="10073">1.3300000000000001</cx:pt>
          <cx:pt idx="10074">2.3300000000000001</cx:pt>
          <cx:pt idx="10075">2.6699999999999999</cx:pt>
          <cx:pt idx="10076">1.8300000000000001</cx:pt>
          <cx:pt idx="10077">3</cx:pt>
          <cx:pt idx="10078">1.5</cx:pt>
          <cx:pt idx="10079">2.3325</cx:pt>
          <cx:pt idx="10080">2.4175</cx:pt>
          <cx:pt idx="10081">3</cx:pt>
          <cx:pt idx="10082">2</cx:pt>
          <cx:pt idx="10083">2.1675</cx:pt>
          <cx:pt idx="10084">2.2233333333333332</cx:pt>
          <cx:pt idx="10085">2.335</cx:pt>
          <cx:pt idx="10086">2.3300000000000001</cx:pt>
          <cx:pt idx="10087">3</cx:pt>
          <cx:pt idx="10088">1.3300000000000001</cx:pt>
          <cx:pt idx="10089">2.835</cx:pt>
          <cx:pt idx="10090">2.6699999999999999</cx:pt>
          <cx:pt idx="10091">1</cx:pt>
          <cx:pt idx="10092">1.3300000000000001</cx:pt>
          <cx:pt idx="10093">3</cx:pt>
          <cx:pt idx="10094">2.6699999999999999</cx:pt>
          <cx:pt idx="10095">2.25</cx:pt>
          <cx:pt idx="10096">1.3300000000000001</cx:pt>
          <cx:pt idx="10097">2.665</cx:pt>
          <cx:pt idx="10098">1.3300000000000001</cx:pt>
          <cx:pt idx="10099">2.6699999999999999</cx:pt>
          <cx:pt idx="10100">1.9175</cx:pt>
          <cx:pt idx="10101">2.5</cx:pt>
          <cx:pt idx="10102">2.3300000000000001</cx:pt>
          <cx:pt idx="10103">2.5</cx:pt>
          <cx:pt idx="10104">1.5566666666666666</cx:pt>
          <cx:pt idx="10105">3</cx:pt>
          <cx:pt idx="10106">2.2200000000000002</cx:pt>
          <cx:pt idx="10107">2</cx:pt>
          <cx:pt idx="10108">2.1133333333333333</cx:pt>
          <cx:pt idx="10109">2.3300000000000001</cx:pt>
          <cx:pt idx="10110">2.6699999999999999</cx:pt>
          <cx:pt idx="10111">1.6699999999999999</cx:pt>
          <cx:pt idx="10112">3</cx:pt>
          <cx:pt idx="10113">1.835</cx:pt>
          <cx:pt idx="10114">2.6699999999999999</cx:pt>
          <cx:pt idx="10115">2.3300000000000001</cx:pt>
          <cx:pt idx="10116">2.5</cx:pt>
          <cx:pt idx="10117">3</cx:pt>
          <cx:pt idx="10118">2</cx:pt>
          <cx:pt idx="10119">2.6699999999999999</cx:pt>
          <cx:pt idx="10120">3</cx:pt>
          <cx:pt idx="10121">2.835</cx:pt>
          <cx:pt idx="10122">3</cx:pt>
          <cx:pt idx="10123">2.3328571428571427</cx:pt>
          <cx:pt idx="10124">3</cx:pt>
          <cx:pt idx="10125">1.3300000000000001</cx:pt>
          <cx:pt idx="10126">2.6699999999999999</cx:pt>
          <cx:pt idx="10127">1.9966666666666668</cx:pt>
          <cx:pt idx="10128">2.6699999999999999</cx:pt>
          <cx:pt idx="10129">2.3300000000000001</cx:pt>
          <cx:pt idx="10130">2</cx:pt>
          <cx:pt idx="10131">3</cx:pt>
          <cx:pt idx="10132">2</cx:pt>
          <cx:pt idx="10133">2.665</cx:pt>
          <cx:pt idx="10134">3</cx:pt>
          <cx:pt idx="10135">2.3300000000000001</cx:pt>
          <cx:pt idx="10136">3</cx:pt>
          <cx:pt idx="10137">2.3300000000000001</cx:pt>
          <cx:pt idx="10138">2.335</cx:pt>
          <cx:pt idx="10139">2.3300000000000001</cx:pt>
          <cx:pt idx="10140">1.3300000000000001</cx:pt>
          <cx:pt idx="10141">2</cx:pt>
          <cx:pt idx="10142">3</cx:pt>
          <cx:pt idx="10143">2</cx:pt>
          <cx:pt idx="10144">3</cx:pt>
          <cx:pt idx="10145">2.3300000000000001</cx:pt>
          <cx:pt idx="10146">2</cx:pt>
          <cx:pt idx="10147">3</cx:pt>
          <cx:pt idx="10148">3</cx:pt>
          <cx:pt idx="10149">2.6699999999999999</cx:pt>
          <cx:pt idx="10150">2.665</cx:pt>
          <cx:pt idx="10151">2.3300000000000001</cx:pt>
          <cx:pt idx="10152">1.6699999999999999</cx:pt>
          <cx:pt idx="10153">3</cx:pt>
          <cx:pt idx="10154">1.6699999999999999</cx:pt>
          <cx:pt idx="10155">2.3300000000000001</cx:pt>
          <cx:pt idx="10156">3</cx:pt>
          <cx:pt idx="10157">3</cx:pt>
          <cx:pt idx="10158">2.6699999999999999</cx:pt>
          <cx:pt idx="10159">3</cx:pt>
          <cx:pt idx="10160">3</cx:pt>
          <cx:pt idx="10161">3</cx:pt>
          <cx:pt idx="10162">3</cx:pt>
          <cx:pt idx="10163">2</cx:pt>
          <cx:pt idx="10164">1.6699999999999999</cx:pt>
          <cx:pt idx="10165">2.6699999999999999</cx:pt>
          <cx:pt idx="10166">3</cx:pt>
          <cx:pt idx="10167">1.6699999999999999</cx:pt>
          <cx:pt idx="10168">3</cx:pt>
          <cx:pt idx="10169">2.165</cx:pt>
          <cx:pt idx="10170">2.5</cx:pt>
          <cx:pt idx="10171">1.165</cx:pt>
          <cx:pt idx="10172">3</cx:pt>
          <cx:pt idx="10173">2.3300000000000001</cx:pt>
          <cx:pt idx="10174">2</cx:pt>
          <cx:pt idx="10175">3</cx:pt>
          <cx:pt idx="10176">2.835</cx:pt>
          <cx:pt idx="10177">2</cx:pt>
          <cx:pt idx="10178">1.665</cx:pt>
          <cx:pt idx="10179">2.6699999999999999</cx:pt>
          <cx:pt idx="10180">1.6699999999999999</cx:pt>
          <cx:pt idx="10181">3</cx:pt>
          <cx:pt idx="10182">2</cx:pt>
          <cx:pt idx="10183">2.6699999999999999</cx:pt>
          <cx:pt idx="10184">2.5</cx:pt>
          <cx:pt idx="10185">2.6699999999999999</cx:pt>
          <cx:pt idx="10186">2.165</cx:pt>
          <cx:pt idx="10187">2.835</cx:pt>
          <cx:pt idx="10188">2.665</cx:pt>
          <cx:pt idx="10189">3</cx:pt>
          <cx:pt idx="10190">2.6699999999999999</cx:pt>
          <cx:pt idx="10191">2.5533333333333332</cx:pt>
          <cx:pt idx="10192">1.6699999999999999</cx:pt>
          <cx:pt idx="10193">2.4175</cx:pt>
          <cx:pt idx="10194">2.1339999999999999</cx:pt>
          <cx:pt idx="10195">2</cx:pt>
          <cx:pt idx="10196">1.6699999999999999</cx:pt>
          <cx:pt idx="10197">2.6699999999999999</cx:pt>
          <cx:pt idx="10198">2.4466666666666668</cx:pt>
          <cx:pt idx="10199">2.3300000000000001</cx:pt>
          <cx:pt idx="10200">1.6699999999999999</cx:pt>
          <cx:pt idx="10201">2.7524999999999999</cx:pt>
          <cx:pt idx="10202">2.3300000000000001</cx:pt>
          <cx:pt idx="10203">3</cx:pt>
          <cx:pt idx="10204">2.6699999999999999</cx:pt>
          <cx:pt idx="10205">2</cx:pt>
          <cx:pt idx="10206">2.3300000000000001</cx:pt>
          <cx:pt idx="10207">2.5680000000000005</cx:pt>
          <cx:pt idx="10208">2</cx:pt>
          <cx:pt idx="10209">2.335</cx:pt>
          <cx:pt idx="10210">2.665</cx:pt>
          <cx:pt idx="10211">2.1099999999999999</cx:pt>
          <cx:pt idx="10212">2.6699999999999999</cx:pt>
          <cx:pt idx="10213">1.6699999999999999</cx:pt>
          <cx:pt idx="10214">3</cx:pt>
          <cx:pt idx="10215">3</cx:pt>
          <cx:pt idx="10216">2.6699999999999999</cx:pt>
          <cx:pt idx="10217">1.835</cx:pt>
          <cx:pt idx="10218">3</cx:pt>
          <cx:pt idx="10219">2.3300000000000001</cx:pt>
          <cx:pt idx="10220">2.835</cx:pt>
          <cx:pt idx="10221">1.3300000000000001</cx:pt>
          <cx:pt idx="10222">2.6699999999999999</cx:pt>
          <cx:pt idx="10223">2.3300000000000001</cx:pt>
          <cx:pt idx="10224">2.335</cx:pt>
          <cx:pt idx="10225">2.3300000000000001</cx:pt>
          <cx:pt idx="10226">2.4433333333333334</cx:pt>
          <cx:pt idx="10227">2.3300000000000001</cx:pt>
          <cx:pt idx="10228">2.5</cx:pt>
          <cx:pt idx="10229">2.5566666666666666</cx:pt>
          <cx:pt idx="10230">2.4433333333333334</cx:pt>
          <cx:pt idx="10231">2.3300000000000001</cx:pt>
          <cx:pt idx="10232">2.165</cx:pt>
          <cx:pt idx="10233">2.6699999999999999</cx:pt>
          <cx:pt idx="10234">2</cx:pt>
          <cx:pt idx="10235">2.5</cx:pt>
          <cx:pt idx="10236">2.835</cx:pt>
          <cx:pt idx="10237">2.835</cx:pt>
          <cx:pt idx="10238">3</cx:pt>
          <cx:pt idx="10239">3</cx:pt>
          <cx:pt idx="10240">2.665</cx:pt>
          <cx:pt idx="10241">3</cx:pt>
          <cx:pt idx="10242">1</cx:pt>
          <cx:pt idx="10243">3</cx:pt>
          <cx:pt idx="10244">2</cx:pt>
          <cx:pt idx="10245">2.7766666666666668</cx:pt>
          <cx:pt idx="10246">2.3300000000000001</cx:pt>
          <cx:pt idx="10247">2.835</cx:pt>
          <cx:pt idx="10248">2.3300000000000001</cx:pt>
          <cx:pt idx="10249">3</cx:pt>
          <cx:pt idx="10250">2.165</cx:pt>
          <cx:pt idx="10251">3</cx:pt>
          <cx:pt idx="10252">3</cx:pt>
          <cx:pt idx="10253">3</cx:pt>
          <cx:pt idx="10254">2.6699999999999999</cx:pt>
          <cx:pt idx="10255">3</cx:pt>
          <cx:pt idx="10256">3</cx:pt>
          <cx:pt idx="10257">2.5</cx:pt>
          <cx:pt idx="10258">2.5</cx:pt>
          <cx:pt idx="10259">2.6699999999999999</cx:pt>
          <cx:pt idx="10260">2.3300000000000001</cx:pt>
          <cx:pt idx="10261">2.335</cx:pt>
          <cx:pt idx="10262">2.3300000000000001</cx:pt>
          <cx:pt idx="10263">1</cx:pt>
          <cx:pt idx="10264">2.75</cx:pt>
          <cx:pt idx="10265">2.4175</cx:pt>
          <cx:pt idx="10266">2.3300000000000001</cx:pt>
          <cx:pt idx="10267">2.3300000000000001</cx:pt>
          <cx:pt idx="10268">3</cx:pt>
          <cx:pt idx="10269">1.7766666666666666</cx:pt>
          <cx:pt idx="10270">1.6699999999999999</cx:pt>
          <cx:pt idx="10271">2.335</cx:pt>
          <cx:pt idx="10272">2.6699999999999999</cx:pt>
          <cx:pt idx="10273">3</cx:pt>
          <cx:pt idx="10274">3</cx:pt>
          <cx:pt idx="10275">2.3300000000000001</cx:pt>
          <cx:pt idx="10276">1.335</cx:pt>
          <cx:pt idx="10277">2.835</cx:pt>
          <cx:pt idx="10278">3</cx:pt>
          <cx:pt idx="10279">3</cx:pt>
          <cx:pt idx="10280">3</cx:pt>
          <cx:pt idx="10281">3</cx:pt>
          <cx:pt idx="10282">2.6699999999999999</cx:pt>
          <cx:pt idx="10283">2.6699999999999999</cx:pt>
          <cx:pt idx="10284">3</cx:pt>
          <cx:pt idx="10285">2</cx:pt>
          <cx:pt idx="10286">2.5</cx:pt>
          <cx:pt idx="10287">3</cx:pt>
          <cx:pt idx="10288">3</cx:pt>
          <cx:pt idx="10289">2.3300000000000001</cx:pt>
          <cx:pt idx="10290">2.665</cx:pt>
          <cx:pt idx="10291">3</cx:pt>
          <cx:pt idx="10292">2.3300000000000001</cx:pt>
          <cx:pt idx="10293">2.3300000000000001</cx:pt>
          <cx:pt idx="10294">3</cx:pt>
          <cx:pt idx="10295">2.3300000000000001</cx:pt>
          <cx:pt idx="10296">2.3300000000000001</cx:pt>
          <cx:pt idx="10297">2.3300000000000001</cx:pt>
          <cx:pt idx="10298">2.0471428571428572</cx:pt>
          <cx:pt idx="10299">2.6699999999999999</cx:pt>
          <cx:pt idx="10300">3</cx:pt>
          <cx:pt idx="10301">3</cx:pt>
          <cx:pt idx="10302">2.5</cx:pt>
          <cx:pt idx="10303">2.3300000000000001</cx:pt>
          <cx:pt idx="10304">2.3300000000000001</cx:pt>
          <cx:pt idx="10305">2.3300000000000001</cx:pt>
          <cx:pt idx="10306">3</cx:pt>
          <cx:pt idx="10307">1.6699999999999999</cx:pt>
          <cx:pt idx="10308">3</cx:pt>
          <cx:pt idx="10309">2</cx:pt>
          <cx:pt idx="10310">2</cx:pt>
          <cx:pt idx="10311">2.335</cx:pt>
          <cx:pt idx="10312">2</cx:pt>
          <cx:pt idx="10313">2.835</cx:pt>
          <cx:pt idx="10314">3</cx:pt>
          <cx:pt idx="10315">2.0942857142857143</cx:pt>
          <cx:pt idx="10316">2.6699999999999999</cx:pt>
          <cx:pt idx="10317">2.3300000000000001</cx:pt>
          <cx:pt idx="10318">2.75</cx:pt>
          <cx:pt idx="10319">2.6699999999999999</cx:pt>
          <cx:pt idx="10320">2.3300000000000001</cx:pt>
          <cx:pt idx="10321">2</cx:pt>
          <cx:pt idx="10322">1.3300000000000001</cx:pt>
          <cx:pt idx="10323">2</cx:pt>
          <cx:pt idx="10324">2.3300000000000001</cx:pt>
          <cx:pt idx="10325">2.3300000000000001</cx:pt>
          <cx:pt idx="10326">2</cx:pt>
          <cx:pt idx="10327">2.1675</cx:pt>
          <cx:pt idx="10328">2.3300000000000001</cx:pt>
          <cx:pt idx="10329">2</cx:pt>
          <cx:pt idx="10330">1</cx:pt>
          <cx:pt idx="10331">2.2233333333333332</cx:pt>
          <cx:pt idx="10332">2.6666666666666665</cx:pt>
          <cx:pt idx="10333">2.6699999999999999</cx:pt>
          <cx:pt idx="10334">2.6699999999999999</cx:pt>
          <cx:pt idx="10335">3</cx:pt>
          <cx:pt idx="10336">2.3300000000000001</cx:pt>
          <cx:pt idx="10337">3</cx:pt>
          <cx:pt idx="10338">2.9175</cx:pt>
          <cx:pt idx="10339">2.6699999999999999</cx:pt>
          <cx:pt idx="10340">1.6699999999999999</cx:pt>
          <cx:pt idx="10341">2.6699999999999999</cx:pt>
          <cx:pt idx="10342">1.835</cx:pt>
          <cx:pt idx="10343">3</cx:pt>
          <cx:pt idx="10344">3</cx:pt>
          <cx:pt idx="10345">2.3300000000000001</cx:pt>
          <cx:pt idx="10346">3</cx:pt>
          <cx:pt idx="10347">2.6699999999999999</cx:pt>
          <cx:pt idx="10348">1</cx:pt>
          <cx:pt idx="10349">1.6699999999999999</cx:pt>
          <cx:pt idx="10350">3</cx:pt>
          <cx:pt idx="10351">2.3300000000000001</cx:pt>
          <cx:pt idx="10352">2</cx:pt>
          <cx:pt idx="10353">2.7766666666666668</cx:pt>
          <cx:pt idx="10354">2</cx:pt>
          <cx:pt idx="10355">1.4433333333333334</cx:pt>
          <cx:pt idx="10356">2.3300000000000001</cx:pt>
          <cx:pt idx="10357">2.5533333333333332</cx:pt>
          <cx:pt idx="10358">2.835</cx:pt>
          <cx:pt idx="10359">2.3300000000000001</cx:pt>
          <cx:pt idx="10360">3</cx:pt>
          <cx:pt idx="10361">1</cx:pt>
          <cx:pt idx="10362">2.6699999999999999</cx:pt>
          <cx:pt idx="10363">2</cx:pt>
          <cx:pt idx="10364">1.6699999999999999</cx:pt>
          <cx:pt idx="10365">2.1099999999999999</cx:pt>
          <cx:pt idx="10366">2.165</cx:pt>
          <cx:pt idx="10367">2.3300000000000001</cx:pt>
          <cx:pt idx="10368">3</cx:pt>
          <cx:pt idx="10369">2.6699999999999999</cx:pt>
          <cx:pt idx="10370">2.5</cx:pt>
          <cx:pt idx="10371">2.3300000000000001</cx:pt>
          <cx:pt idx="10372">2.6699999999999999</cx:pt>
          <cx:pt idx="10373">2.6699999999999999</cx:pt>
          <cx:pt idx="10374">3</cx:pt>
          <cx:pt idx="10375">3</cx:pt>
          <cx:pt idx="10376">3</cx:pt>
          <cx:pt idx="10377">2.3300000000000001</cx:pt>
          <cx:pt idx="10378">2.835</cx:pt>
          <cx:pt idx="10379">3</cx:pt>
          <cx:pt idx="10380">2.335</cx:pt>
          <cx:pt idx="10381">1.165</cx:pt>
          <cx:pt idx="10382">3</cx:pt>
          <cx:pt idx="10383">2</cx:pt>
          <cx:pt idx="10384">2</cx:pt>
          <cx:pt idx="10385">3</cx:pt>
          <cx:pt idx="10386">2.6699999999999999</cx:pt>
          <cx:pt idx="10387">3</cx:pt>
          <cx:pt idx="10388">2.6699999999999999</cx:pt>
          <cx:pt idx="10389">3</cx:pt>
          <cx:pt idx="10390">2</cx:pt>
          <cx:pt idx="10391">2.335</cx:pt>
          <cx:pt idx="10392">2.5</cx:pt>
          <cx:pt idx="10393">2</cx:pt>
          <cx:pt idx="10394">3</cx:pt>
          <cx:pt idx="10395">3</cx:pt>
          <cx:pt idx="10396">3</cx:pt>
          <cx:pt idx="10397">1.6699999999999999</cx:pt>
          <cx:pt idx="10398">2.335</cx:pt>
          <cx:pt idx="10399">2.5</cx:pt>
          <cx:pt idx="10400">2.835</cx:pt>
          <cx:pt idx="10401">2.6699999999999999</cx:pt>
          <cx:pt idx="10402">1</cx:pt>
          <cx:pt idx="10403">2.6699999999999999</cx:pt>
          <cx:pt idx="10404">2.5</cx:pt>
          <cx:pt idx="10405">2</cx:pt>
          <cx:pt idx="10406">3</cx:pt>
          <cx:pt idx="10407">2.6699999999999999</cx:pt>
          <cx:pt idx="10408">3</cx:pt>
          <cx:pt idx="10409">2.3300000000000001</cx:pt>
          <cx:pt idx="10410">3</cx:pt>
          <cx:pt idx="10411">2.0033333333333334</cx:pt>
          <cx:pt idx="10412">1.6699999999999999</cx:pt>
          <cx:pt idx="10413">2</cx:pt>
          <cx:pt idx="10414">3</cx:pt>
          <cx:pt idx="10415">1.5</cx:pt>
          <cx:pt idx="10416">2.3300000000000001</cx:pt>
          <cx:pt idx="10417">2</cx:pt>
          <cx:pt idx="10418">3</cx:pt>
          <cx:pt idx="10419">2.6699999999999999</cx:pt>
          <cx:pt idx="10420">1.6699999999999999</cx:pt>
          <cx:pt idx="10421">2.3300000000000001</cx:pt>
          <cx:pt idx="10422">1.3300000000000001</cx:pt>
          <cx:pt idx="10423">3</cx:pt>
          <cx:pt idx="10424">2.665</cx:pt>
          <cx:pt idx="10425">2</cx:pt>
          <cx:pt idx="10426">2.3300000000000001</cx:pt>
          <cx:pt idx="10427">2.6699999999999999</cx:pt>
          <cx:pt idx="10428">2.6671428571428573</cx:pt>
          <cx:pt idx="10429">2.835</cx:pt>
          <cx:pt idx="10430">3</cx:pt>
          <cx:pt idx="10431">1.6699999999999999</cx:pt>
          <cx:pt idx="10432">1.835</cx:pt>
          <cx:pt idx="10433">1.6699999999999999</cx:pt>
          <cx:pt idx="10434">2.6699999999999999</cx:pt>
          <cx:pt idx="10435">2.3300000000000001</cx:pt>
          <cx:pt idx="10436">3</cx:pt>
          <cx:pt idx="10437">2.665</cx:pt>
          <cx:pt idx="10438">2</cx:pt>
          <cx:pt idx="10439">2.3300000000000001</cx:pt>
          <cx:pt idx="10440">1.3300000000000001</cx:pt>
          <cx:pt idx="10441">2.3333333333333335</cx:pt>
          <cx:pt idx="10442">2.5</cx:pt>
          <cx:pt idx="10443">3</cx:pt>
          <cx:pt idx="10444">2.6699999999999999</cx:pt>
          <cx:pt idx="10445">2.3300000000000001</cx:pt>
          <cx:pt idx="10446">3</cx:pt>
          <cx:pt idx="10447">3</cx:pt>
          <cx:pt idx="10448">3</cx:pt>
          <cx:pt idx="10449">3</cx:pt>
          <cx:pt idx="10450">2.3300000000000001</cx:pt>
          <cx:pt idx="10451">1.6699999999999999</cx:pt>
          <cx:pt idx="10452">2.3300000000000001</cx:pt>
          <cx:pt idx="10453">2.5566666666666666</cx:pt>
          <cx:pt idx="10454">2.3300000000000001</cx:pt>
          <cx:pt idx="10455">2.3300000000000001</cx:pt>
          <cx:pt idx="10456">2.335</cx:pt>
          <cx:pt idx="10457">1.835</cx:pt>
          <cx:pt idx="10458">2</cx:pt>
          <cx:pt idx="10459">3</cx:pt>
          <cx:pt idx="10460">1.3300000000000001</cx:pt>
          <cx:pt idx="10461">1.6699999999999999</cx:pt>
          <cx:pt idx="10462">2.6699999999999999</cx:pt>
          <cx:pt idx="10463">2.6699999999999999</cx:pt>
          <cx:pt idx="10464">3</cx:pt>
          <cx:pt idx="10465">3</cx:pt>
          <cx:pt idx="10466">3</cx:pt>
          <cx:pt idx="10467">1.3300000000000001</cx:pt>
          <cx:pt idx="10468">2.5</cx:pt>
          <cx:pt idx="10469">3</cx:pt>
          <cx:pt idx="10470">2.0800000000000001</cx:pt>
          <cx:pt idx="10471">2.6699999999999999</cx:pt>
          <cx:pt idx="10472">2</cx:pt>
          <cx:pt idx="10473">3</cx:pt>
          <cx:pt idx="10474">2</cx:pt>
          <cx:pt idx="10475">3</cx:pt>
          <cx:pt idx="10476">2.6699999999999999</cx:pt>
          <cx:pt idx="10477">3</cx:pt>
          <cx:pt idx="10478">2.4175</cx:pt>
          <cx:pt idx="10479">2</cx:pt>
          <cx:pt idx="10480">1.6699999999999999</cx:pt>
          <cx:pt idx="10481">2.6699999999999999</cx:pt>
          <cx:pt idx="10482">2.3300000000000001</cx:pt>
          <cx:pt idx="10483">3</cx:pt>
          <cx:pt idx="10484">2.5</cx:pt>
          <cx:pt idx="10485">2.2679999999999998</cx:pt>
          <cx:pt idx="10486">2.335</cx:pt>
          <cx:pt idx="10487">2.3300000000000001</cx:pt>
          <cx:pt idx="10488">2.6699999999999999</cx:pt>
          <cx:pt idx="10489">3</cx:pt>
          <cx:pt idx="10490">2.6699999999999999</cx:pt>
          <cx:pt idx="10491">3</cx:pt>
          <cx:pt idx="10492">1.6666666666666667</cx:pt>
          <cx:pt idx="10493">1.665</cx:pt>
          <cx:pt idx="10494">2.665</cx:pt>
          <cx:pt idx="10495">3</cx:pt>
          <cx:pt idx="10496">2.3325</cx:pt>
          <cx:pt idx="10497">2</cx:pt>
          <cx:pt idx="10498">2</cx:pt>
          <cx:pt idx="10499">1.6699999999999999</cx:pt>
          <cx:pt idx="10500">1</cx:pt>
          <cx:pt idx="10501">1.665</cx:pt>
          <cx:pt idx="10502">2.165</cx:pt>
          <cx:pt idx="10503">2.835</cx:pt>
          <cx:pt idx="10504">2.835</cx:pt>
          <cx:pt idx="10505">1</cx:pt>
          <cx:pt idx="10506">1.6699999999999999</cx:pt>
          <cx:pt idx="10507">2.3300000000000001</cx:pt>
          <cx:pt idx="10508">2.4449999999999998</cx:pt>
          <cx:pt idx="10509">3</cx:pt>
          <cx:pt idx="10510">2.2000000000000002</cx:pt>
          <cx:pt idx="10511">3</cx:pt>
          <cx:pt idx="10512">3</cx:pt>
          <cx:pt idx="10513">2.5</cx:pt>
          <cx:pt idx="10514">3</cx:pt>
          <cx:pt idx="10515">3</cx:pt>
          <cx:pt idx="10516">2.3300000000000001</cx:pt>
          <cx:pt idx="10517">2.3300000000000001</cx:pt>
          <cx:pt idx="10518">2.6699999999999999</cx:pt>
          <cx:pt idx="10519">2.5533333333333332</cx:pt>
          <cx:pt idx="10520">3</cx:pt>
          <cx:pt idx="10521">1.4466666666666665</cx:pt>
          <cx:pt idx="10522">2.6699999999999999</cx:pt>
          <cx:pt idx="10523">2.6699999999999999</cx:pt>
          <cx:pt idx="10524">2.5</cx:pt>
          <cx:pt idx="10525">2.6699999999999999</cx:pt>
          <cx:pt idx="10526">1.3300000000000001</cx:pt>
          <cx:pt idx="10527">1.6699999999999999</cx:pt>
          <cx:pt idx="10528">3</cx:pt>
          <cx:pt idx="10529">2</cx:pt>
          <cx:pt idx="10530">2.6699999999999999</cx:pt>
          <cx:pt idx="10531">2.6699999999999999</cx:pt>
          <cx:pt idx="10532">2.3300000000000001</cx:pt>
          <cx:pt idx="10533">2.6699999999999999</cx:pt>
          <cx:pt idx="10534">2.665</cx:pt>
          <cx:pt idx="10535">3</cx:pt>
          <cx:pt idx="10536">3</cx:pt>
          <cx:pt idx="10537">3</cx:pt>
          <cx:pt idx="10538">2.3300000000000001</cx:pt>
          <cx:pt idx="10539">2.5339999999999998</cx:pt>
          <cx:pt idx="10540">2.9175</cx:pt>
          <cx:pt idx="10541">2.665</cx:pt>
          <cx:pt idx="10542">1.6699999999999999</cx:pt>
          <cx:pt idx="10543">2.6699999999999999</cx:pt>
          <cx:pt idx="10544">3</cx:pt>
          <cx:pt idx="10545">3</cx:pt>
          <cx:pt idx="10546">1.6699999999999999</cx:pt>
          <cx:pt idx="10547">3</cx:pt>
          <cx:pt idx="10548">1.6699999999999999</cx:pt>
          <cx:pt idx="10549">2.6699999999999999</cx:pt>
          <cx:pt idx="10550">1</cx:pt>
          <cx:pt idx="10551">3</cx:pt>
          <cx:pt idx="10552">3</cx:pt>
          <cx:pt idx="10553">2</cx:pt>
          <cx:pt idx="10554">3</cx:pt>
          <cx:pt idx="10555">2.6699999999999999</cx:pt>
          <cx:pt idx="10556">1.835</cx:pt>
          <cx:pt idx="10557">1.3300000000000001</cx:pt>
          <cx:pt idx="10558">2.6699999999999999</cx:pt>
          <cx:pt idx="10559">2.3300000000000001</cx:pt>
          <cx:pt idx="10560">2.6320000000000001</cx:pt>
          <cx:pt idx="10561">1.9175</cx:pt>
          <cx:pt idx="10562">2</cx:pt>
          <cx:pt idx="10563">2.2200000000000002</cx:pt>
          <cx:pt idx="10564">1.6699999999999999</cx:pt>
          <cx:pt idx="10565">2</cx:pt>
          <cx:pt idx="10566">3</cx:pt>
          <cx:pt idx="10567">3</cx:pt>
          <cx:pt idx="10568">2.3300000000000001</cx:pt>
          <cx:pt idx="10569">2.3300000000000001</cx:pt>
          <cx:pt idx="10570">3</cx:pt>
          <cx:pt idx="10571">1.6699999999999999</cx:pt>
          <cx:pt idx="10572">2.3300000000000001</cx:pt>
          <cx:pt idx="10573">2.165</cx:pt>
          <cx:pt idx="10574">2.6699999999999999</cx:pt>
          <cx:pt idx="10575">2.9175</cx:pt>
          <cx:pt idx="10576">2.7799999999999998</cx:pt>
          <cx:pt idx="10577">3</cx:pt>
          <cx:pt idx="10578">2.5</cx:pt>
          <cx:pt idx="10579">1.6699999999999999</cx:pt>
          <cx:pt idx="10580">2.4466666666666668</cx:pt>
          <cx:pt idx="10581">2.6699999999999999</cx:pt>
          <cx:pt idx="10582">3</cx:pt>
          <cx:pt idx="10583">2.6666666666666665</cx:pt>
          <cx:pt idx="10584">1.6699999999999999</cx:pt>
          <cx:pt idx="10585">3</cx:pt>
          <cx:pt idx="10586">2.165</cx:pt>
          <cx:pt idx="10587">3</cx:pt>
          <cx:pt idx="10588">2.1116666666666668</cx:pt>
          <cx:pt idx="10589">2.6699999999999999</cx:pt>
          <cx:pt idx="10590">3</cx:pt>
          <cx:pt idx="10591">2</cx:pt>
          <cx:pt idx="10592">3</cx:pt>
          <cx:pt idx="10593">2.665</cx:pt>
          <cx:pt idx="10594">2.4433333333333334</cx:pt>
          <cx:pt idx="10595">2.4175</cx:pt>
          <cx:pt idx="10596">2.5</cx:pt>
          <cx:pt idx="10597">2.266</cx:pt>
          <cx:pt idx="10598">3</cx:pt>
          <cx:pt idx="10599">2.5533333333333332</cx:pt>
          <cx:pt idx="10600">2</cx:pt>
          <cx:pt idx="10601">2.2200000000000002</cx:pt>
          <cx:pt idx="10602">2</cx:pt>
          <cx:pt idx="10603">1</cx:pt>
          <cx:pt idx="10604">2</cx:pt>
          <cx:pt idx="10605">2.835</cx:pt>
          <cx:pt idx="10606">3</cx:pt>
          <cx:pt idx="10607">2.6675</cx:pt>
          <cx:pt idx="10608">3</cx:pt>
          <cx:pt idx="10609">1.6699999999999999</cx:pt>
          <cx:pt idx="10610">2.3300000000000001</cx:pt>
          <cx:pt idx="10611">2</cx:pt>
          <cx:pt idx="10612">3</cx:pt>
          <cx:pt idx="10613">3</cx:pt>
          <cx:pt idx="10614">2.3300000000000001</cx:pt>
          <cx:pt idx="10615">2.665</cx:pt>
          <cx:pt idx="10616">2.3300000000000001</cx:pt>
          <cx:pt idx="10617">2.8900000000000001</cx:pt>
          <cx:pt idx="10618">2.665</cx:pt>
          <cx:pt idx="10619">2</cx:pt>
          <cx:pt idx="10620">1.835</cx:pt>
          <cx:pt idx="10621">3</cx:pt>
          <cx:pt idx="10622">2.6699999999999999</cx:pt>
          <cx:pt idx="10623">2.835</cx:pt>
          <cx:pt idx="10624">2.6699999999999999</cx:pt>
          <cx:pt idx="10625">3</cx:pt>
          <cx:pt idx="10626">3</cx:pt>
          <cx:pt idx="10627">3</cx:pt>
          <cx:pt idx="10628">2</cx:pt>
          <cx:pt idx="10629">2.1133333333333333</cx:pt>
          <cx:pt idx="10630">1.6699999999999999</cx:pt>
          <cx:pt idx="10631">3</cx:pt>
          <cx:pt idx="10632">3</cx:pt>
          <cx:pt idx="10633">2.3300000000000001</cx:pt>
          <cx:pt idx="10634">3</cx:pt>
          <cx:pt idx="10635">2.2233333333333332</cx:pt>
          <cx:pt idx="10636">2</cx:pt>
          <cx:pt idx="10637">3</cx:pt>
          <cx:pt idx="10638">1.8300000000000001</cx:pt>
          <cx:pt idx="10639">2.335</cx:pt>
          <cx:pt idx="10640">2.3300000000000001</cx:pt>
          <cx:pt idx="10641">2.6666666666666665</cx:pt>
          <cx:pt idx="10642">3</cx:pt>
          <cx:pt idx="10643">2.2200000000000002</cx:pt>
          <cx:pt idx="10644">3</cx:pt>
          <cx:pt idx="10645">2</cx:pt>
          <cx:pt idx="10646">2.6699999999999999</cx:pt>
          <cx:pt idx="10647">2.6699999999999999</cx:pt>
          <cx:pt idx="10648">3</cx:pt>
          <cx:pt idx="10649">2.6699999999999999</cx:pt>
          <cx:pt idx="10650">2.3300000000000001</cx:pt>
          <cx:pt idx="10651">2.3300000000000001</cx:pt>
          <cx:pt idx="10652">2.665</cx:pt>
          <cx:pt idx="10653">2</cx:pt>
          <cx:pt idx="10654">2.4466666666666668</cx:pt>
          <cx:pt idx="10655">3</cx:pt>
          <cx:pt idx="10656">2.3300000000000001</cx:pt>
          <cx:pt idx="10657">1.5</cx:pt>
          <cx:pt idx="10658">3</cx:pt>
          <cx:pt idx="10659">2.165</cx:pt>
          <cx:pt idx="10660">2.75</cx:pt>
          <cx:pt idx="10661">2.6699999999999999</cx:pt>
          <cx:pt idx="10662">3</cx:pt>
          <cx:pt idx="10663">2</cx:pt>
          <cx:pt idx="10664">2.3300000000000001</cx:pt>
          <cx:pt idx="10665">2.6699999999999999</cx:pt>
          <cx:pt idx="10666">2</cx:pt>
          <cx:pt idx="10667">2.3300000000000001</cx:pt>
          <cx:pt idx="10668">2.6699999999999999</cx:pt>
          <cx:pt idx="10669">2.6699999999999999</cx:pt>
          <cx:pt idx="10670">2.3300000000000001</cx:pt>
          <cx:pt idx="10671">2</cx:pt>
          <cx:pt idx="10672">2.6699999999999999</cx:pt>
          <cx:pt idx="10673">2.6666666666666665</cx:pt>
          <cx:pt idx="10674">2.335</cx:pt>
          <cx:pt idx="10675">2.6699999999999999</cx:pt>
          <cx:pt idx="10676">2.6699999999999999</cx:pt>
          <cx:pt idx="10677">3</cx:pt>
          <cx:pt idx="10678">3</cx:pt>
          <cx:pt idx="10679">2.3300000000000001</cx:pt>
          <cx:pt idx="10680">2.3300000000000001</cx:pt>
          <cx:pt idx="10681">2.6699999999999999</cx:pt>
          <cx:pt idx="10682">2</cx:pt>
          <cx:pt idx="10683">2.6699999999999999</cx:pt>
          <cx:pt idx="10684">2.3300000000000001</cx:pt>
          <cx:pt idx="10685">2.835</cx:pt>
          <cx:pt idx="10686">2.6699999999999999</cx:pt>
          <cx:pt idx="10687">2.835</cx:pt>
          <cx:pt idx="10688">2.335</cx:pt>
          <cx:pt idx="10689">2.665</cx:pt>
          <cx:pt idx="10690">2</cx:pt>
          <cx:pt idx="10691">3</cx:pt>
          <cx:pt idx="10692">2.6699999999999999</cx:pt>
          <cx:pt idx="10693">2</cx:pt>
          <cx:pt idx="10694">2.6699999999999999</cx:pt>
          <cx:pt idx="10695">3</cx:pt>
          <cx:pt idx="10696">3</cx:pt>
          <cx:pt idx="10697">2.6699999999999999</cx:pt>
          <cx:pt idx="10698">2.3300000000000001</cx:pt>
          <cx:pt idx="10699">1.3300000000000001</cx:pt>
          <cx:pt idx="10700">1.6699999999999999</cx:pt>
          <cx:pt idx="10701">1.6699999999999999</cx:pt>
          <cx:pt idx="10702">2.6699999999999999</cx:pt>
          <cx:pt idx="10703">2.3300000000000001</cx:pt>
          <cx:pt idx="10704">2</cx:pt>
          <cx:pt idx="10705">3</cx:pt>
          <cx:pt idx="10706">2.6699999999999999</cx:pt>
          <cx:pt idx="10707">2.6666666666666665</cx:pt>
          <cx:pt idx="10708">2.3300000000000001</cx:pt>
          <cx:pt idx="10709">1.3300000000000001</cx:pt>
          <cx:pt idx="10710">2.585</cx:pt>
          <cx:pt idx="10711">3</cx:pt>
          <cx:pt idx="10712">2.5566666666666666</cx:pt>
          <cx:pt idx="10713">2.6699999999999999</cx:pt>
          <cx:pt idx="10714">2.835</cx:pt>
          <cx:pt idx="10715">3</cx:pt>
          <cx:pt idx="10716">3</cx:pt>
          <cx:pt idx="10717">2.3300000000000001</cx:pt>
          <cx:pt idx="10718">3</cx:pt>
          <cx:pt idx="10719">3</cx:pt>
          <cx:pt idx="10720">2.3300000000000001</cx:pt>
          <cx:pt idx="10721">2.7766666666666668</cx:pt>
          <cx:pt idx="10722">2.165</cx:pt>
          <cx:pt idx="10723">2.3300000000000001</cx:pt>
          <cx:pt idx="10724">1.6699999999999999</cx:pt>
          <cx:pt idx="10725">2</cx:pt>
          <cx:pt idx="10726">2.6699999999999999</cx:pt>
          <cx:pt idx="10727">3</cx:pt>
          <cx:pt idx="10728">2</cx:pt>
          <cx:pt idx="10729">2.5</cx:pt>
          <cx:pt idx="10730">2.3300000000000001</cx:pt>
          <cx:pt idx="10731">2.6699999999999999</cx:pt>
          <cx:pt idx="10732">2.5566666666666666</cx:pt>
          <cx:pt idx="10733">1.6699999999999999</cx:pt>
          <cx:pt idx="10734">3</cx:pt>
          <cx:pt idx="10735">2.6699999999999999</cx:pt>
          <cx:pt idx="10736">1.835</cx:pt>
          <cx:pt idx="10737">2</cx:pt>
          <cx:pt idx="10738">2.665</cx:pt>
          <cx:pt idx="10739">2.335</cx:pt>
          <cx:pt idx="10740">3</cx:pt>
          <cx:pt idx="10741">2.3300000000000001</cx:pt>
          <cx:pt idx="10742">2.6699999999999999</cx:pt>
          <cx:pt idx="10743">2.6699999999999999</cx:pt>
          <cx:pt idx="10744">2.1699999999999999</cx:pt>
          <cx:pt idx="10745">2.2233333333333332</cx:pt>
          <cx:pt idx="10746">2.4466666666666668</cx:pt>
          <cx:pt idx="10747">2.165</cx:pt>
          <cx:pt idx="10748">3</cx:pt>
          <cx:pt idx="10749">2.665</cx:pt>
          <cx:pt idx="10750">3</cx:pt>
          <cx:pt idx="10751">3</cx:pt>
          <cx:pt idx="10752">3</cx:pt>
          <cx:pt idx="10753">2.5</cx:pt>
          <cx:pt idx="10754">3</cx:pt>
          <cx:pt idx="10755">3</cx:pt>
          <cx:pt idx="10756">3</cx:pt>
          <cx:pt idx="10757">3</cx:pt>
          <cx:pt idx="10758">2</cx:pt>
          <cx:pt idx="10759">2.665</cx:pt>
          <cx:pt idx="10760">3</cx:pt>
          <cx:pt idx="10761">3</cx:pt>
          <cx:pt idx="10762">2.3300000000000001</cx:pt>
          <cx:pt idx="10763">3</cx:pt>
          <cx:pt idx="10764">3</cx:pt>
          <cx:pt idx="10765">2.3300000000000001</cx:pt>
          <cx:pt idx="10766">2.3300000000000001</cx:pt>
          <cx:pt idx="10767">2.3300000000000001</cx:pt>
          <cx:pt idx="10768">2.3300000000000001</cx:pt>
          <cx:pt idx="10769">2.5</cx:pt>
          <cx:pt idx="10770">3</cx:pt>
          <cx:pt idx="10771">2.6699999999999999</cx:pt>
          <cx:pt idx="10772">2.6116666666666668</cx:pt>
          <cx:pt idx="10773">3</cx:pt>
          <cx:pt idx="10774">3</cx:pt>
          <cx:pt idx="10775">2</cx:pt>
          <cx:pt idx="10776">2.835</cx:pt>
          <cx:pt idx="10777">2.665</cx:pt>
          <cx:pt idx="10778">2.6699999999999999</cx:pt>
          <cx:pt idx="10779">2</cx:pt>
          <cx:pt idx="10780">2</cx:pt>
          <cx:pt idx="10781">3</cx:pt>
          <cx:pt idx="10782">2.3333333333333335</cx:pt>
          <cx:pt idx="10783">3</cx:pt>
          <cx:pt idx="10784">3</cx:pt>
          <cx:pt idx="10785">2.6699999999999999</cx:pt>
          <cx:pt idx="10786">3</cx:pt>
          <cx:pt idx="10787">3</cx:pt>
          <cx:pt idx="10788">2.3300000000000001</cx:pt>
          <cx:pt idx="10789">3</cx:pt>
          <cx:pt idx="10790">3</cx:pt>
          <cx:pt idx="10791">1.3300000000000001</cx:pt>
          <cx:pt idx="10792">2.3300000000000001</cx:pt>
          <cx:pt idx="10793">2.5</cx:pt>
          <cx:pt idx="10794">2.6699999999999999</cx:pt>
          <cx:pt idx="10795">3</cx:pt>
          <cx:pt idx="10796">1.3300000000000001</cx:pt>
          <cx:pt idx="10797">3</cx:pt>
          <cx:pt idx="10798">2.1099999999999999</cx:pt>
          <cx:pt idx="10799">2</cx:pt>
          <cx:pt idx="10800">2.165</cx:pt>
          <cx:pt idx="10801">3</cx:pt>
          <cx:pt idx="10802">2</cx:pt>
          <cx:pt idx="10803">2.6699999999999999</cx:pt>
          <cx:pt idx="10804">3</cx:pt>
          <cx:pt idx="10805">2.6699999999999999</cx:pt>
          <cx:pt idx="10806">2.3300000000000001</cx:pt>
          <cx:pt idx="10807">2.3300000000000001</cx:pt>
          <cx:pt idx="10808">2.3300000000000001</cx:pt>
          <cx:pt idx="10809">2.3300000000000001</cx:pt>
          <cx:pt idx="10810">1.6699999999999999</cx:pt>
          <cx:pt idx="10811">2.6699999999999999</cx:pt>
          <cx:pt idx="10812">2.3300000000000001</cx:pt>
          <cx:pt idx="10813">3</cx:pt>
          <cx:pt idx="10814">2.6699999999999999</cx:pt>
          <cx:pt idx="10815">2.5</cx:pt>
          <cx:pt idx="10816">2.335</cx:pt>
          <cx:pt idx="10817">3</cx:pt>
          <cx:pt idx="10818">1.9319999999999999</cx:pt>
          <cx:pt idx="10819">1.6699999999999999</cx:pt>
          <cx:pt idx="10820">2.3300000000000001</cx:pt>
          <cx:pt idx="10821">2.3300000000000001</cx:pt>
          <cx:pt idx="10822">2.835</cx:pt>
          <cx:pt idx="10823">2.2857142857142856</cx:pt>
          <cx:pt idx="10824">2</cx:pt>
          <cx:pt idx="10825">2.6666666666666665</cx:pt>
          <cx:pt idx="10826">1.5</cx:pt>
          <cx:pt idx="10827">3</cx:pt>
          <cx:pt idx="10828">3</cx:pt>
          <cx:pt idx="10829">2</cx:pt>
          <cx:pt idx="10830">3</cx:pt>
          <cx:pt idx="10831">2.5</cx:pt>
          <cx:pt idx="10832">3</cx:pt>
          <cx:pt idx="10833">2.585</cx:pt>
          <cx:pt idx="10834">2.3300000000000001</cx:pt>
          <cx:pt idx="10835">1.3300000000000001</cx:pt>
          <cx:pt idx="10836">2.6699999999999999</cx:pt>
          <cx:pt idx="10837">3</cx:pt>
          <cx:pt idx="10838">2.4433333333333334</cx:pt>
          <cx:pt idx="10839">2.6699999999999999</cx:pt>
          <cx:pt idx="10840">2.5</cx:pt>
          <cx:pt idx="10841">3</cx:pt>
          <cx:pt idx="10842">2.8900000000000001</cx:pt>
          <cx:pt idx="10843">3</cx:pt>
          <cx:pt idx="10844">2.6699999999999999</cx:pt>
          <cx:pt idx="10845">2.3100000000000001</cx:pt>
          <cx:pt idx="10846">2.165</cx:pt>
          <cx:pt idx="10847">2.3300000000000001</cx:pt>
          <cx:pt idx="10848">1.8899999999999999</cx:pt>
          <cx:pt idx="10849">3</cx:pt>
          <cx:pt idx="10850">2.2200000000000002</cx:pt>
          <cx:pt idx="10851">3</cx:pt>
          <cx:pt idx="10852">3</cx:pt>
          <cx:pt idx="10853">2.3300000000000001</cx:pt>
          <cx:pt idx="10854">2.6699999999999999</cx:pt>
          <cx:pt idx="10855">3</cx:pt>
          <cx:pt idx="10856">2.835</cx:pt>
          <cx:pt idx="10857">2.6699999999999999</cx:pt>
          <cx:pt idx="10858">2.3300000000000001</cx:pt>
          <cx:pt idx="10859">2.1099999999999999</cx:pt>
          <cx:pt idx="10860">3</cx:pt>
          <cx:pt idx="10861">2</cx:pt>
          <cx:pt idx="10862">1.6699999999999999</cx:pt>
          <cx:pt idx="10863">2.2233333333333332</cx:pt>
          <cx:pt idx="10864">2.3300000000000001</cx:pt>
          <cx:pt idx="10865">2.3300000000000001</cx:pt>
          <cx:pt idx="10866">2</cx:pt>
          <cx:pt idx="10867">3</cx:pt>
          <cx:pt idx="10868">3</cx:pt>
          <cx:pt idx="10869">3</cx:pt>
          <cx:pt idx="10870">3</cx:pt>
          <cx:pt idx="10871">3</cx:pt>
          <cx:pt idx="10872">2.5</cx:pt>
          <cx:pt idx="10873">2.5</cx:pt>
          <cx:pt idx="10874">1.6699999999999999</cx:pt>
          <cx:pt idx="10875">2.5</cx:pt>
          <cx:pt idx="10876">2</cx:pt>
          <cx:pt idx="10877">3</cx:pt>
          <cx:pt idx="10878">3</cx:pt>
          <cx:pt idx="10879">1.665</cx:pt>
          <cx:pt idx="10880">3</cx:pt>
          <cx:pt idx="10881">2.3300000000000001</cx:pt>
          <cx:pt idx="10882">2.3300000000000001</cx:pt>
          <cx:pt idx="10883">2.3300000000000001</cx:pt>
          <cx:pt idx="10884">1.6699999999999999</cx:pt>
          <cx:pt idx="10885">2.835</cx:pt>
          <cx:pt idx="10886">2.3300000000000001</cx:pt>
          <cx:pt idx="10887">2.4433333333333334</cx:pt>
          <cx:pt idx="10888">2.3300000000000001</cx:pt>
          <cx:pt idx="10889">3</cx:pt>
          <cx:pt idx="10890">1.3300000000000001</cx:pt>
          <cx:pt idx="10891">1.6675</cx:pt>
          <cx:pt idx="10892">2.6666666666666665</cx:pt>
          <cx:pt idx="10893">3</cx:pt>
          <cx:pt idx="10894">2.6699999999999999</cx:pt>
          <cx:pt idx="10895">2.3300000000000001</cx:pt>
          <cx:pt idx="10896">2.6699999999999999</cx:pt>
          <cx:pt idx="10897">2.6675</cx:pt>
          <cx:pt idx="10898">3</cx:pt>
          <cx:pt idx="10899">2.2233333333333332</cx:pt>
          <cx:pt idx="10900">2.5</cx:pt>
          <cx:pt idx="10901">1.6699999999999999</cx:pt>
          <cx:pt idx="10902">2.335</cx:pt>
          <cx:pt idx="10903">3</cx:pt>
          <cx:pt idx="10904">3</cx:pt>
          <cx:pt idx="10905">3</cx:pt>
          <cx:pt idx="10906">2.3300000000000001</cx:pt>
          <cx:pt idx="10907">2.3300000000000001</cx:pt>
          <cx:pt idx="10908">2.6699999999999999</cx:pt>
          <cx:pt idx="10909">2.7766666666666668</cx:pt>
          <cx:pt idx="10910">2.3300000000000001</cx:pt>
          <cx:pt idx="10911">3</cx:pt>
          <cx:pt idx="10912">3</cx:pt>
          <cx:pt idx="10913">2.165</cx:pt>
          <cx:pt idx="10914">2.6699999999999999</cx:pt>
          <cx:pt idx="10915">2.5566666666666666</cx:pt>
          <cx:pt idx="10916">2.3300000000000001</cx:pt>
          <cx:pt idx="10917">1.3300000000000001</cx:pt>
          <cx:pt idx="10918">2.4433333333333334</cx:pt>
          <cx:pt idx="10919">2.8900000000000001</cx:pt>
          <cx:pt idx="10920">2.835</cx:pt>
          <cx:pt idx="10921">2.3300000000000001</cx:pt>
          <cx:pt idx="10922">1.8300000000000001</cx:pt>
          <cx:pt idx="10923">3</cx:pt>
          <cx:pt idx="10924">1.6699999999999999</cx:pt>
          <cx:pt idx="10925">3</cx:pt>
          <cx:pt idx="10926">3</cx:pt>
          <cx:pt idx="10927">3</cx:pt>
          <cx:pt idx="10928">2.165</cx:pt>
          <cx:pt idx="10929">2.5</cx:pt>
          <cx:pt idx="10930">2.6699999999999999</cx:pt>
          <cx:pt idx="10931">2</cx:pt>
          <cx:pt idx="10932">1.6699999999999999</cx:pt>
          <cx:pt idx="10933">2.6699999999999999</cx:pt>
          <cx:pt idx="10934">2.5</cx:pt>
          <cx:pt idx="10935">2.7766666666666668</cx:pt>
          <cx:pt idx="10936">2.3300000000000001</cx:pt>
          <cx:pt idx="10937">2.7799999999999998</cx:pt>
          <cx:pt idx="10938">1.6699999999999999</cx:pt>
          <cx:pt idx="10939">1.3300000000000001</cx:pt>
          <cx:pt idx="10940">2.6699999999999999</cx:pt>
          <cx:pt idx="10941">2.5</cx:pt>
          <cx:pt idx="10942">2.6699999999999999</cx:pt>
          <cx:pt idx="10943">3</cx:pt>
          <cx:pt idx="10944">2</cx:pt>
          <cx:pt idx="10945">3</cx:pt>
          <cx:pt idx="10946">2.3300000000000001</cx:pt>
          <cx:pt idx="10947">2</cx:pt>
          <cx:pt idx="10948">1.6699999999999999</cx:pt>
          <cx:pt idx="10949">2.5</cx:pt>
          <cx:pt idx="10950">3</cx:pt>
          <cx:pt idx="10951">1.9966666666666668</cx:pt>
          <cx:pt idx="10952">2.835</cx:pt>
          <cx:pt idx="10953">2.6699999999999999</cx:pt>
          <cx:pt idx="10954">3</cx:pt>
          <cx:pt idx="10955">2.3333333333333335</cx:pt>
          <cx:pt idx="10956">2</cx:pt>
          <cx:pt idx="10957">2</cx:pt>
          <cx:pt idx="10958">2.6699999999999999</cx:pt>
          <cx:pt idx="10959">2.5566666666666666</cx:pt>
          <cx:pt idx="10960">2.3300000000000001</cx:pt>
          <cx:pt idx="10961">1.3300000000000001</cx:pt>
          <cx:pt idx="10962">2.6675</cx:pt>
          <cx:pt idx="10963">2.6699999999999999</cx:pt>
          <cx:pt idx="10964">3</cx:pt>
          <cx:pt idx="10965">2.335</cx:pt>
          <cx:pt idx="10966">3</cx:pt>
          <cx:pt idx="10967">2</cx:pt>
          <cx:pt idx="10968">2.3300000000000001</cx:pt>
          <cx:pt idx="10969">3</cx:pt>
          <cx:pt idx="10970">2.415</cx:pt>
          <cx:pt idx="10971">2.665</cx:pt>
          <cx:pt idx="10972">3</cx:pt>
          <cx:pt idx="10973">3</cx:pt>
          <cx:pt idx="10974">2.835</cx:pt>
          <cx:pt idx="10975">2</cx:pt>
          <cx:pt idx="10976">2.1099999999999999</cx:pt>
          <cx:pt idx="10977">3</cx:pt>
          <cx:pt idx="10978">2</cx:pt>
          <cx:pt idx="10979">2.5</cx:pt>
          <cx:pt idx="10980">1.6699999999999999</cx:pt>
          <cx:pt idx="10981">3</cx:pt>
          <cx:pt idx="10982">2.3300000000000001</cx:pt>
          <cx:pt idx="10983">2.6699999999999999</cx:pt>
          <cx:pt idx="10984">3</cx:pt>
          <cx:pt idx="10985">2.5</cx:pt>
          <cx:pt idx="10986">2.165</cx:pt>
          <cx:pt idx="10987">2.3300000000000001</cx:pt>
          <cx:pt idx="10988">2</cx:pt>
          <cx:pt idx="10989">2.6699999999999999</cx:pt>
          <cx:pt idx="10990">2</cx:pt>
          <cx:pt idx="10991">3</cx:pt>
          <cx:pt idx="10992">2.7766666666666668</cx:pt>
          <cx:pt idx="10993">2.3300000000000001</cx:pt>
          <cx:pt idx="10994">2.6699999999999999</cx:pt>
          <cx:pt idx="10995">2.29</cx:pt>
          <cx:pt idx="10996">2.4433333333333334</cx:pt>
          <cx:pt idx="10997">1.6699999999999999</cx:pt>
          <cx:pt idx="10998">2.3300000000000001</cx:pt>
          <cx:pt idx="10999">3</cx:pt>
          <cx:pt idx="11000">1.915</cx:pt>
          <cx:pt idx="11001">2.3333333333333335</cx:pt>
          <cx:pt idx="11002">2.3300000000000001</cx:pt>
          <cx:pt idx="11003">2.6699999999999999</cx:pt>
          <cx:pt idx="11004">1.3300000000000001</cx:pt>
          <cx:pt idx="11005">3</cx:pt>
          <cx:pt idx="11006">2.3999999999999999</cx:pt>
          <cx:pt idx="11007">2.6699999999999999</cx:pt>
          <cx:pt idx="11008">2</cx:pt>
          <cx:pt idx="11009">2.6699999999999999</cx:pt>
          <cx:pt idx="11010">2.8900000000000001</cx:pt>
          <cx:pt idx="11011">3</cx:pt>
          <cx:pt idx="11012">2.665</cx:pt>
          <cx:pt idx="11013">2.3300000000000001</cx:pt>
          <cx:pt idx="11014">2</cx:pt>
          <cx:pt idx="11015">3</cx:pt>
          <cx:pt idx="11016">2.165</cx:pt>
          <cx:pt idx="11017">3</cx:pt>
          <cx:pt idx="11018">2.6699999999999999</cx:pt>
          <cx:pt idx="11019">2</cx:pt>
          <cx:pt idx="11020">3</cx:pt>
          <cx:pt idx="11021">2.6699999999999999</cx:pt>
          <cx:pt idx="11022">2.665</cx:pt>
          <cx:pt idx="11023">3</cx:pt>
          <cx:pt idx="11024">3</cx:pt>
          <cx:pt idx="11025">3</cx:pt>
          <cx:pt idx="11026">2.3300000000000001</cx:pt>
          <cx:pt idx="11027">2.5</cx:pt>
          <cx:pt idx="11028">2.6699999999999999</cx:pt>
          <cx:pt idx="11029">3</cx:pt>
          <cx:pt idx="11030">3</cx:pt>
          <cx:pt idx="11031">2.6699999999999999</cx:pt>
          <cx:pt idx="11032">2.8900000000000001</cx:pt>
          <cx:pt idx="11033">3</cx:pt>
          <cx:pt idx="11034">3</cx:pt>
          <cx:pt idx="11035">2.3300000000000001</cx:pt>
          <cx:pt idx="11036">3</cx:pt>
          <cx:pt idx="11037">3</cx:pt>
          <cx:pt idx="11038">2</cx:pt>
          <cx:pt idx="11039">2.3300000000000001</cx:pt>
          <cx:pt idx="11040">2.3300000000000001</cx:pt>
          <cx:pt idx="11041">2.5566666666666666</cx:pt>
          <cx:pt idx="11042">2.3300000000000001</cx:pt>
          <cx:pt idx="11043">3</cx:pt>
          <cx:pt idx="11044">2.5</cx:pt>
          <cx:pt idx="11045">2.8900000000000001</cx:pt>
          <cx:pt idx="11046">1.6699999999999999</cx:pt>
          <cx:pt idx="11047">3</cx:pt>
          <cx:pt idx="11048">3</cx:pt>
          <cx:pt idx="11049">2.6699999999999999</cx:pt>
          <cx:pt idx="11050">2.3300000000000001</cx:pt>
          <cx:pt idx="11051">2.835</cx:pt>
          <cx:pt idx="11052">2.3300000000000001</cx:pt>
          <cx:pt idx="11053">3</cx:pt>
          <cx:pt idx="11054">2.6699999999999999</cx:pt>
          <cx:pt idx="11055">3</cx:pt>
          <cx:pt idx="11056">3</cx:pt>
          <cx:pt idx="11057">2.665</cx:pt>
          <cx:pt idx="11058">2.6699999999999999</cx:pt>
          <cx:pt idx="11059">2.835</cx:pt>
          <cx:pt idx="11060">3</cx:pt>
          <cx:pt idx="11061">2.3300000000000001</cx:pt>
          <cx:pt idx="11062">3</cx:pt>
          <cx:pt idx="11063">3</cx:pt>
          <cx:pt idx="11064">2.3325</cx:pt>
          <cx:pt idx="11065">2</cx:pt>
          <cx:pt idx="11066">1.6699999999999999</cx:pt>
          <cx:pt idx="11067">2.3366666666666664</cx:pt>
          <cx:pt idx="11068">2.3300000000000001</cx:pt>
          <cx:pt idx="11069">2.6666666666666665</cx:pt>
          <cx:pt idx="11070">1.3300000000000001</cx:pt>
          <cx:pt idx="11071">3</cx:pt>
          <cx:pt idx="11072">2</cx:pt>
          <cx:pt idx="11073">2.6699999999999999</cx:pt>
          <cx:pt idx="11074">2</cx:pt>
          <cx:pt idx="11075">3</cx:pt>
          <cx:pt idx="11076">3</cx:pt>
          <cx:pt idx="11077">2</cx:pt>
          <cx:pt idx="11078">3</cx:pt>
          <cx:pt idx="11079">2.3300000000000001</cx:pt>
          <cx:pt idx="11080">2.3300000000000001</cx:pt>
          <cx:pt idx="11081">2.3300000000000001</cx:pt>
          <cx:pt idx="11082">2.6699999999999999</cx:pt>
          <cx:pt idx="11083">3</cx:pt>
          <cx:pt idx="11084">2.5533333333333332</cx:pt>
          <cx:pt idx="11085">2.7766666666666668</cx:pt>
          <cx:pt idx="11086">3</cx:pt>
          <cx:pt idx="11087">2.3300000000000001</cx:pt>
          <cx:pt idx="11088">2.5</cx:pt>
          <cx:pt idx="11089">3</cx:pt>
          <cx:pt idx="11090">2.6699999999999999</cx:pt>
          <cx:pt idx="11091">2.835</cx:pt>
          <cx:pt idx="11092">2.165</cx:pt>
          <cx:pt idx="11093">2.835</cx:pt>
          <cx:pt idx="11094">2.5</cx:pt>
          <cx:pt idx="11095">1.6699999999999999</cx:pt>
          <cx:pt idx="11096">2.4466666666666668</cx:pt>
          <cx:pt idx="11097">2.7766666666666668</cx:pt>
          <cx:pt idx="11098">2.835</cx:pt>
          <cx:pt idx="11099">2.3300000000000001</cx:pt>
          <cx:pt idx="11100">2.0825</cx:pt>
          <cx:pt idx="11101">3</cx:pt>
          <cx:pt idx="11102">2.8900000000000001</cx:pt>
          <cx:pt idx="11103">3</cx:pt>
          <cx:pt idx="11104">3</cx:pt>
          <cx:pt idx="11105">2.3300000000000001</cx:pt>
          <cx:pt idx="11106">2.665</cx:pt>
          <cx:pt idx="11107">2</cx:pt>
          <cx:pt idx="11108">2.3300000000000001</cx:pt>
          <cx:pt idx="11109">2.6699999999999999</cx:pt>
          <cx:pt idx="11110">2</cx:pt>
          <cx:pt idx="11111">2.5</cx:pt>
          <cx:pt idx="11112">3</cx:pt>
          <cx:pt idx="11113">1.6699999999999999</cx:pt>
          <cx:pt idx="11114">2.3300000000000001</cx:pt>
          <cx:pt idx="11115">2.2200000000000002</cx:pt>
          <cx:pt idx="11116">2.6699999999999999</cx:pt>
          <cx:pt idx="11117">2.6659999999999999</cx:pt>
          <cx:pt idx="11118">2.3300000000000001</cx:pt>
          <cx:pt idx="11119">2.3300000000000001</cx:pt>
          <cx:pt idx="11120">1.6699999999999999</cx:pt>
          <cx:pt idx="11121">2.6699999999999999</cx:pt>
          <cx:pt idx="11122">2</cx:pt>
          <cx:pt idx="11123">2.3300000000000001</cx:pt>
          <cx:pt idx="11124">2.3300000000000001</cx:pt>
          <cx:pt idx="11125">3</cx:pt>
          <cx:pt idx="11126">1.6699999999999999</cx:pt>
          <cx:pt idx="11127">3</cx:pt>
          <cx:pt idx="11128">2.1133333333333333</cx:pt>
          <cx:pt idx="11129">2</cx:pt>
          <cx:pt idx="11130">2.6699999999999999</cx:pt>
          <cx:pt idx="11131">2</cx:pt>
          <cx:pt idx="11132">1.6699999999999999</cx:pt>
          <cx:pt idx="11133">2.3300000000000001</cx:pt>
          <cx:pt idx="11134">3</cx:pt>
          <cx:pt idx="11135">2</cx:pt>
          <cx:pt idx="11136">2.3999999999999999</cx:pt>
          <cx:pt idx="11137">3</cx:pt>
          <cx:pt idx="11138">2.6699999999999999</cx:pt>
          <cx:pt idx="11139">2.4433333333333334</cx:pt>
          <cx:pt idx="11140">3</cx:pt>
          <cx:pt idx="11141">2</cx:pt>
          <cx:pt idx="11142">2.6699999999999999</cx:pt>
          <cx:pt idx="11143">2.665</cx:pt>
          <cx:pt idx="11144">1.6699999999999999</cx:pt>
          <cx:pt idx="11145">2.6699999999999999</cx:pt>
          <cx:pt idx="11146">2</cx:pt>
          <cx:pt idx="11147">2.6000000000000001</cx:pt>
          <cx:pt idx="11148">2.165</cx:pt>
          <cx:pt idx="11149">1.8899999999999999</cx:pt>
          <cx:pt idx="11150">2.665</cx:pt>
          <cx:pt idx="11151">2</cx:pt>
          <cx:pt idx="11152">2.3333333333333335</cx:pt>
          <cx:pt idx="11153">1.6699999999999999</cx:pt>
          <cx:pt idx="11154">1.665</cx:pt>
          <cx:pt idx="11155">3</cx:pt>
          <cx:pt idx="11156">2</cx:pt>
          <cx:pt idx="11157">2.3300000000000001</cx:pt>
          <cx:pt idx="11158">2.835</cx:pt>
          <cx:pt idx="11159">2</cx:pt>
          <cx:pt idx="11160">2.5339999999999998</cx:pt>
          <cx:pt idx="11161">1.3300000000000001</cx:pt>
          <cx:pt idx="11162">3</cx:pt>
          <cx:pt idx="11163">3</cx:pt>
          <cx:pt idx="11164">3</cx:pt>
          <cx:pt idx="11165">3</cx:pt>
          <cx:pt idx="11166">3</cx:pt>
          <cx:pt idx="11167">3</cx:pt>
          <cx:pt idx="11168">2.4660000000000002</cx:pt>
          <cx:pt idx="11169">2.3300000000000001</cx:pt>
          <cx:pt idx="11170">3</cx:pt>
          <cx:pt idx="11171">3</cx:pt>
          <cx:pt idx="11172">2.3300000000000001</cx:pt>
          <cx:pt idx="11173">3</cx:pt>
          <cx:pt idx="11174">2.6699999999999999</cx:pt>
          <cx:pt idx="11175">2.3300000000000001</cx:pt>
          <cx:pt idx="11176">3</cx:pt>
          <cx:pt idx="11177">1.6699999999999999</cx:pt>
          <cx:pt idx="11178">2.3300000000000001</cx:pt>
          <cx:pt idx="11179">3</cx:pt>
          <cx:pt idx="11180">2.6699999999999999</cx:pt>
          <cx:pt idx="11181">2.6699999999999999</cx:pt>
          <cx:pt idx="11182">2</cx:pt>
          <cx:pt idx="11183">2.6699999999999999</cx:pt>
          <cx:pt idx="11184">2</cx:pt>
          <cx:pt idx="11185">2.335</cx:pt>
          <cx:pt idx="11186">2.3300000000000001</cx:pt>
          <cx:pt idx="11187">2</cx:pt>
          <cx:pt idx="11188">1.6699999999999999</cx:pt>
          <cx:pt idx="11189">2.3333333333333335</cx:pt>
          <cx:pt idx="11190">3</cx:pt>
          <cx:pt idx="11191">2.6699999999999999</cx:pt>
          <cx:pt idx="11192">2.3300000000000001</cx:pt>
          <cx:pt idx="11193">2.6699999999999999</cx:pt>
          <cx:pt idx="11194">2.5</cx:pt>
          <cx:pt idx="11195">2.6666666666666665</cx:pt>
          <cx:pt idx="11196">2.335</cx:pt>
          <cx:pt idx="11197">2</cx:pt>
          <cx:pt idx="11198">2</cx:pt>
          <cx:pt idx="11199">2.6699999999999999</cx:pt>
          <cx:pt idx="11200">2</cx:pt>
          <cx:pt idx="11201">3</cx:pt>
          <cx:pt idx="11202">3</cx:pt>
          <cx:pt idx="11203">2.6675</cx:pt>
          <cx:pt idx="11204">2.835</cx:pt>
          <cx:pt idx="11205">2.665</cx:pt>
          <cx:pt idx="11206">2.3999999999999999</cx:pt>
          <cx:pt idx="11207">3</cx:pt>
          <cx:pt idx="11208">3</cx:pt>
          <cx:pt idx="11209">3</cx:pt>
          <cx:pt idx="11210">2.3300000000000001</cx:pt>
          <cx:pt idx="11211">2.3300000000000001</cx:pt>
          <cx:pt idx="11212">3</cx:pt>
          <cx:pt idx="11213">2.6699999999999999</cx:pt>
          <cx:pt idx="11214">3</cx:pt>
          <cx:pt idx="11215">3</cx:pt>
          <cx:pt idx="11216">2.3300000000000001</cx:pt>
          <cx:pt idx="11217">3</cx:pt>
          <cx:pt idx="11218">2.665</cx:pt>
          <cx:pt idx="11219">1.165</cx:pt>
          <cx:pt idx="11220">2.165</cx:pt>
          <cx:pt idx="11221">1.6699999999999999</cx:pt>
          <cx:pt idx="11222">2.665</cx:pt>
          <cx:pt idx="11223">3</cx:pt>
          <cx:pt idx="11224">3</cx:pt>
          <cx:pt idx="11225">2</cx:pt>
          <cx:pt idx="11226">2.8900000000000001</cx:pt>
          <cx:pt idx="11227">1.6699999999999999</cx:pt>
          <cx:pt idx="11228">2.3300000000000001</cx:pt>
          <cx:pt idx="11229">2.5</cx:pt>
          <cx:pt idx="11230">2.6699999999999999</cx:pt>
          <cx:pt idx="11231">3</cx:pt>
          <cx:pt idx="11232">2.5</cx:pt>
          <cx:pt idx="11233">3</cx:pt>
          <cx:pt idx="11234">2.6699999999999999</cx:pt>
          <cx:pt idx="11235">1.3300000000000001</cx:pt>
          <cx:pt idx="11236">2.3300000000000001</cx:pt>
          <cx:pt idx="11237">2.5</cx:pt>
          <cx:pt idx="11238">3</cx:pt>
          <cx:pt idx="11239">2.6699999999999999</cx:pt>
          <cx:pt idx="11240">3</cx:pt>
          <cx:pt idx="11241">2.6699999999999999</cx:pt>
          <cx:pt idx="11242">2.3300000000000001</cx:pt>
          <cx:pt idx="11243">1</cx:pt>
          <cx:pt idx="11244">3</cx:pt>
          <cx:pt idx="11245">3</cx:pt>
          <cx:pt idx="11246">3</cx:pt>
          <cx:pt idx="11247">2.6699999999999999</cx:pt>
          <cx:pt idx="11248">3</cx:pt>
          <cx:pt idx="11249">2.6699999999999999</cx:pt>
          <cx:pt idx="11250">3</cx:pt>
          <cx:pt idx="11251">3</cx:pt>
          <cx:pt idx="11252">2.3300000000000001</cx:pt>
          <cx:pt idx="11253">3</cx:pt>
          <cx:pt idx="11254">2.3300000000000001</cx:pt>
          <cx:pt idx="11255">3</cx:pt>
          <cx:pt idx="11256">3</cx:pt>
          <cx:pt idx="11257">2.6666666666666665</cx:pt>
          <cx:pt idx="11258">1.6699999999999999</cx:pt>
          <cx:pt idx="11259">2.3300000000000001</cx:pt>
          <cx:pt idx="11260">3</cx:pt>
          <cx:pt idx="11261">2.6699999999999999</cx:pt>
          <cx:pt idx="11262">3</cx:pt>
          <cx:pt idx="11263">2</cx:pt>
          <cx:pt idx="11264">3</cx:pt>
          <cx:pt idx="11265">2.3333333333333335</cx:pt>
          <cx:pt idx="11266">2.6699999999999999</cx:pt>
          <cx:pt idx="11267">2.6699999999999999</cx:pt>
          <cx:pt idx="11268">3</cx:pt>
          <cx:pt idx="11269">3</cx:pt>
          <cx:pt idx="11270">2.3300000000000001</cx:pt>
          <cx:pt idx="11271">2.8900000000000001</cx:pt>
          <cx:pt idx="11272">2.6675</cx:pt>
          <cx:pt idx="11273">2.3300000000000001</cx:pt>
          <cx:pt idx="11274">2</cx:pt>
          <cx:pt idx="11275">3</cx:pt>
          <cx:pt idx="11276">2.3300000000000001</cx:pt>
          <cx:pt idx="11277">3</cx:pt>
          <cx:pt idx="11278">2.3300000000000001</cx:pt>
          <cx:pt idx="11279">2.3300000000000001</cx:pt>
          <cx:pt idx="11280">1.8325</cx:pt>
          <cx:pt idx="11281">2.6699999999999999</cx:pt>
          <cx:pt idx="11282">2</cx:pt>
          <cx:pt idx="11283">2.3300000000000001</cx:pt>
          <cx:pt idx="11284">3</cx:pt>
          <cx:pt idx="11285">2.6699999999999999</cx:pt>
          <cx:pt idx="11286">3</cx:pt>
          <cx:pt idx="11287">3</cx:pt>
          <cx:pt idx="11288">3</cx:pt>
          <cx:pt idx="11289">2.6116666666666668</cx:pt>
          <cx:pt idx="11290">2.6699999999999999</cx:pt>
          <cx:pt idx="11291">3</cx:pt>
          <cx:pt idx="11292">2.3300000000000001</cx:pt>
          <cx:pt idx="11293">2</cx:pt>
          <cx:pt idx="11294">2</cx:pt>
          <cx:pt idx="11295">2.6699999999999999</cx:pt>
          <cx:pt idx="11296">3</cx:pt>
          <cx:pt idx="11297">3</cx:pt>
          <cx:pt idx="11298">3</cx:pt>
          <cx:pt idx="11299">3</cx:pt>
          <cx:pt idx="11300">1.665</cx:pt>
          <cx:pt idx="11301">3</cx:pt>
          <cx:pt idx="11302">1.6699999999999999</cx:pt>
          <cx:pt idx="11303">2</cx:pt>
          <cx:pt idx="11304">2.3300000000000001</cx:pt>
          <cx:pt idx="11305">1.6699999999999999</cx:pt>
          <cx:pt idx="11306">2.8900000000000001</cx:pt>
          <cx:pt idx="11307">2.3300000000000001</cx:pt>
          <cx:pt idx="11308">2.3300000000000001</cx:pt>
          <cx:pt idx="11309">3</cx:pt>
          <cx:pt idx="11310">2</cx:pt>
          <cx:pt idx="11311">1.6699999999999999</cx:pt>
          <cx:pt idx="11312">1</cx:pt>
          <cx:pt idx="11313">2.3300000000000001</cx:pt>
          <cx:pt idx="11314">2.3300000000000001</cx:pt>
          <cx:pt idx="11315">3</cx:pt>
          <cx:pt idx="11316">3</cx:pt>
          <cx:pt idx="11317">2.4433333333333334</cx:pt>
          <cx:pt idx="11318">1.5</cx:pt>
          <cx:pt idx="11319">2.3300000000000001</cx:pt>
          <cx:pt idx="11320">3</cx:pt>
          <cx:pt idx="11321">3</cx:pt>
          <cx:pt idx="11322">2.3300000000000001</cx:pt>
          <cx:pt idx="11323">2.6699999999999999</cx:pt>
          <cx:pt idx="11324">3</cx:pt>
          <cx:pt idx="11325">2.6699999999999999</cx:pt>
          <cx:pt idx="11326">2.665</cx:pt>
          <cx:pt idx="11327">3</cx:pt>
          <cx:pt idx="11328">3</cx:pt>
          <cx:pt idx="11329">1.3300000000000001</cx:pt>
          <cx:pt idx="11330">3</cx:pt>
          <cx:pt idx="11331">1.3300000000000001</cx:pt>
          <cx:pt idx="11332">2.3300000000000001</cx:pt>
          <cx:pt idx="11333">3</cx:pt>
          <cx:pt idx="11334">3</cx:pt>
          <cx:pt idx="11335">3</cx:pt>
          <cx:pt idx="11336">2.3300000000000001</cx:pt>
          <cx:pt idx="11337">3</cx:pt>
          <cx:pt idx="11338">2</cx:pt>
          <cx:pt idx="11339">2.3300000000000001</cx:pt>
          <cx:pt idx="11340">1.6699999999999999</cx:pt>
          <cx:pt idx="11341">2.6666666666666665</cx:pt>
          <cx:pt idx="11342">2.6699999999999999</cx:pt>
          <cx:pt idx="11343">2.6699999999999999</cx:pt>
          <cx:pt idx="11344">2.665</cx:pt>
          <cx:pt idx="11345">2.8900000000000001</cx:pt>
          <cx:pt idx="11346">2</cx:pt>
          <cx:pt idx="11347">2.6699999999999999</cx:pt>
          <cx:pt idx="11348">2.6699999999999999</cx:pt>
          <cx:pt idx="11349">2.1699999999999999</cx:pt>
          <cx:pt idx="11350">2.75</cx:pt>
          <cx:pt idx="11351">3</cx:pt>
          <cx:pt idx="11352">2.1675</cx:pt>
          <cx:pt idx="11353">2.6699999999999999</cx:pt>
          <cx:pt idx="11354">3</cx:pt>
          <cx:pt idx="11355">2.665</cx:pt>
          <cx:pt idx="11356">3</cx:pt>
          <cx:pt idx="11357">3</cx:pt>
          <cx:pt idx="11358">2.3333333333333335</cx:pt>
          <cx:pt idx="11359">1.6699999999999999</cx:pt>
          <cx:pt idx="11360">2.6699999999999999</cx:pt>
          <cx:pt idx="11361">1.5566666666666666</cx:pt>
          <cx:pt idx="11362">2.3300000000000001</cx:pt>
          <cx:pt idx="11363">2.3300000000000001</cx:pt>
          <cx:pt idx="11364">3</cx:pt>
          <cx:pt idx="11365">2.085</cx:pt>
          <cx:pt idx="11366">1.6699999999999999</cx:pt>
          <cx:pt idx="11367">2.165</cx:pt>
          <cx:pt idx="11368">2.0659999999999998</cx:pt>
          <cx:pt idx="11369">2.1699999999999999</cx:pt>
          <cx:pt idx="11370">2</cx:pt>
          <cx:pt idx="11371">2.6699999999999999</cx:pt>
          <cx:pt idx="11372">3</cx:pt>
          <cx:pt idx="11373">3</cx:pt>
          <cx:pt idx="11374">2.6675</cx:pt>
          <cx:pt idx="11375">2.3300000000000001</cx:pt>
          <cx:pt idx="11376">3</cx:pt>
          <cx:pt idx="11377">1.6675</cx:pt>
          <cx:pt idx="11378">2.1699999999999999</cx:pt>
          <cx:pt idx="11379">2</cx:pt>
          <cx:pt idx="11380">2.3300000000000001</cx:pt>
          <cx:pt idx="11381">2.3300000000000001</cx:pt>
          <cx:pt idx="11382">2.835</cx:pt>
          <cx:pt idx="11383">3</cx:pt>
          <cx:pt idx="11384">3</cx:pt>
          <cx:pt idx="11385">2.165</cx:pt>
          <cx:pt idx="11386">3</cx:pt>
          <cx:pt idx="11387">2.2200000000000002</cx:pt>
          <cx:pt idx="11388">2.3300000000000001</cx:pt>
          <cx:pt idx="11389">2.6699999999999999</cx:pt>
          <cx:pt idx="11390">3</cx:pt>
          <cx:pt idx="11391">2.3300000000000001</cx:pt>
          <cx:pt idx="11392">1.8325</cx:pt>
          <cx:pt idx="11393">2.3300000000000001</cx:pt>
          <cx:pt idx="11394">2.3300000000000001</cx:pt>
          <cx:pt idx="11395">2.3300000000000001</cx:pt>
          <cx:pt idx="11396">2</cx:pt>
          <cx:pt idx="11397">3</cx:pt>
          <cx:pt idx="11398">2.6699999999999999</cx:pt>
          <cx:pt idx="11399">2.6699999999999999</cx:pt>
          <cx:pt idx="11400">2.6699999999999999</cx:pt>
          <cx:pt idx="11401">2.165</cx:pt>
          <cx:pt idx="11402">2.3300000000000001</cx:pt>
          <cx:pt idx="11403">2.5</cx:pt>
          <cx:pt idx="11404">2</cx:pt>
          <cx:pt idx="11405">2</cx:pt>
          <cx:pt idx="11406">2.165</cx:pt>
          <cx:pt idx="11407">3</cx:pt>
          <cx:pt idx="11408">2.3300000000000001</cx:pt>
          <cx:pt idx="11409">3</cx:pt>
          <cx:pt idx="11410">2</cx:pt>
          <cx:pt idx="11411">2</cx:pt>
          <cx:pt idx="11412">2</cx:pt>
          <cx:pt idx="11413">3</cx:pt>
          <cx:pt idx="11414">2</cx:pt>
          <cx:pt idx="11415">3</cx:pt>
          <cx:pt idx="11416">1.6699999999999999</cx:pt>
          <cx:pt idx="11417">1.6699999999999999</cx:pt>
          <cx:pt idx="11418">2.6699999999999999</cx:pt>
          <cx:pt idx="11419">2</cx:pt>
          <cx:pt idx="11420">3</cx:pt>
          <cx:pt idx="11421">3</cx:pt>
          <cx:pt idx="11422">2.6699999999999999</cx:pt>
          <cx:pt idx="11423">1.835</cx:pt>
          <cx:pt idx="11424">2.6699999999999999</cx:pt>
          <cx:pt idx="11425">2.3300000000000001</cx:pt>
          <cx:pt idx="11426">2.6699999999999999</cx:pt>
          <cx:pt idx="11427">2.6699999999999999</cx:pt>
          <cx:pt idx="11428">1.8866666666666667</cx:pt>
          <cx:pt idx="11429">2</cx:pt>
          <cx:pt idx="11430">2.3300000000000001</cx:pt>
          <cx:pt idx="11431">2.6699999999999999</cx:pt>
          <cx:pt idx="11432">2.3300000000000001</cx:pt>
          <cx:pt idx="11433">2</cx:pt>
          <cx:pt idx="11434">3</cx:pt>
          <cx:pt idx="11435">2.3300000000000001</cx:pt>
          <cx:pt idx="11436">3</cx:pt>
          <cx:pt idx="11437">1.665</cx:pt>
          <cx:pt idx="11438">2.5533333333333332</cx:pt>
          <cx:pt idx="11439">2.165</cx:pt>
          <cx:pt idx="11440">2</cx:pt>
          <cx:pt idx="11441">2.6699999999999999</cx:pt>
          <cx:pt idx="11442">3</cx:pt>
          <cx:pt idx="11443">1.3300000000000001</cx:pt>
          <cx:pt idx="11444">2.6666666666666665</cx:pt>
          <cx:pt idx="11445">2.3300000000000001</cx:pt>
          <cx:pt idx="11446">3</cx:pt>
          <cx:pt idx="11447">3</cx:pt>
          <cx:pt idx="11448">2.6699999999999999</cx:pt>
          <cx:pt idx="11449">2.3300000000000001</cx:pt>
          <cx:pt idx="11450">2</cx:pt>
          <cx:pt idx="11451">2.5</cx:pt>
          <cx:pt idx="11452">1.835</cx:pt>
          <cx:pt idx="11453">3</cx:pt>
          <cx:pt idx="11454">2.3300000000000001</cx:pt>
          <cx:pt idx="11455">2</cx:pt>
          <cx:pt idx="11456">3</cx:pt>
          <cx:pt idx="11457">2.6699999999999999</cx:pt>
          <cx:pt idx="11458">2.835</cx:pt>
          <cx:pt idx="11459">2</cx:pt>
          <cx:pt idx="11460">1.6699999999999999</cx:pt>
          <cx:pt idx="11461">2.6699999999999999</cx:pt>
          <cx:pt idx="11462">3</cx:pt>
          <cx:pt idx="11463">2.2385714285714284</cx:pt>
          <cx:pt idx="11464">1.665</cx:pt>
          <cx:pt idx="11465">2.3300000000000001</cx:pt>
          <cx:pt idx="11466">3</cx:pt>
          <cx:pt idx="11467">1.6699999999999999</cx:pt>
          <cx:pt idx="11468">2.835</cx:pt>
          <cx:pt idx="11469">3</cx:pt>
          <cx:pt idx="11470">3</cx:pt>
          <cx:pt idx="11471">3</cx:pt>
          <cx:pt idx="11472">3</cx:pt>
          <cx:pt idx="11473">2.3300000000000001</cx:pt>
          <cx:pt idx="11474">2</cx:pt>
          <cx:pt idx="11475">1.3300000000000001</cx:pt>
          <cx:pt idx="11476">2.3300000000000001</cx:pt>
          <cx:pt idx="11477">2.3300000000000001</cx:pt>
          <cx:pt idx="11478">3</cx:pt>
          <cx:pt idx="11479">2.3300000000000001</cx:pt>
          <cx:pt idx="11480">3</cx:pt>
          <cx:pt idx="11481">2</cx:pt>
          <cx:pt idx="11482">2.6699999999999999</cx:pt>
          <cx:pt idx="11483">2.6699999999999999</cx:pt>
          <cx:pt idx="11484">2.3300000000000001</cx:pt>
          <cx:pt idx="11485">2.6675</cx:pt>
          <cx:pt idx="11486">3</cx:pt>
          <cx:pt idx="11487">3</cx:pt>
          <cx:pt idx="11488">2.3300000000000001</cx:pt>
          <cx:pt idx="11489">3</cx:pt>
          <cx:pt idx="11490">3</cx:pt>
          <cx:pt idx="11491">3</cx:pt>
          <cx:pt idx="11492">2.6699999999999999</cx:pt>
          <cx:pt idx="11493">2.6666666666666665</cx:pt>
          <cx:pt idx="11494">2.75</cx:pt>
          <cx:pt idx="11495">2.6666666666666665</cx:pt>
          <cx:pt idx="11496">2.3333333333333335</cx:pt>
          <cx:pt idx="11497">1.6699999999999999</cx:pt>
          <cx:pt idx="11498">2.6699999999999999</cx:pt>
          <cx:pt idx="11499">3</cx:pt>
          <cx:pt idx="11500">3</cx:pt>
          <cx:pt idx="11501">2.3300000000000001</cx:pt>
          <cx:pt idx="11502">1.5825</cx:pt>
          <cx:pt idx="11503">2.6699999999999999</cx:pt>
          <cx:pt idx="11504">2.5</cx:pt>
          <cx:pt idx="11505">2.665</cx:pt>
          <cx:pt idx="11506">3</cx:pt>
          <cx:pt idx="11507">3</cx:pt>
          <cx:pt idx="11508">2.6699999999999999</cx:pt>
          <cx:pt idx="11509">2</cx:pt>
          <cx:pt idx="11510">3</cx:pt>
          <cx:pt idx="11511">1.6679999999999999</cx:pt>
          <cx:pt idx="11512">2</cx:pt>
          <cx:pt idx="11513">3</cx:pt>
          <cx:pt idx="11514">2.6699999999999999</cx:pt>
          <cx:pt idx="11515">1</cx:pt>
          <cx:pt idx="11516">2.3300000000000001</cx:pt>
          <cx:pt idx="11517">3</cx:pt>
          <cx:pt idx="11518">1.6699999999999999</cx:pt>
          <cx:pt idx="11519">3</cx:pt>
          <cx:pt idx="11520">1.3300000000000001</cx:pt>
          <cx:pt idx="11521">2.0024999999999999</cx:pt>
          <cx:pt idx="11522">2.335</cx:pt>
          <cx:pt idx="11523">1</cx:pt>
          <cx:pt idx="11524">3</cx:pt>
          <cx:pt idx="11525">2</cx:pt>
          <cx:pt idx="11526">2.5</cx:pt>
          <cx:pt idx="11527">2</cx:pt>
          <cx:pt idx="11528">3</cx:pt>
          <cx:pt idx="11529">1.798</cx:pt>
          <cx:pt idx="11530">3</cx:pt>
          <cx:pt idx="11531">3</cx:pt>
          <cx:pt idx="11532">3</cx:pt>
          <cx:pt idx="11533">3</cx:pt>
          <cx:pt idx="11534">2</cx:pt>
          <cx:pt idx="11535">2.3300000000000001</cx:pt>
          <cx:pt idx="11536">1.6699999999999999</cx:pt>
          <cx:pt idx="11537">2.6699999999999999</cx:pt>
          <cx:pt idx="11538">3</cx:pt>
          <cx:pt idx="11539">1.6699999999999999</cx:pt>
          <cx:pt idx="11540">2.3300000000000001</cx:pt>
          <cx:pt idx="11541">2.6699999999999999</cx:pt>
          <cx:pt idx="11542">2.3300000000000001</cx:pt>
          <cx:pt idx="11543">2</cx:pt>
          <cx:pt idx="11544">3</cx:pt>
          <cx:pt idx="11545">2.6699999999999999</cx:pt>
          <cx:pt idx="11546">2.3300000000000001</cx:pt>
          <cx:pt idx="11547">2.3300000000000001</cx:pt>
          <cx:pt idx="11548">2.3300000000000001</cx:pt>
          <cx:pt idx="11549">2</cx:pt>
          <cx:pt idx="11550">2.2233333333333332</cx:pt>
          <cx:pt idx="11551">1</cx:pt>
          <cx:pt idx="11552">2.3300000000000001</cx:pt>
          <cx:pt idx="11553">3</cx:pt>
          <cx:pt idx="11554">2.6699999999999999</cx:pt>
          <cx:pt idx="11555">2.6699999999999999</cx:pt>
          <cx:pt idx="11556">3</cx:pt>
          <cx:pt idx="11557">2.3300000000000001</cx:pt>
          <cx:pt idx="11558">2.335</cx:pt>
          <cx:pt idx="11559">3</cx:pt>
          <cx:pt idx="11560">3</cx:pt>
          <cx:pt idx="11561">3</cx:pt>
          <cx:pt idx="11562">2.7766666666666668</cx:pt>
          <cx:pt idx="11563">2.6699999999999999</cx:pt>
          <cx:pt idx="11564">2.6666666666666665</cx:pt>
          <cx:pt idx="11565">1.6699999999999999</cx:pt>
          <cx:pt idx="11566">2.6699999999999999</cx:pt>
          <cx:pt idx="11567">3</cx:pt>
          <cx:pt idx="11568">2.6666666666666665</cx:pt>
          <cx:pt idx="11569">3</cx:pt>
          <cx:pt idx="11570">3</cx:pt>
          <cx:pt idx="11571">2.2200000000000002</cx:pt>
          <cx:pt idx="11572">2.6699999999999999</cx:pt>
          <cx:pt idx="11573">2.3300000000000001</cx:pt>
          <cx:pt idx="11574">1.6699999999999999</cx:pt>
          <cx:pt idx="11575">2.3300000000000001</cx:pt>
          <cx:pt idx="11576">2.6699999999999999</cx:pt>
          <cx:pt idx="11577">2.6699999999999999</cx:pt>
          <cx:pt idx="11578">2.665</cx:pt>
          <cx:pt idx="11579">2.165</cx:pt>
          <cx:pt idx="11580">2.3300000000000001</cx:pt>
          <cx:pt idx="11581">2</cx:pt>
          <cx:pt idx="11582">2.6699999999999999</cx:pt>
          <cx:pt idx="11583">1.6699999999999999</cx:pt>
          <cx:pt idx="11584">3</cx:pt>
          <cx:pt idx="11585">2.835</cx:pt>
          <cx:pt idx="11586">3</cx:pt>
          <cx:pt idx="11587">2.3300000000000001</cx:pt>
          <cx:pt idx="11588">3</cx:pt>
          <cx:pt idx="11589">2.6699999999999999</cx:pt>
          <cx:pt idx="11590">3</cx:pt>
          <cx:pt idx="11591">3</cx:pt>
          <cx:pt idx="11592">2.335</cx:pt>
          <cx:pt idx="11593">2.5566666666666666</cx:pt>
          <cx:pt idx="11594">3</cx:pt>
          <cx:pt idx="11595">1.9175</cx:pt>
          <cx:pt idx="11596">2</cx:pt>
          <cx:pt idx="11597">2.6699999999999999</cx:pt>
          <cx:pt idx="11598">1.6699999999999999</cx:pt>
          <cx:pt idx="11599">2.5</cx:pt>
          <cx:pt idx="11600">2.1699999999999999</cx:pt>
          <cx:pt idx="11601">2.3300000000000001</cx:pt>
          <cx:pt idx="11602">1.835</cx:pt>
          <cx:pt idx="11603">2.835</cx:pt>
          <cx:pt idx="11604">2.1699999999999999</cx:pt>
          <cx:pt idx="11605">2.6699999999999999</cx:pt>
          <cx:pt idx="11606">2</cx:pt>
          <cx:pt idx="11607">2.3300000000000001</cx:pt>
          <cx:pt idx="11608">2</cx:pt>
          <cx:pt idx="11609">3</cx:pt>
          <cx:pt idx="11610">2.665</cx:pt>
          <cx:pt idx="11611">3</cx:pt>
          <cx:pt idx="11612">2.835</cx:pt>
          <cx:pt idx="11613">2.3300000000000001</cx:pt>
          <cx:pt idx="11614">2.3300000000000001</cx:pt>
          <cx:pt idx="11615">3</cx:pt>
          <cx:pt idx="11616">3</cx:pt>
          <cx:pt idx="11617">3</cx:pt>
          <cx:pt idx="11618">2.165</cx:pt>
          <cx:pt idx="11619">2</cx:pt>
          <cx:pt idx="11620">2.3300000000000001</cx:pt>
          <cx:pt idx="11621">3</cx:pt>
          <cx:pt idx="11622">2.4175</cx:pt>
          <cx:pt idx="11623">1</cx:pt>
          <cx:pt idx="11624">2.835</cx:pt>
          <cx:pt idx="11625">3</cx:pt>
          <cx:pt idx="11626">2</cx:pt>
          <cx:pt idx="11627">2.3300000000000001</cx:pt>
          <cx:pt idx="11628">3</cx:pt>
          <cx:pt idx="11629">2</cx:pt>
          <cx:pt idx="11630">2.6699999999999999</cx:pt>
          <cx:pt idx="11631">2.3300000000000001</cx:pt>
          <cx:pt idx="11632">2.835</cx:pt>
          <cx:pt idx="11633">1.6699999999999999</cx:pt>
          <cx:pt idx="11634">3</cx:pt>
          <cx:pt idx="11635">3</cx:pt>
          <cx:pt idx="11636">2.835</cx:pt>
          <cx:pt idx="11637">2.3300000000000001</cx:pt>
          <cx:pt idx="11638">3</cx:pt>
          <cx:pt idx="11639">1.8</cx:pt>
          <cx:pt idx="11640">2.6699999999999999</cx:pt>
          <cx:pt idx="11641">3</cx:pt>
          <cx:pt idx="11642">2.6699999999999999</cx:pt>
          <cx:pt idx="11643">2</cx:pt>
          <cx:pt idx="11644">2.3300000000000001</cx:pt>
          <cx:pt idx="11645">3</cx:pt>
          <cx:pt idx="11646">2.3300000000000001</cx:pt>
          <cx:pt idx="11647">2.6699999999999999</cx:pt>
          <cx:pt idx="11648">2.6699999999999999</cx:pt>
          <cx:pt idx="11649">3</cx:pt>
          <cx:pt idx="11650">1.6699999999999999</cx:pt>
          <cx:pt idx="11651">2.0825</cx:pt>
          <cx:pt idx="11652">2.665</cx:pt>
          <cx:pt idx="11653">3</cx:pt>
          <cx:pt idx="11654">2.1099999999999999</cx:pt>
          <cx:pt idx="11655">1.6699999999999999</cx:pt>
          <cx:pt idx="11656">1.6699999999999999</cx:pt>
          <cx:pt idx="11657">2.6699999999999999</cx:pt>
          <cx:pt idx="11658">2.468</cx:pt>
          <cx:pt idx="11659">3</cx:pt>
          <cx:pt idx="11660">3</cx:pt>
          <cx:pt idx="11661">1.8300000000000001</cx:pt>
          <cx:pt idx="11662">3</cx:pt>
          <cx:pt idx="11663">2.3300000000000001</cx:pt>
          <cx:pt idx="11664">3</cx:pt>
          <cx:pt idx="11665">1.6699999999999999</cx:pt>
          <cx:pt idx="11666">2</cx:pt>
          <cx:pt idx="11667">3</cx:pt>
          <cx:pt idx="11668">2.5566666666666666</cx:pt>
          <cx:pt idx="11669">3</cx:pt>
          <cx:pt idx="11670">2.6699999999999999</cx:pt>
          <cx:pt idx="11671">3</cx:pt>
          <cx:pt idx="11672">2.3300000000000001</cx:pt>
          <cx:pt idx="11673">2.3300000000000001</cx:pt>
          <cx:pt idx="11674">3</cx:pt>
          <cx:pt idx="11675">1.835</cx:pt>
          <cx:pt idx="11676">2.6699999999999999</cx:pt>
          <cx:pt idx="11677">2.6699999999999999</cx:pt>
          <cx:pt idx="11678">2.6699999999999999</cx:pt>
          <cx:pt idx="11679">1</cx:pt>
          <cx:pt idx="11680">1.9175</cx:pt>
          <cx:pt idx="11681">1.3300000000000001</cx:pt>
          <cx:pt idx="11682">2.335</cx:pt>
          <cx:pt idx="11683">2.3300000000000001</cx:pt>
          <cx:pt idx="11684">3</cx:pt>
          <cx:pt idx="11685">3</cx:pt>
          <cx:pt idx="11686">3</cx:pt>
          <cx:pt idx="11687">1.6699999999999999</cx:pt>
          <cx:pt idx="11688">1.5</cx:pt>
          <cx:pt idx="11689">1.6699999999999999</cx:pt>
          <cx:pt idx="11690">3</cx:pt>
          <cx:pt idx="11691">3</cx:pt>
          <cx:pt idx="11692">2.165</cx:pt>
          <cx:pt idx="11693">1</cx:pt>
          <cx:pt idx="11694">2.5</cx:pt>
          <cx:pt idx="11695">2.6699999999999999</cx:pt>
          <cx:pt idx="11696">2.6699999999999999</cx:pt>
          <cx:pt idx="11697">1.3300000000000001</cx:pt>
          <cx:pt idx="11698">2</cx:pt>
          <cx:pt idx="11699">2.6699999999999999</cx:pt>
          <cx:pt idx="11700">2.665</cx:pt>
          <cx:pt idx="11701">1.835</cx:pt>
          <cx:pt idx="11702">2.4433333333333334</cx:pt>
          <cx:pt idx="11703">2.6699999999999999</cx:pt>
          <cx:pt idx="11704">2.665</cx:pt>
          <cx:pt idx="11705">2.3300000000000001</cx:pt>
          <cx:pt idx="11706">2</cx:pt>
          <cx:pt idx="11707">2</cx:pt>
          <cx:pt idx="11708">2.5566666666666666</cx:pt>
          <cx:pt idx="11709">2.3300000000000001</cx:pt>
          <cx:pt idx="11710">2.165</cx:pt>
          <cx:pt idx="11711">3</cx:pt>
          <cx:pt idx="11712">2.3300000000000001</cx:pt>
          <cx:pt idx="11713">2.3300000000000001</cx:pt>
          <cx:pt idx="11714">2.5</cx:pt>
          <cx:pt idx="11715">2.3300000000000001</cx:pt>
          <cx:pt idx="11716">2.3300000000000001</cx:pt>
          <cx:pt idx="11717">2</cx:pt>
          <cx:pt idx="11718">2.6699999999999999</cx:pt>
          <cx:pt idx="11719">2</cx:pt>
          <cx:pt idx="11720">2.6699999999999999</cx:pt>
          <cx:pt idx="11721">2.3300000000000001</cx:pt>
          <cx:pt idx="11722">2.6699999999999999</cx:pt>
          <cx:pt idx="11723">2</cx:pt>
          <cx:pt idx="11724">2.3333333333333335</cx:pt>
          <cx:pt idx="11725">1.6699999999999999</cx:pt>
          <cx:pt idx="11726">2.6699999999999999</cx:pt>
          <cx:pt idx="11727">1.3300000000000001</cx:pt>
          <cx:pt idx="11728">1.9966666666666668</cx:pt>
          <cx:pt idx="11729">3</cx:pt>
          <cx:pt idx="11730">3</cx:pt>
          <cx:pt idx="11731">3</cx:pt>
          <cx:pt idx="11732">2.5566666666666666</cx:pt>
          <cx:pt idx="11733">2.835</cx:pt>
          <cx:pt idx="11734">1.6699999999999999</cx:pt>
          <cx:pt idx="11735">2.2233333333333332</cx:pt>
          <cx:pt idx="11736">2.4466666666666668</cx:pt>
          <cx:pt idx="11737">2</cx:pt>
          <cx:pt idx="11738">2.6699999999999999</cx:pt>
          <cx:pt idx="11739">2.665</cx:pt>
          <cx:pt idx="11740">2.665</cx:pt>
          <cx:pt idx="11741">1.8899999999999999</cx:pt>
          <cx:pt idx="11742">2</cx:pt>
          <cx:pt idx="11743">2.3300000000000001</cx:pt>
          <cx:pt idx="11744">3</cx:pt>
          <cx:pt idx="11745">2.2783333333333333</cx:pt>
          <cx:pt idx="11746">3</cx:pt>
          <cx:pt idx="11747">3</cx:pt>
          <cx:pt idx="11748">2.3300000000000001</cx:pt>
          <cx:pt idx="11749">3</cx:pt>
          <cx:pt idx="11750">1.5</cx:pt>
          <cx:pt idx="11751">2.5533333333333332</cx:pt>
          <cx:pt idx="11752">1.6699999999999999</cx:pt>
          <cx:pt idx="11753">3</cx:pt>
          <cx:pt idx="11754">2.3300000000000001</cx:pt>
          <cx:pt idx="11755">2.6699999999999999</cx:pt>
          <cx:pt idx="11756">2.6699999999999999</cx:pt>
          <cx:pt idx="11757">2.665</cx:pt>
          <cx:pt idx="11758">2</cx:pt>
          <cx:pt idx="11759">1.6699999999999999</cx:pt>
          <cx:pt idx="11760">2.165</cx:pt>
          <cx:pt idx="11761">2.6699999999999999</cx:pt>
          <cx:pt idx="11762">2.3300000000000001</cx:pt>
          <cx:pt idx="11763">2</cx:pt>
          <cx:pt idx="11764">2.3300000000000001</cx:pt>
          <cx:pt idx="11765">2.1099999999999999</cx:pt>
          <cx:pt idx="11766">2.5566666666666666</cx:pt>
          <cx:pt idx="11767">3</cx:pt>
          <cx:pt idx="11768">1.6699999999999999</cx:pt>
          <cx:pt idx="11769">2.6699999999999999</cx:pt>
          <cx:pt idx="11770">2.6699999999999999</cx:pt>
          <cx:pt idx="11771">2.6675</cx:pt>
          <cx:pt idx="11772">2.3300000000000001</cx:pt>
          <cx:pt idx="11773">2.3300000000000001</cx:pt>
          <cx:pt idx="11774">2.6699999999999999</cx:pt>
          <cx:pt idx="11775">2.6699999999999999</cx:pt>
          <cx:pt idx="11776">2.665</cx:pt>
          <cx:pt idx="11777">1.8300000000000001</cx:pt>
          <cx:pt idx="11778">2.6699999999999999</cx:pt>
          <cx:pt idx="11779">2.3319999999999999</cx:pt>
          <cx:pt idx="11780">2.3300000000000001</cx:pt>
          <cx:pt idx="11781">3</cx:pt>
          <cx:pt idx="11782">1.6699999999999999</cx:pt>
          <cx:pt idx="11783">3</cx:pt>
          <cx:pt idx="11784">1.835</cx:pt>
          <cx:pt idx="11785">2</cx:pt>
          <cx:pt idx="11786">2.3300000000000001</cx:pt>
          <cx:pt idx="11787">2.1099999999999999</cx:pt>
          <cx:pt idx="11788">2.6699999999999999</cx:pt>
          <cx:pt idx="11789">2.335</cx:pt>
          <cx:pt idx="11790">3</cx:pt>
          <cx:pt idx="11791">3</cx:pt>
          <cx:pt idx="11792">3</cx:pt>
          <cx:pt idx="11793">2.6699999999999999</cx:pt>
          <cx:pt idx="11794">2</cx:pt>
          <cx:pt idx="11795">2.665</cx:pt>
          <cx:pt idx="11796">2.1914285714285713</cx:pt>
          <cx:pt idx="11797">2.1699999999999999</cx:pt>
          <cx:pt idx="11798">3</cx:pt>
          <cx:pt idx="11799">2.3300000000000001</cx:pt>
          <cx:pt idx="11800">3</cx:pt>
          <cx:pt idx="11801">3</cx:pt>
          <cx:pt idx="11802">2.6699999999999999</cx:pt>
          <cx:pt idx="11803">2.3300000000000001</cx:pt>
          <cx:pt idx="11804">2.6699999999999999</cx:pt>
          <cx:pt idx="11805">2.6699999999999999</cx:pt>
          <cx:pt idx="11806">2.3300000000000001</cx:pt>
          <cx:pt idx="11807">2.3300000000000001</cx:pt>
          <cx:pt idx="11808">2.5</cx:pt>
          <cx:pt idx="11809">3</cx:pt>
          <cx:pt idx="11810">1.3300000000000001</cx:pt>
          <cx:pt idx="11811">3</cx:pt>
          <cx:pt idx="11812">2.6699999999999999</cx:pt>
          <cx:pt idx="11813">3</cx:pt>
          <cx:pt idx="11814">2</cx:pt>
          <cx:pt idx="11815">2.3300000000000001</cx:pt>
          <cx:pt idx="11816">2</cx:pt>
          <cx:pt idx="11817">1.6699999999999999</cx:pt>
          <cx:pt idx="11818">2.165</cx:pt>
          <cx:pt idx="11819">3</cx:pt>
          <cx:pt idx="11820">2.835</cx:pt>
          <cx:pt idx="11821">3</cx:pt>
          <cx:pt idx="11822">2.665</cx:pt>
          <cx:pt idx="11823">3</cx:pt>
          <cx:pt idx="11824">2.6699999999999999</cx:pt>
          <cx:pt idx="11825">1</cx:pt>
          <cx:pt idx="11826">2.4433333333333334</cx:pt>
          <cx:pt idx="11827">2.6699999999999999</cx:pt>
          <cx:pt idx="11828">2</cx:pt>
          <cx:pt idx="11829">3</cx:pt>
          <cx:pt idx="11830">2.165</cx:pt>
          <cx:pt idx="11831">3</cx:pt>
          <cx:pt idx="11832">2.5566666666666666</cx:pt>
          <cx:pt idx="11833">2.6699999999999999</cx:pt>
          <cx:pt idx="11834">2.665</cx:pt>
          <cx:pt idx="11835">3</cx:pt>
          <cx:pt idx="11836">2.8900000000000001</cx:pt>
          <cx:pt idx="11837">2.3333333333333335</cx:pt>
          <cx:pt idx="11838">3</cx:pt>
          <cx:pt idx="11839">2.6666666666666665</cx:pt>
          <cx:pt idx="11840">1.6699999999999999</cx:pt>
          <cx:pt idx="11841">2.6699999999999999</cx:pt>
          <cx:pt idx="11842">3</cx:pt>
          <cx:pt idx="11843">2.3333333333333335</cx:pt>
          <cx:pt idx="11844">1.6699999999999999</cx:pt>
          <cx:pt idx="11845">2.6699999999999999</cx:pt>
          <cx:pt idx="11846">2.3300000000000001</cx:pt>
          <cx:pt idx="11847">2</cx:pt>
          <cx:pt idx="11848">3</cx:pt>
          <cx:pt idx="11849">2.6699999999999999</cx:pt>
          <cx:pt idx="11850">3</cx:pt>
          <cx:pt idx="11851">1.6699999999999999</cx:pt>
          <cx:pt idx="11852">1</cx:pt>
          <cx:pt idx="11853">1.6699999999999999</cx:pt>
          <cx:pt idx="11854">2.6699999999999999</cx:pt>
          <cx:pt idx="11855">2.5566666666666666</cx:pt>
          <cx:pt idx="11856">2.3300000000000001</cx:pt>
          <cx:pt idx="11857">2.6699999999999999</cx:pt>
          <cx:pt idx="11858">2.3300000000000001</cx:pt>
          <cx:pt idx="11859">1.835</cx:pt>
          <cx:pt idx="11860">2.2749999999999999</cx:pt>
          <cx:pt idx="11861">2.4660000000000002</cx:pt>
          <cx:pt idx="11862">3</cx:pt>
          <cx:pt idx="11863">2</cx:pt>
          <cx:pt idx="11864">2.5566666666666666</cx:pt>
          <cx:pt idx="11865">2.6699999999999999</cx:pt>
          <cx:pt idx="11866">3</cx:pt>
          <cx:pt idx="11867">2</cx:pt>
          <cx:pt idx="11868">2.6699999999999999</cx:pt>
          <cx:pt idx="11869">2.6699999999999999</cx:pt>
          <cx:pt idx="11870">2.3300000000000001</cx:pt>
          <cx:pt idx="11871">2.3300000000000001</cx:pt>
          <cx:pt idx="11872">1.3300000000000001</cx:pt>
          <cx:pt idx="11873">2.165</cx:pt>
          <cx:pt idx="11874">2.3300000000000001</cx:pt>
          <cx:pt idx="11875">2.335</cx:pt>
          <cx:pt idx="11876">2.1699999999999999</cx:pt>
          <cx:pt idx="11877">2.6699999999999999</cx:pt>
          <cx:pt idx="11878">3</cx:pt>
          <cx:pt idx="11879">2.835</cx:pt>
          <cx:pt idx="11880">2.6699999999999999</cx:pt>
          <cx:pt idx="11881">2.2233333333333332</cx:pt>
          <cx:pt idx="11882">2.6699999999999999</cx:pt>
          <cx:pt idx="11883">3</cx:pt>
          <cx:pt idx="11884">1.6699999999999999</cx:pt>
          <cx:pt idx="11885">2</cx:pt>
          <cx:pt idx="11886">2.835</cx:pt>
          <cx:pt idx="11887">1.3300000000000001</cx:pt>
          <cx:pt idx="11888">2</cx:pt>
          <cx:pt idx="11889">2.6699999999999999</cx:pt>
          <cx:pt idx="11890">2</cx:pt>
          <cx:pt idx="11891">3</cx:pt>
          <cx:pt idx="11892">2.3300000000000001</cx:pt>
          <cx:pt idx="11893">2.3300000000000001</cx:pt>
          <cx:pt idx="11894">2.7799999999999998</cx:pt>
          <cx:pt idx="11895">2.3325</cx:pt>
          <cx:pt idx="11896">2.5566666666666666</cx:pt>
          <cx:pt idx="11897">1.8866666666666667</cx:pt>
          <cx:pt idx="11898">2</cx:pt>
          <cx:pt idx="11899">1.3300000000000001</cx:pt>
          <cx:pt idx="11900">2.5550000000000002</cx:pt>
          <cx:pt idx="11901">2.6699999999999999</cx:pt>
          <cx:pt idx="11902">3</cx:pt>
          <cx:pt idx="11903">2.3333333333333335</cx:pt>
          <cx:pt idx="11904">1</cx:pt>
          <cx:pt idx="11905">3</cx:pt>
          <cx:pt idx="11906">2.5</cx:pt>
          <cx:pt idx="11907">2.6666666666666665</cx:pt>
          <cx:pt idx="11908">2.5714285714285716</cx:pt>
          <cx:pt idx="11909">3</cx:pt>
          <cx:pt idx="11910">2.3999999999999999</cx:pt>
          <cx:pt idx="11911">2.6699999999999999</cx:pt>
          <cx:pt idx="11912">3</cx:pt>
          <cx:pt idx="11913">2</cx:pt>
          <cx:pt idx="11914">2.6699999999999999</cx:pt>
          <cx:pt idx="11915">2.6699999999999999</cx:pt>
          <cx:pt idx="11916">3</cx:pt>
          <cx:pt idx="11917">3</cx:pt>
          <cx:pt idx="11918">2.6699999999999999</cx:pt>
          <cx:pt idx="11919">2.6699999999999999</cx:pt>
          <cx:pt idx="11920">3</cx:pt>
          <cx:pt idx="11921">2</cx:pt>
          <cx:pt idx="11922">1.78</cx:pt>
          <cx:pt idx="11923">1.835</cx:pt>
          <cx:pt idx="11924">1.5</cx:pt>
          <cx:pt idx="11925">2</cx:pt>
          <cx:pt idx="11926">2.6699999999999999</cx:pt>
          <cx:pt idx="11927">3</cx:pt>
          <cx:pt idx="11928">2.6699999999999999</cx:pt>
          <cx:pt idx="11929">2</cx:pt>
          <cx:pt idx="11930">1.6699999999999999</cx:pt>
          <cx:pt idx="11931">2.5566666666666666</cx:pt>
          <cx:pt idx="11932">1.6666666666666667</cx:pt>
          <cx:pt idx="11933">2.165</cx:pt>
          <cx:pt idx="11934">3</cx:pt>
          <cx:pt idx="11935">1.6699999999999999</cx:pt>
          <cx:pt idx="11936">2</cx:pt>
          <cx:pt idx="11937">2.3300000000000001</cx:pt>
          <cx:pt idx="11938">2.6699999999999999</cx:pt>
          <cx:pt idx="11939">3</cx:pt>
          <cx:pt idx="11940">2</cx:pt>
          <cx:pt idx="11941">3</cx:pt>
          <cx:pt idx="11942">3</cx:pt>
          <cx:pt idx="11943">2.665</cx:pt>
          <cx:pt idx="11944">2.1099999999999999</cx:pt>
          <cx:pt idx="11945">2</cx:pt>
          <cx:pt idx="11946">2.2200000000000002</cx:pt>
          <cx:pt idx="11947">1.8899999999999999</cx:pt>
          <cx:pt idx="11948">1.835</cx:pt>
          <cx:pt idx="11949">2</cx:pt>
          <cx:pt idx="11950">2.3999999999999999</cx:pt>
          <cx:pt idx="11951">3</cx:pt>
          <cx:pt idx="11952">2.6699999999999999</cx:pt>
          <cx:pt idx="11953">3</cx:pt>
          <cx:pt idx="11954">2.165</cx:pt>
          <cx:pt idx="11955">2.3340000000000001</cx:pt>
          <cx:pt idx="11956">2.3300000000000001</cx:pt>
          <cx:pt idx="11957">3</cx:pt>
          <cx:pt idx="11958">2.3300000000000001</cx:pt>
          <cx:pt idx="11959">2.3300000000000001</cx:pt>
          <cx:pt idx="11960">2.2233333333333332</cx:pt>
          <cx:pt idx="11961">2.3300000000000001</cx:pt>
          <cx:pt idx="11962">2</cx:pt>
          <cx:pt idx="11963">3</cx:pt>
          <cx:pt idx="11964">2.6666666666666665</cx:pt>
          <cx:pt idx="11965">3</cx:pt>
          <cx:pt idx="11966">1.3300000000000001</cx:pt>
          <cx:pt idx="11967">3</cx:pt>
          <cx:pt idx="11968">2</cx:pt>
          <cx:pt idx="11969">3</cx:pt>
          <cx:pt idx="11970">1.6666666666666667</cx:pt>
          <cx:pt idx="11971">2</cx:pt>
          <cx:pt idx="11972">2</cx:pt>
          <cx:pt idx="11973">3</cx:pt>
          <cx:pt idx="11974">2.3300000000000001</cx:pt>
          <cx:pt idx="11975">1.835</cx:pt>
          <cx:pt idx="11976">2.835</cx:pt>
          <cx:pt idx="11977">2.6699999999999999</cx:pt>
          <cx:pt idx="11978">3</cx:pt>
          <cx:pt idx="11979">2.665</cx:pt>
          <cx:pt idx="11980">2</cx:pt>
          <cx:pt idx="11981">2.835</cx:pt>
          <cx:pt idx="11982">2.6699999999999999</cx:pt>
          <cx:pt idx="11983">2.6699999999999999</cx:pt>
          <cx:pt idx="11984">2.3300000000000001</cx:pt>
          <cx:pt idx="11985">2.5</cx:pt>
          <cx:pt idx="11986">2.6000000000000001</cx:pt>
          <cx:pt idx="11987">2.6699999999999999</cx:pt>
          <cx:pt idx="11988">2.835</cx:pt>
          <cx:pt idx="11989">3</cx:pt>
          <cx:pt idx="11990">3</cx:pt>
          <cx:pt idx="11991">1.3300000000000001</cx:pt>
          <cx:pt idx="11992">2.6699999999999999</cx:pt>
          <cx:pt idx="11993">3</cx:pt>
          <cx:pt idx="11994">1.6699999999999999</cx:pt>
          <cx:pt idx="11995">2.3980000000000001</cx:pt>
          <cx:pt idx="11996">2.6666666666666665</cx:pt>
          <cx:pt idx="11997">3</cx:pt>
          <cx:pt idx="11998">3</cx:pt>
          <cx:pt idx="11999">3</cx:pt>
          <cx:pt idx="12000">1</cx:pt>
          <cx:pt idx="12001">3</cx:pt>
          <cx:pt idx="12002">2.6699999999999999</cx:pt>
          <cx:pt idx="12003">2.6699999999999999</cx:pt>
          <cx:pt idx="12004">2.665</cx:pt>
          <cx:pt idx="12005">2.6699999999999999</cx:pt>
          <cx:pt idx="12006">3</cx:pt>
          <cx:pt idx="12007">1.335</cx:pt>
          <cx:pt idx="12008">2.5024999999999999</cx:pt>
          <cx:pt idx="12009">3</cx:pt>
          <cx:pt idx="12010">3</cx:pt>
          <cx:pt idx="12011">2.3300000000000001</cx:pt>
          <cx:pt idx="12012">2.3300000000000001</cx:pt>
          <cx:pt idx="12013">2</cx:pt>
          <cx:pt idx="12014">1.3300000000000001</cx:pt>
          <cx:pt idx="12015">3</cx:pt>
          <cx:pt idx="12016">2.6699999999999999</cx:pt>
          <cx:pt idx="12017">2.6699999999999999</cx:pt>
          <cx:pt idx="12018">2.6699999999999999</cx:pt>
          <cx:pt idx="12019">2.6699999999999999</cx:pt>
          <cx:pt idx="12020">2.5</cx:pt>
          <cx:pt idx="12021">2.6699999999999999</cx:pt>
          <cx:pt idx="12022">3</cx:pt>
          <cx:pt idx="12023">1.8899999999999999</cx:pt>
          <cx:pt idx="12024">1.3300000000000001</cx:pt>
          <cx:pt idx="12025">2.6699999999999999</cx:pt>
          <cx:pt idx="12026">2.335</cx:pt>
          <cx:pt idx="12027">3</cx:pt>
          <cx:pt idx="12028">1.6699999999999999</cx:pt>
          <cx:pt idx="12029">3</cx:pt>
          <cx:pt idx="12030">3</cx:pt>
          <cx:pt idx="12031">2.665</cx:pt>
          <cx:pt idx="12032">2.6699999999999999</cx:pt>
          <cx:pt idx="12033">3</cx:pt>
          <cx:pt idx="12034">3</cx:pt>
          <cx:pt idx="12035">3</cx:pt>
          <cx:pt idx="12036">3</cx:pt>
          <cx:pt idx="12037">3</cx:pt>
          <cx:pt idx="12038">2.4433333333333334</cx:pt>
          <cx:pt idx="12039">2.1133333333333333</cx:pt>
          <cx:pt idx="12040">3</cx:pt>
          <cx:pt idx="12041">2.6699999999999999</cx:pt>
          <cx:pt idx="12042">2.3300000000000001</cx:pt>
          <cx:pt idx="12043">2.1133333333333333</cx:pt>
          <cx:pt idx="12044">2</cx:pt>
          <cx:pt idx="12045">2.3300000000000001</cx:pt>
          <cx:pt idx="12046">2.5</cx:pt>
          <cx:pt idx="12047">3</cx:pt>
          <cx:pt idx="12048">2.6699999999999999</cx:pt>
          <cx:pt idx="12049">3</cx:pt>
          <cx:pt idx="12050">1.665</cx:pt>
          <cx:pt idx="12051">2.6699999999999999</cx:pt>
          <cx:pt idx="12052">3</cx:pt>
          <cx:pt idx="12053">2.3300000000000001</cx:pt>
          <cx:pt idx="12054">2.665</cx:pt>
          <cx:pt idx="12055">3</cx:pt>
          <cx:pt idx="12056">3</cx:pt>
          <cx:pt idx="12057">2.6699999999999999</cx:pt>
          <cx:pt idx="12058">2</cx:pt>
          <cx:pt idx="12059">2.1133333333333333</cx:pt>
          <cx:pt idx="12060">2.6699999999999999</cx:pt>
          <cx:pt idx="12061">2.5</cx:pt>
          <cx:pt idx="12062">3</cx:pt>
          <cx:pt idx="12063">2.6699999999999999</cx:pt>
          <cx:pt idx="12064">2.1675</cx:pt>
          <cx:pt idx="12065">2.3300000000000001</cx:pt>
          <cx:pt idx="12066">2.3300000000000001</cx:pt>
          <cx:pt idx="12067">2</cx:pt>
          <cx:pt idx="12068">2</cx:pt>
          <cx:pt idx="12069">2.6680000000000001</cx:pt>
          <cx:pt idx="12070">3</cx:pt>
          <cx:pt idx="12071">2.835</cx:pt>
          <cx:pt idx="12072">2.835</cx:pt>
          <cx:pt idx="12073">3</cx:pt>
          <cx:pt idx="12074">2</cx:pt>
          <cx:pt idx="12075">2.5</cx:pt>
          <cx:pt idx="12076">3</cx:pt>
          <cx:pt idx="12077">2.6699999999999999</cx:pt>
          <cx:pt idx="12078">3</cx:pt>
          <cx:pt idx="12079">2.3300000000000001</cx:pt>
          <cx:pt idx="12080">2.5</cx:pt>
          <cx:pt idx="12081">3</cx:pt>
          <cx:pt idx="12082">2.6666666666666665</cx:pt>
          <cx:pt idx="12083">2</cx:pt>
          <cx:pt idx="12084">2.6699999999999999</cx:pt>
          <cx:pt idx="12085">3</cx:pt>
          <cx:pt idx="12086">2.5</cx:pt>
          <cx:pt idx="12087">2.6699999999999999</cx:pt>
          <cx:pt idx="12088">2</cx:pt>
          <cx:pt idx="12089">1.6699999999999999</cx:pt>
          <cx:pt idx="12090">2.1699999999999999</cx:pt>
          <cx:pt idx="12091">2.3300000000000001</cx:pt>
          <cx:pt idx="12092">1.6699999999999999</cx:pt>
          <cx:pt idx="12093">2.5</cx:pt>
          <cx:pt idx="12094">3</cx:pt>
          <cx:pt idx="12095">2.3300000000000001</cx:pt>
          <cx:pt idx="12096">2.835</cx:pt>
          <cx:pt idx="12097">2.7524999999999999</cx:pt>
          <cx:pt idx="12098">2.165</cx:pt>
          <cx:pt idx="12099">2</cx:pt>
          <cx:pt idx="12100">1.665</cx:pt>
          <cx:pt idx="12101">3</cx:pt>
          <cx:pt idx="12102">2.1360000000000001</cx:pt>
          <cx:pt idx="12103">2.5</cx:pt>
          <cx:pt idx="12104">3</cx:pt>
          <cx:pt idx="12105">3</cx:pt>
          <cx:pt idx="12106">2.6699999999999999</cx:pt>
          <cx:pt idx="12107">2.7766666666666668</cx:pt>
          <cx:pt idx="12108">2.6699999999999999</cx:pt>
          <cx:pt idx="12109">2.6699999999999999</cx:pt>
          <cx:pt idx="12110">2.3300000000000001</cx:pt>
          <cx:pt idx="12111">2.3300000000000001</cx:pt>
          <cx:pt idx="12112">2</cx:pt>
          <cx:pt idx="12113">3</cx:pt>
          <cx:pt idx="12114">2</cx:pt>
          <cx:pt idx="12115">2.3300000000000001</cx:pt>
          <cx:pt idx="12116">2.1133333333333333</cx:pt>
          <cx:pt idx="12117">2.3300000000000001</cx:pt>
          <cx:pt idx="12118">3</cx:pt>
          <cx:pt idx="12119">3</cx:pt>
          <cx:pt idx="12120">3</cx:pt>
          <cx:pt idx="12121">2.5</cx:pt>
          <cx:pt idx="12122">2.2524999999999999</cx:pt>
          <cx:pt idx="12123">2.3319999999999999</cx:pt>
          <cx:pt idx="12124">3</cx:pt>
          <cx:pt idx="12125">2.6699999999999999</cx:pt>
          <cx:pt idx="12126">3</cx:pt>
          <cx:pt idx="12127">2.4199999999999999</cx:pt>
          <cx:pt idx="12128">3</cx:pt>
          <cx:pt idx="12129">1.3300000000000001</cx:pt>
          <cx:pt idx="12130">2.8900000000000001</cx:pt>
          <cx:pt idx="12131">2.6699999999999999</cx:pt>
          <cx:pt idx="12132">2.6699999999999999</cx:pt>
          <cx:pt idx="12133">2.665</cx:pt>
          <cx:pt idx="12134">3</cx:pt>
          <cx:pt idx="12135">1.6699999999999999</cx:pt>
          <cx:pt idx="12136">3</cx:pt>
          <cx:pt idx="12137">2.6699999999999999</cx:pt>
          <cx:pt idx="12138">3</cx:pt>
          <cx:pt idx="12139">2</cx:pt>
          <cx:pt idx="12140">2.4433333333333334</cx:pt>
          <cx:pt idx="12141">3</cx:pt>
          <cx:pt idx="12142">1.6699999999999999</cx:pt>
          <cx:pt idx="12143">2.3300000000000001</cx:pt>
          <cx:pt idx="12144">2.5</cx:pt>
          <cx:pt idx="12145">2</cx:pt>
          <cx:pt idx="12146">2.3300000000000001</cx:pt>
          <cx:pt idx="12147">2.5825</cx:pt>
          <cx:pt idx="12148">2.6699999999999999</cx:pt>
          <cx:pt idx="12149">2.5</cx:pt>
          <cx:pt idx="12150">2.835</cx:pt>
          <cx:pt idx="12151">2.6699999999999999</cx:pt>
          <cx:pt idx="12152">2.6699999999999999</cx:pt>
          <cx:pt idx="12153">2.6699999999999999</cx:pt>
          <cx:pt idx="12154">2.6699999999999999</cx:pt>
          <cx:pt idx="12155">3</cx:pt>
          <cx:pt idx="12156">3</cx:pt>
          <cx:pt idx="12157">2</cx:pt>
          <cx:pt idx="12158">1.8899999999999999</cx:pt>
          <cx:pt idx="12159">2.8900000000000001</cx:pt>
          <cx:pt idx="12160">2.665</cx:pt>
          <cx:pt idx="12161">1.8899999999999999</cx:pt>
          <cx:pt idx="12162">2.3300000000000001</cx:pt>
          <cx:pt idx="12163">2.6699999999999999</cx:pt>
          <cx:pt idx="12164">2.165</cx:pt>
          <cx:pt idx="12165">1.835</cx:pt>
          <cx:pt idx="12166">2.3300000000000001</cx:pt>
          <cx:pt idx="12167">2.3300000000000001</cx:pt>
          <cx:pt idx="12168">2.6699999999999999</cx:pt>
          <cx:pt idx="12169">2.6699999999999999</cx:pt>
          <cx:pt idx="12170">3</cx:pt>
          <cx:pt idx="12171">2.3357142857142859</cx:pt>
          <cx:pt idx="12172">3</cx:pt>
          <cx:pt idx="12173">1</cx:pt>
          <cx:pt idx="12174">1.665</cx:pt>
          <cx:pt idx="12175">2.665</cx:pt>
          <cx:pt idx="12176">3</cx:pt>
          <cx:pt idx="12177">1.665</cx:pt>
          <cx:pt idx="12178">2.3300000000000001</cx:pt>
          <cx:pt idx="12179">2</cx:pt>
          <cx:pt idx="12180">2.3300000000000001</cx:pt>
          <cx:pt idx="12181">2.6699999999999999</cx:pt>
          <cx:pt idx="12182">3</cx:pt>
          <cx:pt idx="12183">2.3300000000000001</cx:pt>
          <cx:pt idx="12184">3</cx:pt>
          <cx:pt idx="12185">2</cx:pt>
          <cx:pt idx="12186">2</cx:pt>
          <cx:pt idx="12187">2.6699999999999999</cx:pt>
          <cx:pt idx="12188">2.4466666666666668</cx:pt>
          <cx:pt idx="12189">2.6699999999999999</cx:pt>
          <cx:pt idx="12190">2.6699999999999999</cx:pt>
          <cx:pt idx="12191">3</cx:pt>
          <cx:pt idx="12192">3</cx:pt>
          <cx:pt idx="12193">2.5</cx:pt>
          <cx:pt idx="12194">2</cx:pt>
          <cx:pt idx="12195">2.3300000000000001</cx:pt>
          <cx:pt idx="12196">2.6699999999999999</cx:pt>
          <cx:pt idx="12197">2</cx:pt>
          <cx:pt idx="12198">1.6699999999999999</cx:pt>
          <cx:pt idx="12199">2.335</cx:pt>
          <cx:pt idx="12200">2.6699999999999999</cx:pt>
          <cx:pt idx="12201">3</cx:pt>
          <cx:pt idx="12202">2.165</cx:pt>
          <cx:pt idx="12203">2.6699999999999999</cx:pt>
          <cx:pt idx="12204">2.4433333333333334</cx:pt>
          <cx:pt idx="12205">1.8300000000000001</cx:pt>
          <cx:pt idx="12206">2</cx:pt>
          <cx:pt idx="12207">2.3300000000000001</cx:pt>
          <cx:pt idx="12208">3</cx:pt>
          <cx:pt idx="12209">3</cx:pt>
          <cx:pt idx="12210">2.3333333333333335</cx:pt>
          <cx:pt idx="12211">3</cx:pt>
          <cx:pt idx="12212">2.3300000000000001</cx:pt>
          <cx:pt idx="12213">3</cx:pt>
          <cx:pt idx="12214">1</cx:pt>
          <cx:pt idx="12215">2.5</cx:pt>
          <cx:pt idx="12216">2</cx:pt>
          <cx:pt idx="12217">2</cx:pt>
          <cx:pt idx="12218">2.3300000000000001</cx:pt>
          <cx:pt idx="12219">2.6699999999999999</cx:pt>
          <cx:pt idx="12220">2</cx:pt>
          <cx:pt idx="12221">2.3300000000000001</cx:pt>
          <cx:pt idx="12222">2.6699999999999999</cx:pt>
          <cx:pt idx="12223">1</cx:pt>
          <cx:pt idx="12224">1.6699999999999999</cx:pt>
          <cx:pt idx="12225">2.5</cx:pt>
          <cx:pt idx="12226">2.5</cx:pt>
          <cx:pt idx="12227">2.3300000000000001</cx:pt>
          <cx:pt idx="12228">2.3300000000000001</cx:pt>
          <cx:pt idx="12229">2.3300000000000001</cx:pt>
          <cx:pt idx="12230">3</cx:pt>
          <cx:pt idx="12231">2</cx:pt>
          <cx:pt idx="12232">2.5</cx:pt>
          <cx:pt idx="12233">2.6666666666666665</cx:pt>
          <cx:pt idx="12234">2.3300000000000001</cx:pt>
          <cx:pt idx="12235">2.5</cx:pt>
          <cx:pt idx="12236">2.3300000000000001</cx:pt>
          <cx:pt idx="12237">3</cx:pt>
          <cx:pt idx="12238">2.665</cx:pt>
          <cx:pt idx="12239">3</cx:pt>
          <cx:pt idx="12240">2.2233333333333332</cx:pt>
          <cx:pt idx="12241">3</cx:pt>
          <cx:pt idx="12242">2</cx:pt>
          <cx:pt idx="12243">3</cx:pt>
          <cx:pt idx="12244">2.5</cx:pt>
          <cx:pt idx="12245">2.3300000000000001</cx:pt>
          <cx:pt idx="12246">2.6699999999999999</cx:pt>
          <cx:pt idx="12247">2.6699999999999999</cx:pt>
          <cx:pt idx="12248">3</cx:pt>
          <cx:pt idx="12249">3</cx:pt>
          <cx:pt idx="12250">2.3300000000000001</cx:pt>
          <cx:pt idx="12251">2.6699999999999999</cx:pt>
          <cx:pt idx="12252">3</cx:pt>
          <cx:pt idx="12253">2</cx:pt>
          <cx:pt idx="12254">2.3300000000000001</cx:pt>
          <cx:pt idx="12255">2.6699999999999999</cx:pt>
          <cx:pt idx="12256">2.6699999999999999</cx:pt>
          <cx:pt idx="12257">2.665</cx:pt>
          <cx:pt idx="12258">2.4433333333333334</cx:pt>
          <cx:pt idx="12259">2.6699999999999999</cx:pt>
          <cx:pt idx="12260">2.6699999999999999</cx:pt>
          <cx:pt idx="12261">3</cx:pt>
          <cx:pt idx="12262">3</cx:pt>
          <cx:pt idx="12263">2.165</cx:pt>
          <cx:pt idx="12264">2</cx:pt>
          <cx:pt idx="12265">1.3300000000000001</cx:pt>
          <cx:pt idx="12266">3</cx:pt>
          <cx:pt idx="12267">1.6699999999999999</cx:pt>
          <cx:pt idx="12268">2.835</cx:pt>
          <cx:pt idx="12269">2.4466666666666668</cx:pt>
          <cx:pt idx="12270">2.6699999999999999</cx:pt>
          <cx:pt idx="12271">1.6699999999999999</cx:pt>
          <cx:pt idx="12272">2</cx:pt>
          <cx:pt idx="12273">2.6699999999999999</cx:pt>
          <cx:pt idx="12274">1.3300000000000001</cx:pt>
          <cx:pt idx="12275">3</cx:pt>
          <cx:pt idx="12276">2.085</cx:pt>
          <cx:pt idx="12277">2.5</cx:pt>
          <cx:pt idx="12278">2.5339999999999998</cx:pt>
          <cx:pt idx="12279">2.1675</cx:pt>
          <cx:pt idx="12280">1.6699999999999999</cx:pt>
          <cx:pt idx="12281">3</cx:pt>
          <cx:pt idx="12282">3</cx:pt>
          <cx:pt idx="12283">2</cx:pt>
          <cx:pt idx="12284">2.6699999999999999</cx:pt>
          <cx:pt idx="12285">2.6699999999999999</cx:pt>
          <cx:pt idx="12286">2.3325</cx:pt>
          <cx:pt idx="12287">2.3300000000000001</cx:pt>
          <cx:pt idx="12288">3</cx:pt>
          <cx:pt idx="12289">2</cx:pt>
          <cx:pt idx="12290">2.6699999999999999</cx:pt>
          <cx:pt idx="12291">2.665</cx:pt>
          <cx:pt idx="12292">2.6699999999999999</cx:pt>
          <cx:pt idx="12293">2.3883333333333332</cx:pt>
          <cx:pt idx="12294">2.3300000000000001</cx:pt>
          <cx:pt idx="12295">1.6699999999999999</cx:pt>
          <cx:pt idx="12296">1.835</cx:pt>
          <cx:pt idx="12297">2</cx:pt>
          <cx:pt idx="12298">2.5566666666666666</cx:pt>
          <cx:pt idx="12299">3</cx:pt>
          <cx:pt idx="12300">2.3325</cx:pt>
          <cx:pt idx="12301">3</cx:pt>
          <cx:pt idx="12302">2</cx:pt>
          <cx:pt idx="12303">2.0825</cx:pt>
          <cx:pt idx="12304">3</cx:pt>
          <cx:pt idx="12305">1.6699999999999999</cx:pt>
          <cx:pt idx="12306">2.5</cx:pt>
          <cx:pt idx="12307">1.835</cx:pt>
          <cx:pt idx="12308">2.25</cx:pt>
          <cx:pt idx="12309">3</cx:pt>
          <cx:pt idx="12310">2.8900000000000001</cx:pt>
          <cx:pt idx="12311">2</cx:pt>
          <cx:pt idx="12312">2</cx:pt>
          <cx:pt idx="12313">1.5</cx:pt>
          <cx:pt idx="12314">3</cx:pt>
          <cx:pt idx="12315">2</cx:pt>
          <cx:pt idx="12316">3</cx:pt>
          <cx:pt idx="12317">2.6699999999999999</cx:pt>
          <cx:pt idx="12318">2.6699999999999999</cx:pt>
          <cx:pt idx="12319">2.665</cx:pt>
          <cx:pt idx="12320">1.8899999999999999</cx:pt>
          <cx:pt idx="12321">2.3300000000000001</cx:pt>
          <cx:pt idx="12322">2.5533333333333332</cx:pt>
          <cx:pt idx="12323">3</cx:pt>
          <cx:pt idx="12324">2</cx:pt>
          <cx:pt idx="12325">3</cx:pt>
          <cx:pt idx="12326">2.3300000000000001</cx:pt>
          <cx:pt idx="12327">2</cx:pt>
          <cx:pt idx="12328">2.665</cx:pt>
          <cx:pt idx="12329">1</cx:pt>
          <cx:pt idx="12330">1</cx:pt>
          <cx:pt idx="12331">3</cx:pt>
          <cx:pt idx="12332">2.4466666666666668</cx:pt>
          <cx:pt idx="12333">3</cx:pt>
          <cx:pt idx="12334">1</cx:pt>
          <cx:pt idx="12335">2.6699999999999999</cx:pt>
          <cx:pt idx="12336">2.2200000000000002</cx:pt>
          <cx:pt idx="12337">2.3300000000000001</cx:pt>
          <cx:pt idx="12338">2.3300000000000001</cx:pt>
          <cx:pt idx="12339">2</cx:pt>
          <cx:pt idx="12340">2</cx:pt>
          <cx:pt idx="12341">3</cx:pt>
          <cx:pt idx="12342">1</cx:pt>
          <cx:pt idx="12343">2.085</cx:pt>
          <cx:pt idx="12344">2.8900000000000001</cx:pt>
          <cx:pt idx="12345">2</cx:pt>
          <cx:pt idx="12346">3</cx:pt>
          <cx:pt idx="12347">3</cx:pt>
          <cx:pt idx="12348">2.335</cx:pt>
          <cx:pt idx="12349">2.335</cx:pt>
          <cx:pt idx="12350">3</cx:pt>
          <cx:pt idx="12351">2.6699999999999999</cx:pt>
          <cx:pt idx="12352">1.6699999999999999</cx:pt>
          <cx:pt idx="12353">3</cx:pt>
          <cx:pt idx="12354">3</cx:pt>
          <cx:pt idx="12355">2</cx:pt>
          <cx:pt idx="12356">1.835</cx:pt>
          <cx:pt idx="12357">2.6699999999999999</cx:pt>
          <cx:pt idx="12358">1.6699999999999999</cx:pt>
          <cx:pt idx="12359">2.6699999999999999</cx:pt>
          <cx:pt idx="12360">3</cx:pt>
          <cx:pt idx="12361">2.5339999999999998</cx:pt>
          <cx:pt idx="12362">2.6699999999999999</cx:pt>
          <cx:pt idx="12363">2</cx:pt>
          <cx:pt idx="12364">1.6699999999999999</cx:pt>
          <cx:pt idx="12365">2.3300000000000001</cx:pt>
          <cx:pt idx="12366">2.3300000000000001</cx:pt>
          <cx:pt idx="12367">2.6699999999999999</cx:pt>
          <cx:pt idx="12368">2.335</cx:pt>
          <cx:pt idx="12369">2.3300000000000001</cx:pt>
          <cx:pt idx="12370">2.6699999999999999</cx:pt>
          <cx:pt idx="12371">2.3300000000000001</cx:pt>
          <cx:pt idx="12372">2.5</cx:pt>
          <cx:pt idx="12373">1</cx:pt>
          <cx:pt idx="12374">3</cx:pt>
          <cx:pt idx="12375">3</cx:pt>
          <cx:pt idx="12376">2.0825</cx:pt>
          <cx:pt idx="12377">3</cx:pt>
          <cx:pt idx="12378">2.835</cx:pt>
          <cx:pt idx="12379">2.3300000000000001</cx:pt>
          <cx:pt idx="12380">3</cx:pt>
          <cx:pt idx="12381">2.6699999999999999</cx:pt>
          <cx:pt idx="12382">2</cx:pt>
          <cx:pt idx="12383">2.6699999999999999</cx:pt>
          <cx:pt idx="12384">2.3300000000000001</cx:pt>
          <cx:pt idx="12385">2.266</cx:pt>
          <cx:pt idx="12386">2.3300000000000001</cx:pt>
          <cx:pt idx="12387">2.3300000000000001</cx:pt>
          <cx:pt idx="12388">2.1099999999999999</cx:pt>
          <cx:pt idx="12389">3</cx:pt>
          <cx:pt idx="12390">3</cx:pt>
          <cx:pt idx="12391">2.3300000000000001</cx:pt>
          <cx:pt idx="12392">2.3300000000000001</cx:pt>
          <cx:pt idx="12393">3</cx:pt>
          <cx:pt idx="12394">3</cx:pt>
          <cx:pt idx="12395">3</cx:pt>
          <cx:pt idx="12396">3</cx:pt>
          <cx:pt idx="12397">2.5</cx:pt>
          <cx:pt idx="12398">2</cx:pt>
          <cx:pt idx="12399">3</cx:pt>
          <cx:pt idx="12400">3</cx:pt>
          <cx:pt idx="12401">3</cx:pt>
          <cx:pt idx="12402">2.0825</cx:pt>
          <cx:pt idx="12403">3</cx:pt>
          <cx:pt idx="12404">3</cx:pt>
          <cx:pt idx="12405">2.6699999999999999</cx:pt>
          <cx:pt idx="12406">3</cx:pt>
          <cx:pt idx="12407">2.165</cx:pt>
          <cx:pt idx="12408">2.3300000000000001</cx:pt>
          <cx:pt idx="12409">2</cx:pt>
          <cx:pt idx="12410">3</cx:pt>
          <cx:pt idx="12411">2</cx:pt>
          <cx:pt idx="12412">2</cx:pt>
          <cx:pt idx="12413">3</cx:pt>
          <cx:pt idx="12414">3</cx:pt>
          <cx:pt idx="12415">2.536</cx:pt>
          <cx:pt idx="12416">2.3300000000000001</cx:pt>
          <cx:pt idx="12417">2.6699999999999999</cx:pt>
          <cx:pt idx="12418">3</cx:pt>
          <cx:pt idx="12419">2.1699999999999999</cx:pt>
          <cx:pt idx="12420">2.3300000000000001</cx:pt>
          <cx:pt idx="12421">3</cx:pt>
          <cx:pt idx="12422">2.2200000000000002</cx:pt>
          <cx:pt idx="12423">1.6699999999999999</cx:pt>
          <cx:pt idx="12424">2</cx:pt>
          <cx:pt idx="12425">2.3300000000000001</cx:pt>
          <cx:pt idx="12426">2.3999999999999999</cx:pt>
          <cx:pt idx="12427">2.3300000000000001</cx:pt>
          <cx:pt idx="12428">3</cx:pt>
          <cx:pt idx="12429">2.6699999999999999</cx:pt>
          <cx:pt idx="12430">1.3300000000000001</cx:pt>
          <cx:pt idx="12431">1.6699999999999999</cx:pt>
          <cx:pt idx="12432">2.5</cx:pt>
          <cx:pt idx="12433">2.7799999999999998</cx:pt>
          <cx:pt idx="12434">1.3300000000000001</cx:pt>
          <cx:pt idx="12435">3</cx:pt>
          <cx:pt idx="12436">2.835</cx:pt>
          <cx:pt idx="12437">3</cx:pt>
          <cx:pt idx="12438">3</cx:pt>
          <cx:pt idx="12439">3</cx:pt>
          <cx:pt idx="12440">1.6699999999999999</cx:pt>
          <cx:pt idx="12441">2.6699999999999999</cx:pt>
          <cx:pt idx="12442">2.4433333333333334</cx:pt>
          <cx:pt idx="12443">2.835</cx:pt>
          <cx:pt idx="12444">3</cx:pt>
          <cx:pt idx="12445">2.165</cx:pt>
          <cx:pt idx="12446">3</cx:pt>
          <cx:pt idx="12447">2.5</cx:pt>
          <cx:pt idx="12448">2.6699999999999999</cx:pt>
          <cx:pt idx="12449">2.5</cx:pt>
          <cx:pt idx="12450">2.6699999999999999</cx:pt>
          <cx:pt idx="12451">2.3300000000000001</cx:pt>
          <cx:pt idx="12452">1.78</cx:pt>
          <cx:pt idx="12453">3</cx:pt>
          <cx:pt idx="12454">2.665</cx:pt>
          <cx:pt idx="12455">2.5</cx:pt>
          <cx:pt idx="12456">2.6699999999999999</cx:pt>
          <cx:pt idx="12457">2.165</cx:pt>
          <cx:pt idx="12458">2.6699999999999999</cx:pt>
          <cx:pt idx="12459">2.6699999999999999</cx:pt>
          <cx:pt idx="12460">1</cx:pt>
          <cx:pt idx="12461">2.5</cx:pt>
          <cx:pt idx="12462">1.6699999999999999</cx:pt>
          <cx:pt idx="12463">3</cx:pt>
          <cx:pt idx="12464">3</cx:pt>
          <cx:pt idx="12465">2.335</cx:pt>
          <cx:pt idx="12466">3</cx:pt>
          <cx:pt idx="12467">2</cx:pt>
          <cx:pt idx="12468">2</cx:pt>
          <cx:pt idx="12469">3</cx:pt>
          <cx:pt idx="12470">1</cx:pt>
          <cx:pt idx="12471">2</cx:pt>
          <cx:pt idx="12472">2.3300000000000001</cx:pt>
          <cx:pt idx="12473">2.4433333333333334</cx:pt>
          <cx:pt idx="12474">1</cx:pt>
          <cx:pt idx="12475">2</cx:pt>
          <cx:pt idx="12476">3</cx:pt>
          <cx:pt idx="12477">3</cx:pt>
          <cx:pt idx="12478">3</cx:pt>
          <cx:pt idx="12479">2</cx:pt>
          <cx:pt idx="12480">1</cx:pt>
          <cx:pt idx="12481">2.665</cx:pt>
          <cx:pt idx="12482">2.6699999999999999</cx:pt>
          <cx:pt idx="12483">2.1699999999999999</cx:pt>
          <cx:pt idx="12484">3</cx:pt>
          <cx:pt idx="12485">2</cx:pt>
          <cx:pt idx="12486">2.6699999999999999</cx:pt>
          <cx:pt idx="12487">2.75</cx:pt>
          <cx:pt idx="12488">2.3300000000000001</cx:pt>
          <cx:pt idx="12489">2.5</cx:pt>
          <cx:pt idx="12490">2</cx:pt>
          <cx:pt idx="12491">2</cx:pt>
          <cx:pt idx="12492">2.3300000000000001</cx:pt>
          <cx:pt idx="12493">3</cx:pt>
          <cx:pt idx="12494">1.8300000000000001</cx:pt>
          <cx:pt idx="12495">2.2233333333333332</cx:pt>
          <cx:pt idx="12496">2.2233333333333332</cx:pt>
          <cx:pt idx="12497">3</cx:pt>
          <cx:pt idx="12498">2.335</cx:pt>
          <cx:pt idx="12499">2.4433333333333334</cx:pt>
          <cx:pt idx="12500">3</cx:pt>
          <cx:pt idx="12501">2</cx:pt>
          <cx:pt idx="12502">2.665</cx:pt>
          <cx:pt idx="12503">2.6680000000000001</cx:pt>
          <cx:pt idx="12504">2</cx:pt>
          <cx:pt idx="12505">2</cx:pt>
          <cx:pt idx="12506">1.835</cx:pt>
          <cx:pt idx="12507">3</cx:pt>
          <cx:pt idx="12508">2</cx:pt>
          <cx:pt idx="12509">2.5566666666666666</cx:pt>
          <cx:pt idx="12510">2.3300000000000001</cx:pt>
          <cx:pt idx="12511">2</cx:pt>
          <cx:pt idx="12512">2.3300000000000001</cx:pt>
          <cx:pt idx="12513">2</cx:pt>
          <cx:pt idx="12514">1.8866666666666667</cx:pt>
          <cx:pt idx="12515">2.6699999999999999</cx:pt>
          <cx:pt idx="12516">1.6699999999999999</cx:pt>
          <cx:pt idx="12517">3</cx:pt>
          <cx:pt idx="12518">3</cx:pt>
          <cx:pt idx="12519">1.6699999999999999</cx:pt>
          <cx:pt idx="12520">3</cx:pt>
          <cx:pt idx="12521">2.3300000000000001</cx:pt>
          <cx:pt idx="12522">2.1699999999999999</cx:pt>
          <cx:pt idx="12523">1.7766666666666666</cx:pt>
          <cx:pt idx="12524">2.3300000000000001</cx:pt>
          <cx:pt idx="12525">3</cx:pt>
          <cx:pt idx="12526">1</cx:pt>
          <cx:pt idx="12527">2.25</cx:pt>
          <cx:pt idx="12528">2.6699999999999999</cx:pt>
          <cx:pt idx="12529">1.6699999999999999</cx:pt>
          <cx:pt idx="12530">3</cx:pt>
          <cx:pt idx="12531">1.6699999999999999</cx:pt>
          <cx:pt idx="12532">2.3300000000000001</cx:pt>
          <cx:pt idx="12533">3</cx:pt>
          <cx:pt idx="12534">3</cx:pt>
          <cx:pt idx="12535">2.5</cx:pt>
          <cx:pt idx="12536">2.835</cx:pt>
          <cx:pt idx="12537">2</cx:pt>
          <cx:pt idx="12538">2.3333333333333335</cx:pt>
          <cx:pt idx="12539">2.3300000000000001</cx:pt>
          <cx:pt idx="12540">2</cx:pt>
          <cx:pt idx="12541">2.6699999999999999</cx:pt>
          <cx:pt idx="12542">2.165</cx:pt>
          <cx:pt idx="12543">1.6699999999999999</cx:pt>
          <cx:pt idx="12544">2</cx:pt>
          <cx:pt idx="12545">2.3300000000000001</cx:pt>
          <cx:pt idx="12546">2.165</cx:pt>
          <cx:pt idx="12547">2.165</cx:pt>
          <cx:pt idx="12548">3</cx:pt>
          <cx:pt idx="12549">3</cx:pt>
          <cx:pt idx="12550">2</cx:pt>
          <cx:pt idx="12551">1.665</cx:pt>
          <cx:pt idx="12552">2.4433333333333334</cx:pt>
          <cx:pt idx="12553">1.3300000000000001</cx:pt>
          <cx:pt idx="12554">3</cx:pt>
          <cx:pt idx="12555">2.6699999999999999</cx:pt>
          <cx:pt idx="12556">2.3300000000000001</cx:pt>
          <cx:pt idx="12557">3</cx:pt>
          <cx:pt idx="12558">2.665</cx:pt>
          <cx:pt idx="12559">2.6699999999999999</cx:pt>
          <cx:pt idx="12560">2.1099999999999999</cx:pt>
          <cx:pt idx="12561">2</cx:pt>
          <cx:pt idx="12562">2.6699999999999999</cx:pt>
          <cx:pt idx="12563">2.6699999999999999</cx:pt>
          <cx:pt idx="12564">1.6699999999999999</cx:pt>
          <cx:pt idx="12565">3</cx:pt>
          <cx:pt idx="12566">2.4433333333333334</cx:pt>
          <cx:pt idx="12567">3</cx:pt>
          <cx:pt idx="12568">3</cx:pt>
          <cx:pt idx="12569">2.6699999999999999</cx:pt>
          <cx:pt idx="12570">2.6699999999999999</cx:pt>
          <cx:pt idx="12571">2.6699999999999999</cx:pt>
          <cx:pt idx="12572">2.4466666666666668</cx:pt>
          <cx:pt idx="12573">1.6699999999999999</cx:pt>
          <cx:pt idx="12574">2.6699999999999999</cx:pt>
          <cx:pt idx="12575">2.5</cx:pt>
          <cx:pt idx="12576">2.6699999999999999</cx:pt>
          <cx:pt idx="12577">2.335</cx:pt>
          <cx:pt idx="12578">2</cx:pt>
          <cx:pt idx="12579">1.998</cx:pt>
          <cx:pt idx="12580">2.6699999999999999</cx:pt>
          <cx:pt idx="12581">2.6699999999999999</cx:pt>
          <cx:pt idx="12582">3</cx:pt>
          <cx:pt idx="12583">3</cx:pt>
          <cx:pt idx="12584">2</cx:pt>
          <cx:pt idx="12585">1.3300000000000001</cx:pt>
          <cx:pt idx="12586">3</cx:pt>
          <cx:pt idx="12587">2.8900000000000001</cx:pt>
          <cx:pt idx="12588">1.6699999999999999</cx:pt>
          <cx:pt idx="12589">2.5</cx:pt>
          <cx:pt idx="12590">2</cx:pt>
          <cx:pt idx="12591">2.6699999999999999</cx:pt>
          <cx:pt idx="12592">2.4175</cx:pt>
          <cx:pt idx="12593">2</cx:pt>
          <cx:pt idx="12594">3</cx:pt>
          <cx:pt idx="12595">2.6699999999999999</cx:pt>
          <cx:pt idx="12596">2</cx:pt>
          <cx:pt idx="12597">3</cx:pt>
          <cx:pt idx="12598">2.5</cx:pt>
          <cx:pt idx="12599">2.6699999999999999</cx:pt>
          <cx:pt idx="12600">2</cx:pt>
          <cx:pt idx="12601">3</cx:pt>
          <cx:pt idx="12602">2.335</cx:pt>
          <cx:pt idx="12603">2.5566666666666666</cx:pt>
          <cx:pt idx="12604">2</cx:pt>
          <cx:pt idx="12605">2.3300000000000001</cx:pt>
          <cx:pt idx="12606">1</cx:pt>
          <cx:pt idx="12607">2.1699999999999999</cx:pt>
          <cx:pt idx="12608">3</cx:pt>
          <cx:pt idx="12609">3</cx:pt>
          <cx:pt idx="12610">3</cx:pt>
          <cx:pt idx="12611">2.4433333333333334</cx:pt>
          <cx:pt idx="12612">2.3300000000000001</cx:pt>
          <cx:pt idx="12613">2.165</cx:pt>
          <cx:pt idx="12614">3</cx:pt>
          <cx:pt idx="12615">3</cx:pt>
          <cx:pt idx="12616">2</cx:pt>
          <cx:pt idx="12617">2.25</cx:pt>
          <cx:pt idx="12618">3</cx:pt>
          <cx:pt idx="12619">2.6699999999999999</cx:pt>
          <cx:pt idx="12620">3</cx:pt>
          <cx:pt idx="12621">3</cx:pt>
          <cx:pt idx="12622">2.3300000000000001</cx:pt>
          <cx:pt idx="12623">2.6699999999999999</cx:pt>
          <cx:pt idx="12624">2.6699999999999999</cx:pt>
          <cx:pt idx="12625">3</cx:pt>
          <cx:pt idx="12626">2.2233333333333332</cx:pt>
          <cx:pt idx="12627">1.6699999999999999</cx:pt>
          <cx:pt idx="12628">3</cx:pt>
          <cx:pt idx="12629">3</cx:pt>
          <cx:pt idx="12630">2.835</cx:pt>
          <cx:pt idx="12631">2.3300000000000001</cx:pt>
          <cx:pt idx="12632">2.4433333333333334</cx:pt>
          <cx:pt idx="12633">2</cx:pt>
          <cx:pt idx="12634">2.6699999999999999</cx:pt>
          <cx:pt idx="12635">2.3300000000000001</cx:pt>
          <cx:pt idx="12636">3</cx:pt>
          <cx:pt idx="12637">1.835</cx:pt>
          <cx:pt idx="12638">2</cx:pt>
          <cx:pt idx="12639">2.3300000000000001</cx:pt>
          <cx:pt idx="12640">3</cx:pt>
          <cx:pt idx="12641">3</cx:pt>
          <cx:pt idx="12642">2</cx:pt>
          <cx:pt idx="12643">2.665</cx:pt>
          <cx:pt idx="12644">2.3300000000000001</cx:pt>
          <cx:pt idx="12645">2.6699999999999999</cx:pt>
          <cx:pt idx="12646">3</cx:pt>
          <cx:pt idx="12647">3</cx:pt>
          <cx:pt idx="12648">3</cx:pt>
          <cx:pt idx="12649">3</cx:pt>
          <cx:pt idx="12650">3</cx:pt>
          <cx:pt idx="12651">3</cx:pt>
          <cx:pt idx="12652">2.3300000000000001</cx:pt>
          <cx:pt idx="12653">2.6699999999999999</cx:pt>
          <cx:pt idx="12654">2</cx:pt>
          <cx:pt idx="12655">2.835</cx:pt>
          <cx:pt idx="12656">3</cx:pt>
          <cx:pt idx="12657">2.3300000000000001</cx:pt>
          <cx:pt idx="12658">2.3333333333333335</cx:pt>
          <cx:pt idx="12659">2.3300000000000001</cx:pt>
          <cx:pt idx="12660">3</cx:pt>
          <cx:pt idx="12661">3</cx:pt>
          <cx:pt idx="12662">3</cx:pt>
          <cx:pt idx="12663">3</cx:pt>
          <cx:pt idx="12664">2.3300000000000001</cx:pt>
          <cx:pt idx="12665">2.3300000000000001</cx:pt>
          <cx:pt idx="12666">2.6699999999999999</cx:pt>
          <cx:pt idx="12667">2.6699999999999999</cx:pt>
          <cx:pt idx="12668">1</cx:pt>
          <cx:pt idx="12669">3</cx:pt>
          <cx:pt idx="12670">2.2233333333333332</cx:pt>
          <cx:pt idx="12671">2.835</cx:pt>
          <cx:pt idx="12672">3</cx:pt>
          <cx:pt idx="12673">2</cx:pt>
          <cx:pt idx="12674">2.3300000000000001</cx:pt>
          <cx:pt idx="12675">3</cx:pt>
          <cx:pt idx="12676">2.5</cx:pt>
          <cx:pt idx="12677">3</cx:pt>
          <cx:pt idx="12678">3</cx:pt>
          <cx:pt idx="12679">2.6699999999999999</cx:pt>
          <cx:pt idx="12680">3</cx:pt>
          <cx:pt idx="12681">2.3300000000000001</cx:pt>
          <cx:pt idx="12682">1</cx:pt>
          <cx:pt idx="12683">2.1099999999999999</cx:pt>
          <cx:pt idx="12684">2</cx:pt>
          <cx:pt idx="12685">3</cx:pt>
          <cx:pt idx="12686">1.6699999999999999</cx:pt>
          <cx:pt idx="12687">2.835</cx:pt>
          <cx:pt idx="12688">2</cx:pt>
          <cx:pt idx="12689">2.1099999999999999</cx:pt>
          <cx:pt idx="12690">2.3300000000000001</cx:pt>
          <cx:pt idx="12691">2</cx:pt>
          <cx:pt idx="12692">2.6699999999999999</cx:pt>
          <cx:pt idx="12693">2.665</cx:pt>
          <cx:pt idx="12694">1.3300000000000001</cx:pt>
          <cx:pt idx="12695">2.6699999999999999</cx:pt>
          <cx:pt idx="12696">1.3300000000000001</cx:pt>
          <cx:pt idx="12697">1.6699999999999999</cx:pt>
          <cx:pt idx="12698">1.8300000000000001</cx:pt>
          <cx:pt idx="12699">1.6699999999999999</cx:pt>
          <cx:pt idx="12700">3</cx:pt>
          <cx:pt idx="12701">2.5</cx:pt>
          <cx:pt idx="12702">2.3300000000000001</cx:pt>
          <cx:pt idx="12703">1</cx:pt>
          <cx:pt idx="12704">2.3333333333333335</cx:pt>
          <cx:pt idx="12705">3</cx:pt>
          <cx:pt idx="12706">2.3300000000000001</cx:pt>
          <cx:pt idx="12707">2.6699999999999999</cx:pt>
          <cx:pt idx="12708">2.3300000000000001</cx:pt>
          <cx:pt idx="12709">2.335</cx:pt>
          <cx:pt idx="12710">2.6699999999999999</cx:pt>
          <cx:pt idx="12711">3</cx:pt>
          <cx:pt idx="12712">2.6699999999999999</cx:pt>
          <cx:pt idx="12713">1.6699999999999999</cx:pt>
          <cx:pt idx="12714">2.7799999999999998</cx:pt>
          <cx:pt idx="12715">2.835</cx:pt>
          <cx:pt idx="12716">2.5</cx:pt>
          <cx:pt idx="12717">2.3300000000000001</cx:pt>
          <cx:pt idx="12718">2</cx:pt>
          <cx:pt idx="12719">2.6699999999999999</cx:pt>
          <cx:pt idx="12720">2.3300000000000001</cx:pt>
          <cx:pt idx="12721">2.3300000000000001</cx:pt>
          <cx:pt idx="12722">3</cx:pt>
          <cx:pt idx="12723">2.5</cx:pt>
          <cx:pt idx="12724">2.6699999999999999</cx:pt>
          <cx:pt idx="12725">2</cx:pt>
          <cx:pt idx="12726">2.3300000000000001</cx:pt>
          <cx:pt idx="12727">2.6699999999999999</cx:pt>
          <cx:pt idx="12728">2.1099999999999999</cx:pt>
          <cx:pt idx="12729">2.6699999999999999</cx:pt>
          <cx:pt idx="12730">2</cx:pt>
          <cx:pt idx="12731">2</cx:pt>
          <cx:pt idx="12732">2.5</cx:pt>
          <cx:pt idx="12733">3</cx:pt>
          <cx:pt idx="12734">2</cx:pt>
          <cx:pt idx="12735">2.165</cx:pt>
          <cx:pt idx="12736">2.3300000000000001</cx:pt>
          <cx:pt idx="12737">2.335</cx:pt>
          <cx:pt idx="12738">1.6699999999999999</cx:pt>
          <cx:pt idx="12739">2.0659999999999998</cx:pt>
          <cx:pt idx="12740">2.3300000000000001</cx:pt>
          <cx:pt idx="12741">3</cx:pt>
          <cx:pt idx="12742">2.335</cx:pt>
          <cx:pt idx="12743">2</cx:pt>
          <cx:pt idx="12744">3</cx:pt>
          <cx:pt idx="12745">2.1320000000000001</cx:pt>
          <cx:pt idx="12746">2.2200000000000002</cx:pt>
          <cx:pt idx="12747">2</cx:pt>
          <cx:pt idx="12748">2</cx:pt>
          <cx:pt idx="12749">2</cx:pt>
          <cx:pt idx="12750">2.6699999999999999</cx:pt>
          <cx:pt idx="12751">2.3300000000000001</cx:pt>
          <cx:pt idx="12752">2.3300000000000001</cx:pt>
          <cx:pt idx="12753">2</cx:pt>
          <cx:pt idx="12754">3</cx:pt>
          <cx:pt idx="12755">2.5533333333333332</cx:pt>
          <cx:pt idx="12756">2.165</cx:pt>
          <cx:pt idx="12757">1.6699999999999999</cx:pt>
          <cx:pt idx="12758">3</cx:pt>
          <cx:pt idx="12759">2.3300000000000001</cx:pt>
          <cx:pt idx="12760">1.6699999999999999</cx:pt>
          <cx:pt idx="12761">2.1699999999999999</cx:pt>
          <cx:pt idx="12762">1.6699999999999999</cx:pt>
          <cx:pt idx="12763">2.665</cx:pt>
          <cx:pt idx="12764">2.3300000000000001</cx:pt>
          <cx:pt idx="12765">2.6699999999999999</cx:pt>
          <cx:pt idx="12766">2.6699999999999999</cx:pt>
          <cx:pt idx="12767">3</cx:pt>
          <cx:pt idx="12768">2.665</cx:pt>
          <cx:pt idx="12769">2.4433333333333334</cx:pt>
          <cx:pt idx="12770">3</cx:pt>
          <cx:pt idx="12771">2.835</cx:pt>
          <cx:pt idx="12772">2.4433333333333334</cx:pt>
          <cx:pt idx="12773">2.7766666666666668</cx:pt>
          <cx:pt idx="12774">3</cx:pt>
          <cx:pt idx="12775">1.835</cx:pt>
          <cx:pt idx="12776">2.6699999999999999</cx:pt>
          <cx:pt idx="12777">3</cx:pt>
          <cx:pt idx="12778">2</cx:pt>
          <cx:pt idx="12779">2.5</cx:pt>
          <cx:pt idx="12780">2.6699999999999999</cx:pt>
          <cx:pt idx="12781">3</cx:pt>
          <cx:pt idx="12782">2.5</cx:pt>
          <cx:pt idx="12783">2.835</cx:pt>
          <cx:pt idx="12784">2.6699999999999999</cx:pt>
          <cx:pt idx="12785">3</cx:pt>
          <cx:pt idx="12786">3</cx:pt>
          <cx:pt idx="12787">2</cx:pt>
          <cx:pt idx="12788">2.6699999999999999</cx:pt>
          <cx:pt idx="12789">2.3300000000000001</cx:pt>
          <cx:pt idx="12790">3</cx:pt>
          <cx:pt idx="12791">2</cx:pt>
          <cx:pt idx="12792">2.335</cx:pt>
          <cx:pt idx="12793">2.335</cx:pt>
          <cx:pt idx="12794">3</cx:pt>
          <cx:pt idx="12795">2.3300000000000001</cx:pt>
          <cx:pt idx="12796">3</cx:pt>
          <cx:pt idx="12797">2.3300000000000001</cx:pt>
          <cx:pt idx="12798">2.165</cx:pt>
          <cx:pt idx="12799">2.5533333333333332</cx:pt>
          <cx:pt idx="12800">2.6699999999999999</cx:pt>
          <cx:pt idx="12801">2.835</cx:pt>
          <cx:pt idx="12802">2.165</cx:pt>
          <cx:pt idx="12803">2.6699999999999999</cx:pt>
          <cx:pt idx="12804">2</cx:pt>
          <cx:pt idx="12805">2.3300000000000001</cx:pt>
          <cx:pt idx="12806">3</cx:pt>
          <cx:pt idx="12807">2.2233333333333332</cx:pt>
          <cx:pt idx="12808">2.1699999999999999</cx:pt>
          <cx:pt idx="12809">3</cx:pt>
          <cx:pt idx="12810">2.5</cx:pt>
          <cx:pt idx="12811">2.6699999999999999</cx:pt>
          <cx:pt idx="12812">2</cx:pt>
          <cx:pt idx="12813">2.25</cx:pt>
          <cx:pt idx="12814">2.1099999999999999</cx:pt>
          <cx:pt idx="12815">2.3300000000000001</cx:pt>
          <cx:pt idx="12816">1.6699999999999999</cx:pt>
          <cx:pt idx="12817">2.6699999999999999</cx:pt>
          <cx:pt idx="12818">3</cx:pt>
          <cx:pt idx="12819">2.6699999999999999</cx:pt>
          <cx:pt idx="12820">1.8899999999999999</cx:pt>
          <cx:pt idx="12821">3</cx:pt>
          <cx:pt idx="12822">2</cx:pt>
          <cx:pt idx="12823">2.835</cx:pt>
          <cx:pt idx="12824">2.6699999999999999</cx:pt>
          <cx:pt idx="12825">2.6699999999999999</cx:pt>
          <cx:pt idx="12826">2.3300000000000001</cx:pt>
          <cx:pt idx="12827">2.5</cx:pt>
          <cx:pt idx="12828">3</cx:pt>
          <cx:pt idx="12829">2.6699999999999999</cx:pt>
          <cx:pt idx="12830">2.75</cx:pt>
          <cx:pt idx="12831">1.6699999999999999</cx:pt>
          <cx:pt idx="12832">1.8300000000000001</cx:pt>
          <cx:pt idx="12833">2.6699999999999999</cx:pt>
          <cx:pt idx="12834">2.335</cx:pt>
          <cx:pt idx="12835">1.6699999999999999</cx:pt>
          <cx:pt idx="12836">2</cx:pt>
          <cx:pt idx="12837">2.835</cx:pt>
          <cx:pt idx="12838">2.5</cx:pt>
          <cx:pt idx="12839">2</cx:pt>
          <cx:pt idx="12840">3</cx:pt>
          <cx:pt idx="12841">3</cx:pt>
          <cx:pt idx="12842">2.5</cx:pt>
          <cx:pt idx="12843">2.6699999999999999</cx:pt>
          <cx:pt idx="12844">3</cx:pt>
          <cx:pt idx="12845">2.6699999999999999</cx:pt>
          <cx:pt idx="12846">3</cx:pt>
          <cx:pt idx="12847">3</cx:pt>
          <cx:pt idx="12848">2.3300000000000001</cx:pt>
          <cx:pt idx="12849">2</cx:pt>
          <cx:pt idx="12850">2.665</cx:pt>
          <cx:pt idx="12851">2.835</cx:pt>
          <cx:pt idx="12852">2</cx:pt>
          <cx:pt idx="12853">2.6699999999999999</cx:pt>
          <cx:pt idx="12854">3</cx:pt>
          <cx:pt idx="12855">3</cx:pt>
          <cx:pt idx="12856">3</cx:pt>
          <cx:pt idx="12857">2</cx:pt>
          <cx:pt idx="12858">2</cx:pt>
          <cx:pt idx="12859">2.665</cx:pt>
          <cx:pt idx="12860">2.3325</cx:pt>
          <cx:pt idx="12861">2.5</cx:pt>
          <cx:pt idx="12862">3</cx:pt>
          <cx:pt idx="12863">1.6699999999999999</cx:pt>
          <cx:pt idx="12864">2.6699999999999999</cx:pt>
          <cx:pt idx="12865">2.165</cx:pt>
          <cx:pt idx="12866">2.6699999999999999</cx:pt>
          <cx:pt idx="12867">3</cx:pt>
          <cx:pt idx="12868">2</cx:pt>
          <cx:pt idx="12869">2.6699999999999999</cx:pt>
          <cx:pt idx="12870">3</cx:pt>
          <cx:pt idx="12871">3</cx:pt>
          <cx:pt idx="12872">2</cx:pt>
          <cx:pt idx="12873">1.6699999999999999</cx:pt>
          <cx:pt idx="12874">2.6699999999999999</cx:pt>
          <cx:pt idx="12875">1.835</cx:pt>
          <cx:pt idx="12876">2.6699999999999999</cx:pt>
          <cx:pt idx="12877">3</cx:pt>
          <cx:pt idx="12878">2.335</cx:pt>
          <cx:pt idx="12879">3</cx:pt>
          <cx:pt idx="12880">2.3300000000000001</cx:pt>
          <cx:pt idx="12881">1.5</cx:pt>
          <cx:pt idx="12882">2.6699999999999999</cx:pt>
          <cx:pt idx="12883">1.6699999999999999</cx:pt>
          <cx:pt idx="12884">2.165</cx:pt>
          <cx:pt idx="12885">2.3300000000000001</cx:pt>
          <cx:pt idx="12886">1.6699999999999999</cx:pt>
          <cx:pt idx="12887">1.3300000000000001</cx:pt>
          <cx:pt idx="12888">2.7766666666666668</cx:pt>
          <cx:pt idx="12889">1</cx:pt>
          <cx:pt idx="12890">3</cx:pt>
          <cx:pt idx="12891">2.3300000000000001</cx:pt>
          <cx:pt idx="12892">2.3300000000000001</cx:pt>
          <cx:pt idx="12893">3</cx:pt>
          <cx:pt idx="12894">2</cx:pt>
          <cx:pt idx="12895">1.6699999999999999</cx:pt>
          <cx:pt idx="12896">2</cx:pt>
          <cx:pt idx="12897">2.6699999999999999</cx:pt>
          <cx:pt idx="12898">2.6699999999999999</cx:pt>
          <cx:pt idx="12899">3</cx:pt>
          <cx:pt idx="12900">1.6699999999999999</cx:pt>
          <cx:pt idx="12901">2.5</cx:pt>
          <cx:pt idx="12902">2.5825</cx:pt>
          <cx:pt idx="12903">2.335</cx:pt>
          <cx:pt idx="12904">2.1699999999999999</cx:pt>
          <cx:pt idx="12905">2.5</cx:pt>
          <cx:pt idx="12906">2.6699999999999999</cx:pt>
          <cx:pt idx="12907">3</cx:pt>
          <cx:pt idx="12908">3</cx:pt>
          <cx:pt idx="12909">3</cx:pt>
          <cx:pt idx="12910">1</cx:pt>
          <cx:pt idx="12911">2</cx:pt>
          <cx:pt idx="12912">2.0471428571428572</cx:pt>
          <cx:pt idx="12913">1.6699999999999999</cx:pt>
          <cx:pt idx="12914">3</cx:pt>
          <cx:pt idx="12915">1.6699999999999999</cx:pt>
          <cx:pt idx="12916">2.6699999999999999</cx:pt>
          <cx:pt idx="12917">2.6699999999999999</cx:pt>
          <cx:pt idx="12918">2</cx:pt>
          <cx:pt idx="12919">1</cx:pt>
          <cx:pt idx="12920">2</cx:pt>
          <cx:pt idx="12921">2</cx:pt>
          <cx:pt idx="12922">3</cx:pt>
          <cx:pt idx="12923">3</cx:pt>
          <cx:pt idx="12924">1.8300000000000001</cx:pt>
          <cx:pt idx="12925">3</cx:pt>
          <cx:pt idx="12926">2</cx:pt>
          <cx:pt idx="12927">2.6699999999999999</cx:pt>
          <cx:pt idx="12928">2.6699999999999999</cx:pt>
          <cx:pt idx="12929">2.6699999999999999</cx:pt>
          <cx:pt idx="12930">1.8660000000000001</cx:pt>
          <cx:pt idx="12931">3</cx:pt>
          <cx:pt idx="12932">2</cx:pt>
          <cx:pt idx="12933">2.3300000000000001</cx:pt>
          <cx:pt idx="12934">3</cx:pt>
          <cx:pt idx="12935">2.9175</cx:pt>
          <cx:pt idx="12936">3</cx:pt>
          <cx:pt idx="12937">2</cx:pt>
          <cx:pt idx="12938">3</cx:pt>
          <cx:pt idx="12939">2.6699999999999999</cx:pt>
          <cx:pt idx="12940">2.3300000000000001</cx:pt>
          <cx:pt idx="12941">2.3300000000000001</cx:pt>
          <cx:pt idx="12942">2.6666666666666665</cx:pt>
          <cx:pt idx="12943">2.3300000000000001</cx:pt>
          <cx:pt idx="12944">2</cx:pt>
          <cx:pt idx="12945">2.6699999999999999</cx:pt>
          <cx:pt idx="12946">2.665</cx:pt>
          <cx:pt idx="12947">2.6666666666666665</cx:pt>
          <cx:pt idx="12948">1.335</cx:pt>
          <cx:pt idx="12949">3</cx:pt>
          <cx:pt idx="12950">2</cx:pt>
          <cx:pt idx="12951">2.3300000000000001</cx:pt>
          <cx:pt idx="12952">2.3300000000000001</cx:pt>
          <cx:pt idx="12953">1.335</cx:pt>
          <cx:pt idx="12954">1</cx:pt>
          <cx:pt idx="12955">2</cx:pt>
          <cx:pt idx="12956">2</cx:pt>
          <cx:pt idx="12957">3</cx:pt>
          <cx:pt idx="12958">3</cx:pt>
          <cx:pt idx="12959">2.4175</cx:pt>
          <cx:pt idx="12960">2</cx:pt>
          <cx:pt idx="12961">2</cx:pt>
          <cx:pt idx="12962">2.6699999999999999</cx:pt>
          <cx:pt idx="12963">3</cx:pt>
          <cx:pt idx="12964">2.335</cx:pt>
          <cx:pt idx="12965">2</cx:pt>
          <cx:pt idx="12966">1.6699999999999999</cx:pt>
          <cx:pt idx="12967">1.6699999999999999</cx:pt>
          <cx:pt idx="12968">2</cx:pt>
          <cx:pt idx="12969">3</cx:pt>
          <cx:pt idx="12970">2.6699999999999999</cx:pt>
          <cx:pt idx="12971">2.6699999999999999</cx:pt>
          <cx:pt idx="12972">3</cx:pt>
          <cx:pt idx="12973">2</cx:pt>
          <cx:pt idx="12974">3</cx:pt>
          <cx:pt idx="12975">2.6699999999999999</cx:pt>
          <cx:pt idx="12976">3</cx:pt>
          <cx:pt idx="12977">1.6699999999999999</cx:pt>
          <cx:pt idx="12978">3</cx:pt>
          <cx:pt idx="12979">2</cx:pt>
          <cx:pt idx="12980">2</cx:pt>
          <cx:pt idx="12981">3</cx:pt>
          <cx:pt idx="12982">3</cx:pt>
          <cx:pt idx="12983">3</cx:pt>
          <cx:pt idx="12984">1.3300000000000001</cx:pt>
          <cx:pt idx="12985">3</cx:pt>
          <cx:pt idx="12986">2.665</cx:pt>
          <cx:pt idx="12987">2.3300000000000001</cx:pt>
          <cx:pt idx="12988">2</cx:pt>
          <cx:pt idx="12989">1.6699999999999999</cx:pt>
          <cx:pt idx="12990">3</cx:pt>
          <cx:pt idx="12991">3</cx:pt>
          <cx:pt idx="12992">3</cx:pt>
          <cx:pt idx="12993">3</cx:pt>
          <cx:pt idx="12994">3</cx:pt>
          <cx:pt idx="12995">2.6699999999999999</cx:pt>
          <cx:pt idx="12996">2.5</cx:pt>
          <cx:pt idx="12997">1.6699999999999999</cx:pt>
          <cx:pt idx="12998">2.6699999999999999</cx:pt>
          <cx:pt idx="12999">3</cx:pt>
          <cx:pt idx="13000">1.6699999999999999</cx:pt>
          <cx:pt idx="13001">1.6699999999999999</cx:pt>
          <cx:pt idx="13002">1.6699999999999999</cx:pt>
          <cx:pt idx="13003">2</cx:pt>
          <cx:pt idx="13004">2.6699999999999999</cx:pt>
          <cx:pt idx="13005">3</cx:pt>
          <cx:pt idx="13006">3</cx:pt>
          <cx:pt idx="13007">2.3300000000000001</cx:pt>
          <cx:pt idx="13008">3</cx:pt>
          <cx:pt idx="13009">3</cx:pt>
          <cx:pt idx="13010">2.3300000000000001</cx:pt>
          <cx:pt idx="13011">2.3300000000000001</cx:pt>
          <cx:pt idx="13012">3</cx:pt>
          <cx:pt idx="13013">3</cx:pt>
          <cx:pt idx="13014">3</cx:pt>
          <cx:pt idx="13015">2</cx:pt>
          <cx:pt idx="13016">2.665</cx:pt>
          <cx:pt idx="13017">3</cx:pt>
          <cx:pt idx="13018">2</cx:pt>
          <cx:pt idx="13019">2.6699999999999999</cx:pt>
          <cx:pt idx="13020">2.5714285714285716</cx:pt>
          <cx:pt idx="13021">2.5</cx:pt>
          <cx:pt idx="13022">2.3300000000000001</cx:pt>
          <cx:pt idx="13023">1</cx:pt>
          <cx:pt idx="13024">3</cx:pt>
          <cx:pt idx="13025">2.5</cx:pt>
          <cx:pt idx="13026">2.665</cx:pt>
          <cx:pt idx="13027">3</cx:pt>
          <cx:pt idx="13028">2</cx:pt>
          <cx:pt idx="13029">2.5</cx:pt>
          <cx:pt idx="13030">3</cx:pt>
          <cx:pt idx="13031">2.6666666666666665</cx:pt>
          <cx:pt idx="13032">2.3300000000000001</cx:pt>
          <cx:pt idx="13033">2.3300000000000001</cx:pt>
          <cx:pt idx="13034">2.3300000000000001</cx:pt>
          <cx:pt idx="13035">2.8900000000000001</cx:pt>
          <cx:pt idx="13036">2.3300000000000001</cx:pt>
          <cx:pt idx="13037">2</cx:pt>
          <cx:pt idx="13038">1.835</cx:pt>
          <cx:pt idx="13039">1.6699999999999999</cx:pt>
          <cx:pt idx="13040">2.6699999999999999</cx:pt>
          <cx:pt idx="13041">2.6699999999999999</cx:pt>
          <cx:pt idx="13042">3</cx:pt>
          <cx:pt idx="13043">3</cx:pt>
          <cx:pt idx="13044">2.6699999999999999</cx:pt>
          <cx:pt idx="13045">2.3300000000000001</cx:pt>
          <cx:pt idx="13046">2</cx:pt>
          <cx:pt idx="13047">2.165</cx:pt>
          <cx:pt idx="13048">2.3300000000000001</cx:pt>
          <cx:pt idx="13049">2</cx:pt>
          <cx:pt idx="13050">3</cx:pt>
          <cx:pt idx="13051">2</cx:pt>
          <cx:pt idx="13052">2.3300000000000001</cx:pt>
          <cx:pt idx="13053">2.165</cx:pt>
          <cx:pt idx="13054">1.835</cx:pt>
          <cx:pt idx="13055">3</cx:pt>
          <cx:pt idx="13056">2</cx:pt>
          <cx:pt idx="13057">1.6699999999999999</cx:pt>
          <cx:pt idx="13058">3</cx:pt>
          <cx:pt idx="13059">3</cx:pt>
          <cx:pt idx="13060">3</cx:pt>
          <cx:pt idx="13061">3</cx:pt>
          <cx:pt idx="13062">2.335</cx:pt>
          <cx:pt idx="13063">2.6699999999999999</cx:pt>
          <cx:pt idx="13064">2</cx:pt>
          <cx:pt idx="13065">2.835</cx:pt>
          <cx:pt idx="13066">2.665</cx:pt>
          <cx:pt idx="13067">2</cx:pt>
          <cx:pt idx="13068">1</cx:pt>
          <cx:pt idx="13069">1.3300000000000001</cx:pt>
          <cx:pt idx="13070">2.6699999999999999</cx:pt>
          <cx:pt idx="13071">2.6699999999999999</cx:pt>
          <cx:pt idx="13072">2.3300000000000001</cx:pt>
          <cx:pt idx="13073">3</cx:pt>
          <cx:pt idx="13074">2.6699999999999999</cx:pt>
          <cx:pt idx="13075">3</cx:pt>
          <cx:pt idx="13076">2.2233333333333332</cx:pt>
          <cx:pt idx="13077">2.5</cx:pt>
          <cx:pt idx="13078">2</cx:pt>
          <cx:pt idx="13079">2.6699999999999999</cx:pt>
          <cx:pt idx="13080">1.9175</cx:pt>
          <cx:pt idx="13081">1</cx:pt>
          <cx:pt idx="13082">2</cx:pt>
          <cx:pt idx="13083">2.6699999999999999</cx:pt>
          <cx:pt idx="13084">2.6699999999999999</cx:pt>
          <cx:pt idx="13085">3</cx:pt>
          <cx:pt idx="13086">1.835</cx:pt>
          <cx:pt idx="13087">1.3333333333333333</cx:pt>
          <cx:pt idx="13088">2.3316666666666666</cx:pt>
          <cx:pt idx="13089">3</cx:pt>
          <cx:pt idx="13090">1.665</cx:pt>
          <cx:pt idx="13091">3</cx:pt>
          <cx:pt idx="13092">2.3300000000000001</cx:pt>
          <cx:pt idx="13093">3</cx:pt>
          <cx:pt idx="13094">3</cx:pt>
          <cx:pt idx="13095">2.6666666666666665</cx:pt>
          <cx:pt idx="13096">2.335</cx:pt>
          <cx:pt idx="13097">3</cx:pt>
          <cx:pt idx="13098">2.4433333333333334</cx:pt>
          <cx:pt idx="13099">3</cx:pt>
          <cx:pt idx="13100">2</cx:pt>
          <cx:pt idx="13101">2.3300000000000001</cx:pt>
          <cx:pt idx="13102">3</cx:pt>
          <cx:pt idx="13103">3</cx:pt>
          <cx:pt idx="13104">2.165</cx:pt>
          <cx:pt idx="13105">2.3300000000000001</cx:pt>
          <cx:pt idx="13106">2.665</cx:pt>
          <cx:pt idx="13107">1.3300000000000001</cx:pt>
          <cx:pt idx="13108">1.3300000000000001</cx:pt>
          <cx:pt idx="13109">2</cx:pt>
          <cx:pt idx="13110">2.3300000000000001</cx:pt>
          <cx:pt idx="13111">3</cx:pt>
          <cx:pt idx="13112">2.6699999999999999</cx:pt>
          <cx:pt idx="13113">2.3300000000000001</cx:pt>
          <cx:pt idx="13114">3</cx:pt>
          <cx:pt idx="13115">2.3300000000000001</cx:pt>
          <cx:pt idx="13116">2.6699999999999999</cx:pt>
          <cx:pt idx="13117">3</cx:pt>
          <cx:pt idx="13118">2.6699999999999999</cx:pt>
          <cx:pt idx="13119">2.3300000000000001</cx:pt>
          <cx:pt idx="13120">2</cx:pt>
          <cx:pt idx="13121">2.3300000000000001</cx:pt>
          <cx:pt idx="13122">2.75</cx:pt>
          <cx:pt idx="13123">2.165</cx:pt>
          <cx:pt idx="13124">2.3300000000000001</cx:pt>
          <cx:pt idx="13125">1</cx:pt>
          <cx:pt idx="13126">2.3300000000000001</cx:pt>
          <cx:pt idx="13127">2.2925</cx:pt>
          <cx:pt idx="13128">3</cx:pt>
          <cx:pt idx="13129">2.6699999999999999</cx:pt>
          <cx:pt idx="13130">2.165</cx:pt>
          <cx:pt idx="13131">3</cx:pt>
          <cx:pt idx="13132">2.3300000000000001</cx:pt>
          <cx:pt idx="13133">2</cx:pt>
          <cx:pt idx="13134">2.835</cx:pt>
          <cx:pt idx="13135">3</cx:pt>
          <cx:pt idx="13136">3</cx:pt>
          <cx:pt idx="13137">2</cx:pt>
          <cx:pt idx="13138">2.6699999999999999</cx:pt>
          <cx:pt idx="13139">2.5</cx:pt>
          <cx:pt idx="13140">2.3300000000000001</cx:pt>
          <cx:pt idx="13141">2.3366666666666664</cx:pt>
          <cx:pt idx="13142">1.5</cx:pt>
          <cx:pt idx="13143">2.8900000000000001</cx:pt>
          <cx:pt idx="13144">2.3300000000000001</cx:pt>
          <cx:pt idx="13145">2.4433333333333334</cx:pt>
          <cx:pt idx="13146">3</cx:pt>
          <cx:pt idx="13147">1.6699999999999999</cx:pt>
          <cx:pt idx="13148">2.6699999999999999</cx:pt>
          <cx:pt idx="13149">2.3300000000000001</cx:pt>
          <cx:pt idx="13150">3</cx:pt>
          <cx:pt idx="13151">2.3300000000000001</cx:pt>
          <cx:pt idx="13152">3</cx:pt>
          <cx:pt idx="13153">3</cx:pt>
          <cx:pt idx="13154">2.3300000000000001</cx:pt>
          <cx:pt idx="13155">2.3300000000000001</cx:pt>
          <cx:pt idx="13156">2.5</cx:pt>
          <cx:pt idx="13157">2</cx:pt>
          <cx:pt idx="13158">2.2000000000000002</cx:pt>
          <cx:pt idx="13159">2.665</cx:pt>
          <cx:pt idx="13160">2.3333333333333335</cx:pt>
          <cx:pt idx="13161">2.3635714285714289</cx:pt>
          <cx:pt idx="13162">2.6699999999999999</cx:pt>
          <cx:pt idx="13163">2</cx:pt>
          <cx:pt idx="13164">2.6699999999999999</cx:pt>
          <cx:pt idx="13165">3</cx:pt>
          <cx:pt idx="13166">2</cx:pt>
          <cx:pt idx="13167">1.3300000000000001</cx:pt>
          <cx:pt idx="13168">2</cx:pt>
          <cx:pt idx="13169">1.6699999999999999</cx:pt>
          <cx:pt idx="13170">2.0659999999999998</cx:pt>
          <cx:pt idx="13171">3</cx:pt>
          <cx:pt idx="13172">3</cx:pt>
          <cx:pt idx="13173">2.835</cx:pt>
          <cx:pt idx="13174">2.3300000000000001</cx:pt>
          <cx:pt idx="13175">2.6699999999999999</cx:pt>
          <cx:pt idx="13176">2</cx:pt>
          <cx:pt idx="13177">2</cx:pt>
          <cx:pt idx="13178">2.6666666666666665</cx:pt>
          <cx:pt idx="13179">2.1133333333333333</cx:pt>
          <cx:pt idx="13180">2.5</cx:pt>
          <cx:pt idx="13181">2.6699999999999999</cx:pt>
          <cx:pt idx="13182">1.6699999999999999</cx:pt>
          <cx:pt idx="13183">2</cx:pt>
          <cx:pt idx="13184">3</cx:pt>
          <cx:pt idx="13185">2.3300000000000001</cx:pt>
          <cx:pt idx="13186">2.6699999999999999</cx:pt>
          <cx:pt idx="13187">3</cx:pt>
          <cx:pt idx="13188">2.835</cx:pt>
          <cx:pt idx="13189">2.3300000000000001</cx:pt>
          <cx:pt idx="13190">2.835</cx:pt>
          <cx:pt idx="13191">2.3300000000000001</cx:pt>
          <cx:pt idx="13192">1</cx:pt>
          <cx:pt idx="13193">2.6699999999999999</cx:pt>
          <cx:pt idx="13194">3</cx:pt>
          <cx:pt idx="13195">2</cx:pt>
          <cx:pt idx="13196">2.665</cx:pt>
          <cx:pt idx="13197">2.3300000000000001</cx:pt>
          <cx:pt idx="13198">2.3300000000000001</cx:pt>
          <cx:pt idx="13199">2.165</cx:pt>
          <cx:pt idx="13200">2.6699999999999999</cx:pt>
          <cx:pt idx="13201">2.6699999999999999</cx:pt>
          <cx:pt idx="13202">2.6699999999999999</cx:pt>
          <cx:pt idx="13203">3</cx:pt>
          <cx:pt idx="13204">1</cx:pt>
          <cx:pt idx="13205">1.4433333333333334</cx:pt>
          <cx:pt idx="13206">2.3300000000000001</cx:pt>
          <cx:pt idx="13207">2</cx:pt>
          <cx:pt idx="13208">3</cx:pt>
          <cx:pt idx="13209">1.6699999999999999</cx:pt>
          <cx:pt idx="13210">1.6699999999999999</cx:pt>
          <cx:pt idx="13211">1.8899999999999999</cx:pt>
          <cx:pt idx="13212">2.6699999999999999</cx:pt>
          <cx:pt idx="13213">1.3300000000000001</cx:pt>
          <cx:pt idx="13214">2.6699999999999999</cx:pt>
          <cx:pt idx="13215">2.6699999999999999</cx:pt>
          <cx:pt idx="13216">2.6699999999999999</cx:pt>
          <cx:pt idx="13217">2.2233333333333332</cx:pt>
          <cx:pt idx="13218">3</cx:pt>
          <cx:pt idx="13219">3</cx:pt>
          <cx:pt idx="13220">2.6699999999999999</cx:pt>
          <cx:pt idx="13221">2.3300000000000001</cx:pt>
          <cx:pt idx="13222">3</cx:pt>
          <cx:pt idx="13223">2.5</cx:pt>
          <cx:pt idx="13224">3</cx:pt>
          <cx:pt idx="13225">2.5024999999999999</cx:pt>
          <cx:pt idx="13226">1.6699999999999999</cx:pt>
          <cx:pt idx="13227">2.6699999999999999</cx:pt>
          <cx:pt idx="13228">2.3300000000000001</cx:pt>
          <cx:pt idx="13229">2.5</cx:pt>
          <cx:pt idx="13230">2.3300000000000001</cx:pt>
          <cx:pt idx="13231">3</cx:pt>
          <cx:pt idx="13232">3</cx:pt>
          <cx:pt idx="13233">3</cx:pt>
          <cx:pt idx="13234">2.6699999999999999</cx:pt>
          <cx:pt idx="13235">3</cx:pt>
          <cx:pt idx="13236">2.665</cx:pt>
          <cx:pt idx="13237">1.665</cx:pt>
          <cx:pt idx="13238">3</cx:pt>
          <cx:pt idx="13239">2.3300000000000001</cx:pt>
          <cx:pt idx="13240">2.335</cx:pt>
          <cx:pt idx="13241">1.6699999999999999</cx:pt>
          <cx:pt idx="13242">2</cx:pt>
          <cx:pt idx="13243">2.7766666666666668</cx:pt>
          <cx:pt idx="13244">2.3300000000000001</cx:pt>
          <cx:pt idx="13245">2.4175</cx:pt>
          <cx:pt idx="13246">2.335</cx:pt>
          <cx:pt idx="13247">3</cx:pt>
          <cx:pt idx="13248">2.5</cx:pt>
          <cx:pt idx="13249">2.3300000000000001</cx:pt>
          <cx:pt idx="13250">3</cx:pt>
          <cx:pt idx="13251">2.1699999999999999</cx:pt>
          <cx:pt idx="13252">2.665</cx:pt>
          <cx:pt idx="13253">3</cx:pt>
          <cx:pt idx="13254">2.3300000000000001</cx:pt>
          <cx:pt idx="13255">1.6699999999999999</cx:pt>
          <cx:pt idx="13256">2</cx:pt>
          <cx:pt idx="13257">2.3300000000000001</cx:pt>
          <cx:pt idx="13258">2.3300000000000001</cx:pt>
          <cx:pt idx="13259">3</cx:pt>
          <cx:pt idx="13260">3</cx:pt>
          <cx:pt idx="13261">1</cx:pt>
          <cx:pt idx="13262">2.5533333333333332</cx:pt>
          <cx:pt idx="13263">3</cx:pt>
          <cx:pt idx="13264">2.6699999999999999</cx:pt>
          <cx:pt idx="13265">2.3300000000000001</cx:pt>
          <cx:pt idx="13266">2.6699999999999999</cx:pt>
          <cx:pt idx="13267">2.3300000000000001</cx:pt>
          <cx:pt idx="13268">3</cx:pt>
          <cx:pt idx="13269">2.6699999999999999</cx:pt>
          <cx:pt idx="13270">3</cx:pt>
          <cx:pt idx="13271">3</cx:pt>
          <cx:pt idx="13272">2.835</cx:pt>
          <cx:pt idx="13273">2.6666666666666665</cx:pt>
          <cx:pt idx="13274">1.8899999999999999</cx:pt>
          <cx:pt idx="13275">1</cx:pt>
          <cx:pt idx="13276">2.6699999999999999</cx:pt>
          <cx:pt idx="13277">2.3300000000000001</cx:pt>
          <cx:pt idx="13278">3</cx:pt>
          <cx:pt idx="13279">3</cx:pt>
          <cx:pt idx="13280">2.6699999999999999</cx:pt>
          <cx:pt idx="13281">3</cx:pt>
          <cx:pt idx="13282">2.1133333333333333</cx:pt>
          <cx:pt idx="13283">2.6699999999999999</cx:pt>
          <cx:pt idx="13284">2.6699999999999999</cx:pt>
          <cx:pt idx="13285">1.3300000000000001</cx:pt>
          <cx:pt idx="13286">1.3300000000000001</cx:pt>
          <cx:pt idx="13287">2.5</cx:pt>
          <cx:pt idx="13288">2.2233333333333332</cx:pt>
          <cx:pt idx="13289">3</cx:pt>
          <cx:pt idx="13290">3</cx:pt>
          <cx:pt idx="13291">2.5</cx:pt>
          <cx:pt idx="13292">2.1675</cx:pt>
          <cx:pt idx="13293">3</cx:pt>
          <cx:pt idx="13294">2.665</cx:pt>
          <cx:pt idx="13295">2.6699999999999999</cx:pt>
          <cx:pt idx="13296">2.5533333333333332</cx:pt>
          <cx:pt idx="13297">2.6699999999999999</cx:pt>
          <cx:pt idx="13298">3</cx:pt>
          <cx:pt idx="13299">3</cx:pt>
          <cx:pt idx="13300">2</cx:pt>
          <cx:pt idx="13301">1.6699999999999999</cx:pt>
          <cx:pt idx="13302">2.5</cx:pt>
          <cx:pt idx="13303">2</cx:pt>
          <cx:pt idx="13304">1.3300000000000001</cx:pt>
          <cx:pt idx="13305">3</cx:pt>
          <cx:pt idx="13306">3</cx:pt>
          <cx:pt idx="13307">3</cx:pt>
          <cx:pt idx="13308">1.6699999999999999</cx:pt>
          <cx:pt idx="13309">3</cx:pt>
          <cx:pt idx="13310">2.6699999999999999</cx:pt>
          <cx:pt idx="13311">3</cx:pt>
          <cx:pt idx="13312">2.335</cx:pt>
          <cx:pt idx="13313">2.3300000000000001</cx:pt>
          <cx:pt idx="13314">2.3300000000000001</cx:pt>
          <cx:pt idx="13315">2</cx:pt>
          <cx:pt idx="13316">3</cx:pt>
          <cx:pt idx="13317">2.6699999999999999</cx:pt>
          <cx:pt idx="13318">2.3300000000000001</cx:pt>
          <cx:pt idx="13319">3</cx:pt>
          <cx:pt idx="13320">1.835</cx:pt>
          <cx:pt idx="13321">2.1099999999999999</cx:pt>
          <cx:pt idx="13322">2.835</cx:pt>
          <cx:pt idx="13323">2.3300000000000001</cx:pt>
          <cx:pt idx="13324">2.3300000000000001</cx:pt>
          <cx:pt idx="13325">2</cx:pt>
          <cx:pt idx="13326">2.75</cx:pt>
          <cx:pt idx="13327">2.6699999999999999</cx:pt>
          <cx:pt idx="13328">2.165</cx:pt>
          <cx:pt idx="13329">1.5</cx:pt>
          <cx:pt idx="13330">1.3300000000000001</cx:pt>
          <cx:pt idx="13331">3</cx:pt>
          <cx:pt idx="13332">3</cx:pt>
          <cx:pt idx="13333">3</cx:pt>
          <cx:pt idx="13334">3</cx:pt>
          <cx:pt idx="13335">3</cx:pt>
          <cx:pt idx="13336">2.6699999999999999</cx:pt>
          <cx:pt idx="13337">2.6699999999999999</cx:pt>
          <cx:pt idx="13338">2.6699999999999999</cx:pt>
          <cx:pt idx="13339">3</cx:pt>
          <cx:pt idx="13340">1.6699999999999999</cx:pt>
          <cx:pt idx="13341">2</cx:pt>
          <cx:pt idx="13342">3</cx:pt>
          <cx:pt idx="13343">3</cx:pt>
          <cx:pt idx="13344">2</cx:pt>
          <cx:pt idx="13345">3</cx:pt>
          <cx:pt idx="13346">2.2200000000000002</cx:pt>
          <cx:pt idx="13347">1.3300000000000001</cx:pt>
          <cx:pt idx="13348">2.6699999999999999</cx:pt>
          <cx:pt idx="13349">1.6699999999999999</cx:pt>
          <cx:pt idx="13350">2.165</cx:pt>
          <cx:pt idx="13351">3</cx:pt>
          <cx:pt idx="13352">2.3300000000000001</cx:pt>
          <cx:pt idx="13353">2.165</cx:pt>
          <cx:pt idx="13354">2</cx:pt>
          <cx:pt idx="13355">2.335</cx:pt>
          <cx:pt idx="13356">1.75</cx:pt>
          <cx:pt idx="13357">2.6699999999999999</cx:pt>
          <cx:pt idx="13358">2.335</cx:pt>
          <cx:pt idx="13359">2.6699999999999999</cx:pt>
          <cx:pt idx="13360">2.3300000000000001</cx:pt>
          <cx:pt idx="13361">2.6666666666666665</cx:pt>
          <cx:pt idx="13362">2.3300000000000001</cx:pt>
          <cx:pt idx="13363">3</cx:pt>
          <cx:pt idx="13364">2.6699999999999999</cx:pt>
          <cx:pt idx="13365">2.3300000000000001</cx:pt>
          <cx:pt idx="13366">3</cx:pt>
          <cx:pt idx="13367">2.3300000000000001</cx:pt>
          <cx:pt idx="13368">2.5</cx:pt>
          <cx:pt idx="13369">2.3300000000000001</cx:pt>
          <cx:pt idx="13370">2.3300000000000001</cx:pt>
          <cx:pt idx="13371">1.3300000000000001</cx:pt>
          <cx:pt idx="13372">3</cx:pt>
          <cx:pt idx="13373">1.8300000000000001</cx:pt>
          <cx:pt idx="13374">2.335</cx:pt>
          <cx:pt idx="13375">2.3300000000000001</cx:pt>
          <cx:pt idx="13376">2</cx:pt>
          <cx:pt idx="13377">2.6699999999999999</cx:pt>
          <cx:pt idx="13378">2.335</cx:pt>
          <cx:pt idx="13379">2</cx:pt>
          <cx:pt idx="13380">2.6699999999999999</cx:pt>
          <cx:pt idx="13381">2.3300000000000001</cx:pt>
          <cx:pt idx="13382">2.3300000000000001</cx:pt>
          <cx:pt idx="13383">3</cx:pt>
          <cx:pt idx="13384">2.7524999999999999</cx:pt>
          <cx:pt idx="13385">2.5</cx:pt>
          <cx:pt idx="13386">3</cx:pt>
          <cx:pt idx="13387">2</cx:pt>
          <cx:pt idx="13388">2.2233333333333332</cx:pt>
          <cx:pt idx="13389">2.6699999999999999</cx:pt>
          <cx:pt idx="13390">3</cx:pt>
          <cx:pt idx="13391">3</cx:pt>
          <cx:pt idx="13392">3</cx:pt>
          <cx:pt idx="13393">2.3300000000000001</cx:pt>
          <cx:pt idx="13394">1.3300000000000001</cx:pt>
          <cx:pt idx="13395">2</cx:pt>
          <cx:pt idx="13396">2.1675</cx:pt>
          <cx:pt idx="13397">3</cx:pt>
          <cx:pt idx="13398">3</cx:pt>
          <cx:pt idx="13399">2</cx:pt>
          <cx:pt idx="13400">2.3300000000000001</cx:pt>
          <cx:pt idx="13401">2.3300000000000001</cx:pt>
          <cx:pt idx="13402">2.7799999999999998</cx:pt>
          <cx:pt idx="13403">2.0680000000000001</cx:pt>
          <cx:pt idx="13404">2.835</cx:pt>
          <cx:pt idx="13405">3</cx:pt>
          <cx:pt idx="13406">3</cx:pt>
          <cx:pt idx="13407">2.6699999999999999</cx:pt>
          <cx:pt idx="13408">1.6699999999999999</cx:pt>
          <cx:pt idx="13409">2.5</cx:pt>
          <cx:pt idx="13410">2.165</cx:pt>
          <cx:pt idx="13411">2.3300000000000001</cx:pt>
          <cx:pt idx="13412">2.3300000000000001</cx:pt>
          <cx:pt idx="13413">2</cx:pt>
          <cx:pt idx="13414">3</cx:pt>
          <cx:pt idx="13415">2</cx:pt>
          <cx:pt idx="13416">2.3333333333333335</cx:pt>
          <cx:pt idx="13417">3</cx:pt>
          <cx:pt idx="13418">1.665</cx:pt>
          <cx:pt idx="13419">1</cx:pt>
          <cx:pt idx="13420">2.835</cx:pt>
          <cx:pt idx="13421">2.6699999999999999</cx:pt>
          <cx:pt idx="13422">2.165</cx:pt>
          <cx:pt idx="13423">2.3300000000000001</cx:pt>
          <cx:pt idx="13424">2.6699999999999999</cx:pt>
          <cx:pt idx="13425">1</cx:pt>
          <cx:pt idx="13426">2.3300000000000001</cx:pt>
          <cx:pt idx="13427">1.6699999999999999</cx:pt>
          <cx:pt idx="13428">3</cx:pt>
          <cx:pt idx="13429">3</cx:pt>
          <cx:pt idx="13430">2.6699999999999999</cx:pt>
          <cx:pt idx="13431">2.6699999999999999</cx:pt>
          <cx:pt idx="13432">2.335</cx:pt>
          <cx:pt idx="13433">2.1133333333333333</cx:pt>
          <cx:pt idx="13434">2.6699999999999999</cx:pt>
          <cx:pt idx="13435">3</cx:pt>
          <cx:pt idx="13436">2.335</cx:pt>
          <cx:pt idx="13437">3</cx:pt>
          <cx:pt idx="13438">2.835</cx:pt>
          <cx:pt idx="13439">2.2524999999999999</cx:pt>
          <cx:pt idx="13440">3</cx:pt>
          <cx:pt idx="13441">2.3300000000000001</cx:pt>
          <cx:pt idx="13442">3</cx:pt>
          <cx:pt idx="13443">3</cx:pt>
          <cx:pt idx="13444">2</cx:pt>
          <cx:pt idx="13445">2.6699999999999999</cx:pt>
          <cx:pt idx="13446">3</cx:pt>
          <cx:pt idx="13447">2.3300000000000001</cx:pt>
          <cx:pt idx="13448">2.335</cx:pt>
          <cx:pt idx="13449">2.3300000000000001</cx:pt>
          <cx:pt idx="13450">2.3300000000000001</cx:pt>
          <cx:pt idx="13451">3</cx:pt>
          <cx:pt idx="13452">3</cx:pt>
          <cx:pt idx="13453">3</cx:pt>
          <cx:pt idx="13454">2.6699999999999999</cx:pt>
          <cx:pt idx="13455">2</cx:pt>
          <cx:pt idx="13456">2.6699999999999999</cx:pt>
          <cx:pt idx="13457">3</cx:pt>
          <cx:pt idx="13458">1</cx:pt>
          <cx:pt idx="13459">1.9319999999999999</cx:pt>
          <cx:pt idx="13460">2.3300000000000001</cx:pt>
          <cx:pt idx="13461">2.3300000000000001</cx:pt>
          <cx:pt idx="13462">3</cx:pt>
          <cx:pt idx="13463">3</cx:pt>
          <cx:pt idx="13464">2</cx:pt>
          <cx:pt idx="13465">2.5</cx:pt>
          <cx:pt idx="13466">3</cx:pt>
          <cx:pt idx="13467">1.6699999999999999</cx:pt>
          <cx:pt idx="13468">1.835</cx:pt>
          <cx:pt idx="13469">2.3325</cx:pt>
          <cx:pt idx="13470">3</cx:pt>
          <cx:pt idx="13471">2.3300000000000001</cx:pt>
          <cx:pt idx="13472">2.1699999999999999</cx:pt>
          <cx:pt idx="13473">3</cx:pt>
          <cx:pt idx="13474">2.835</cx:pt>
          <cx:pt idx="13475">2.5</cx:pt>
          <cx:pt idx="13476">2.3300000000000001</cx:pt>
          <cx:pt idx="13477">2.335</cx:pt>
          <cx:pt idx="13478">3</cx:pt>
          <cx:pt idx="13479">3</cx:pt>
          <cx:pt idx="13480">3</cx:pt>
          <cx:pt idx="13481">3</cx:pt>
          <cx:pt idx="13482">3</cx:pt>
          <cx:pt idx="13483">2.165</cx:pt>
          <cx:pt idx="13484">2</cx:pt>
          <cx:pt idx="13485">2.3300000000000001</cx:pt>
          <cx:pt idx="13486">2.6699999999999999</cx:pt>
          <cx:pt idx="13487">2.3300000000000001</cx:pt>
          <cx:pt idx="13488">3</cx:pt>
          <cx:pt idx="13489">2</cx:pt>
          <cx:pt idx="13490">2.3300000000000001</cx:pt>
          <cx:pt idx="13491">2.835</cx:pt>
          <cx:pt idx="13492">1.665</cx:pt>
          <cx:pt idx="13493">2</cx:pt>
          <cx:pt idx="13494">3</cx:pt>
          <cx:pt idx="13495">2.6699999999999999</cx:pt>
          <cx:pt idx="13496">2.3300000000000001</cx:pt>
          <cx:pt idx="13497">2.6659999999999999</cx:pt>
          <cx:pt idx="13498">2.835</cx:pt>
          <cx:pt idx="13499">2.3300000000000001</cx:pt>
          <cx:pt idx="13500">2.835</cx:pt>
          <cx:pt idx="13501">2</cx:pt>
          <cx:pt idx="13502">3</cx:pt>
          <cx:pt idx="13503">2.085</cx:pt>
          <cx:pt idx="13504">2.6699999999999999</cx:pt>
          <cx:pt idx="13505">2.3300000000000001</cx:pt>
          <cx:pt idx="13506">2.6699999999999999</cx:pt>
          <cx:pt idx="13507">3</cx:pt>
          <cx:pt idx="13508">3</cx:pt>
          <cx:pt idx="13509">2.835</cx:pt>
          <cx:pt idx="13510">3</cx:pt>
          <cx:pt idx="13511">2.0957142857142856</cx:pt>
          <cx:pt idx="13512">1</cx:pt>
          <cx:pt idx="13513">2</cx:pt>
          <cx:pt idx="13514">1</cx:pt>
          <cx:pt idx="13515">1.6699999999999999</cx:pt>
          <cx:pt idx="13516">3</cx:pt>
          <cx:pt idx="13517">2</cx:pt>
          <cx:pt idx="13518">2.5</cx:pt>
          <cx:pt idx="13519">2.6699999999999999</cx:pt>
          <cx:pt idx="13520">2.3883333333333332</cx:pt>
          <cx:pt idx="13521">3</cx:pt>
          <cx:pt idx="13522">2.3300000000000001</cx:pt>
          <cx:pt idx="13523">2.5</cx:pt>
          <cx:pt idx="13524">3</cx:pt>
          <cx:pt idx="13525">3</cx:pt>
          <cx:pt idx="13526">2</cx:pt>
          <cx:pt idx="13527">2</cx:pt>
          <cx:pt idx="13528">1</cx:pt>
          <cx:pt idx="13529">1.6699999999999999</cx:pt>
          <cx:pt idx="13530">1.5</cx:pt>
          <cx:pt idx="13531">2</cx:pt>
          <cx:pt idx="13532">2.3980000000000001</cx:pt>
          <cx:pt idx="13533">2.3300000000000001</cx:pt>
          <cx:pt idx="13534">2.3300000000000001</cx:pt>
          <cx:pt idx="13535">1</cx:pt>
          <cx:pt idx="13536">3</cx:pt>
          <cx:pt idx="13537">2.6699999999999999</cx:pt>
          <cx:pt idx="13538">2.3300000000000001</cx:pt>
          <cx:pt idx="13539">2.335</cx:pt>
          <cx:pt idx="13540">3</cx:pt>
          <cx:pt idx="13541">3</cx:pt>
          <cx:pt idx="13542">2</cx:pt>
          <cx:pt idx="13543">2.6699999999999999</cx:pt>
          <cx:pt idx="13544">2.5</cx:pt>
          <cx:pt idx="13545">2.335</cx:pt>
          <cx:pt idx="13546">3</cx:pt>
          <cx:pt idx="13547">2.6699999999999999</cx:pt>
          <cx:pt idx="13548">2.6699999999999999</cx:pt>
          <cx:pt idx="13549">2.3300000000000001</cx:pt>
          <cx:pt idx="13550">2.5</cx:pt>
          <cx:pt idx="13551">2.3300000000000001</cx:pt>
          <cx:pt idx="13552">2</cx:pt>
          <cx:pt idx="13553">2.835</cx:pt>
          <cx:pt idx="13554">2.2200000000000002</cx:pt>
          <cx:pt idx="13555">3</cx:pt>
          <cx:pt idx="13556">3</cx:pt>
          <cx:pt idx="13557">3</cx:pt>
          <cx:pt idx="13558">3</cx:pt>
          <cx:pt idx="13559">2</cx:pt>
          <cx:pt idx="13560">2.3300000000000001</cx:pt>
          <cx:pt idx="13561">2.3300000000000001</cx:pt>
          <cx:pt idx="13562">2.6699999999999999</cx:pt>
          <cx:pt idx="13563">2.3300000000000001</cx:pt>
          <cx:pt idx="13564">1.5</cx:pt>
          <cx:pt idx="13565">3</cx:pt>
          <cx:pt idx="13566">3</cx:pt>
          <cx:pt idx="13567">3</cx:pt>
          <cx:pt idx="13568">1</cx:pt>
          <cx:pt idx="13569">3</cx:pt>
          <cx:pt idx="13570">2</cx:pt>
          <cx:pt idx="13571">2.4449999999999998</cx:pt>
          <cx:pt idx="13572">3</cx:pt>
          <cx:pt idx="13573">2.6699999999999999</cx:pt>
          <cx:pt idx="13574">2.335</cx:pt>
          <cx:pt idx="13575">2.6666666666666665</cx:pt>
          <cx:pt idx="13576">1.6699999999999999</cx:pt>
          <cx:pt idx="13577">3</cx:pt>
          <cx:pt idx="13578">1.3300000000000001</cx:pt>
          <cx:pt idx="13579">2.0825</cx:pt>
          <cx:pt idx="13580">2.3300000000000001</cx:pt>
          <cx:pt idx="13581">2</cx:pt>
          <cx:pt idx="13582">3</cx:pt>
          <cx:pt idx="13583">2</cx:pt>
          <cx:pt idx="13584">2.3300000000000001</cx:pt>
          <cx:pt idx="13585">2.3300000000000001</cx:pt>
          <cx:pt idx="13586">2.5533333333333332</cx:pt>
          <cx:pt idx="13587">2.7783333333333338</cx:pt>
          <cx:pt idx="13588">3</cx:pt>
          <cx:pt idx="13589">2.6699999999999999</cx:pt>
          <cx:pt idx="13590">2.835</cx:pt>
          <cx:pt idx="13591">2.6699999999999999</cx:pt>
          <cx:pt idx="13592">2.7233333333333332</cx:pt>
          <cx:pt idx="13593">2.3300000000000001</cx:pt>
          <cx:pt idx="13594">2.6699999999999999</cx:pt>
          <cx:pt idx="13595">2.3300000000000001</cx:pt>
          <cx:pt idx="13596">2.3300000000000001</cx:pt>
          <cx:pt idx="13597">2.7766666666666668</cx:pt>
          <cx:pt idx="13598">2</cx:pt>
          <cx:pt idx="13599">2</cx:pt>
          <cx:pt idx="13600">2.3333333333333335</cx:pt>
          <cx:pt idx="13601">3</cx:pt>
          <cx:pt idx="13602">2</cx:pt>
          <cx:pt idx="13603">3</cx:pt>
          <cx:pt idx="13604">2.3300000000000001</cx:pt>
          <cx:pt idx="13605">3</cx:pt>
          <cx:pt idx="13606">2.3300000000000001</cx:pt>
          <cx:pt idx="13607">1.6699999999999999</cx:pt>
          <cx:pt idx="13608">1.3300000000000001</cx:pt>
          <cx:pt idx="13609">3</cx:pt>
          <cx:pt idx="13610">2.3300000000000001</cx:pt>
          <cx:pt idx="13611">3</cx:pt>
          <cx:pt idx="13612">2.5</cx:pt>
          <cx:pt idx="13613">2.3300000000000001</cx:pt>
          <cx:pt idx="13614">1.5</cx:pt>
          <cx:pt idx="13615">2.3300000000000001</cx:pt>
          <cx:pt idx="13616">2.3300000000000001</cx:pt>
          <cx:pt idx="13617">2.3300000000000001</cx:pt>
          <cx:pt idx="13618">2.3300000000000001</cx:pt>
          <cx:pt idx="13619">2.335</cx:pt>
          <cx:pt idx="13620">3</cx:pt>
          <cx:pt idx="13621">2.3300000000000001</cx:pt>
          <cx:pt idx="13622">3</cx:pt>
          <cx:pt idx="13623">3</cx:pt>
          <cx:pt idx="13624">3</cx:pt>
          <cx:pt idx="13625">1</cx:pt>
          <cx:pt idx="13626">2.3300000000000001</cx:pt>
          <cx:pt idx="13627">2.3300000000000001</cx:pt>
          <cx:pt idx="13628">1.8300000000000001</cx:pt>
          <cx:pt idx="13629">2.6699999999999999</cx:pt>
          <cx:pt idx="13630">2.335</cx:pt>
          <cx:pt idx="13631">1.8300000000000001</cx:pt>
          <cx:pt idx="13632">2.835</cx:pt>
          <cx:pt idx="13633">3</cx:pt>
          <cx:pt idx="13634">3</cx:pt>
          <cx:pt idx="13635">2.3300000000000001</cx:pt>
          <cx:pt idx="13636">3</cx:pt>
          <cx:pt idx="13637">3</cx:pt>
          <cx:pt idx="13638">2.6699999999999999</cx:pt>
          <cx:pt idx="13639">3</cx:pt>
          <cx:pt idx="13640">2.6699999999999999</cx:pt>
          <cx:pt idx="13641">1.6699999999999999</cx:pt>
          <cx:pt idx="13642">2.4433333333333334</cx:pt>
          <cx:pt idx="13643">2.415</cx:pt>
          <cx:pt idx="13644">2.3300000000000001</cx:pt>
          <cx:pt idx="13645">1.665</cx:pt>
          <cx:pt idx="13646">3</cx:pt>
          <cx:pt idx="13647">2.6699999999999999</cx:pt>
          <cx:pt idx="13648">2.6699999999999999</cx:pt>
          <cx:pt idx="13649">1</cx:pt>
          <cx:pt idx="13650">1.6666666666666667</cx:pt>
          <cx:pt idx="13651">2.3300000000000001</cx:pt>
          <cx:pt idx="13652">2.6699999999999999</cx:pt>
          <cx:pt idx="13653">2.6699999999999999</cx:pt>
          <cx:pt idx="13654">3</cx:pt>
          <cx:pt idx="13655">2</cx:pt>
          <cx:pt idx="13656">2.6699999999999999</cx:pt>
          <cx:pt idx="13657">2</cx:pt>
          <cx:pt idx="13658">2.335</cx:pt>
          <cx:pt idx="13659">2.3300000000000001</cx:pt>
          <cx:pt idx="13660">2.6666666666666665</cx:pt>
          <cx:pt idx="13661">3</cx:pt>
          <cx:pt idx="13662">2.165</cx:pt>
          <cx:pt idx="13663">1.6699999999999999</cx:pt>
          <cx:pt idx="13664">2.3300000000000001</cx:pt>
          <cx:pt idx="13665">3</cx:pt>
          <cx:pt idx="13666">3</cx:pt>
          <cx:pt idx="13667">2</cx:pt>
          <cx:pt idx="13668">2</cx:pt>
          <cx:pt idx="13669">3</cx:pt>
          <cx:pt idx="13670">2.5</cx:pt>
          <cx:pt idx="13671">2</cx:pt>
          <cx:pt idx="13672">3</cx:pt>
          <cx:pt idx="13673">2.6699999999999999</cx:pt>
          <cx:pt idx="13674">2.3300000000000001</cx:pt>
          <cx:pt idx="13675">3</cx:pt>
          <cx:pt idx="13676">1.6699999999999999</cx:pt>
          <cx:pt idx="13677">3</cx:pt>
          <cx:pt idx="13678">2.6699999999999999</cx:pt>
          <cx:pt idx="13679">1.6699999999999999</cx:pt>
          <cx:pt idx="13680">3</cx:pt>
          <cx:pt idx="13681">2.3300000000000001</cx:pt>
          <cx:pt idx="13682">1.5</cx:pt>
          <cx:pt idx="13683">2.6699999999999999</cx:pt>
          <cx:pt idx="13684">2.665</cx:pt>
          <cx:pt idx="13685">2.665</cx:pt>
          <cx:pt idx="13686">1.6699999999999999</cx:pt>
          <cx:pt idx="13687">2.3300000000000001</cx:pt>
          <cx:pt idx="13688">2</cx:pt>
          <cx:pt idx="13689">2.3300000000000001</cx:pt>
          <cx:pt idx="13690">3</cx:pt>
          <cx:pt idx="13691">2</cx:pt>
          <cx:pt idx="13692">2</cx:pt>
          <cx:pt idx="13693">2</cx:pt>
          <cx:pt idx="13694">2.165</cx:pt>
          <cx:pt idx="13695">3</cx:pt>
          <cx:pt idx="13696">3</cx:pt>
          <cx:pt idx="13697">3</cx:pt>
          <cx:pt idx="13698">2.4466666666666668</cx:pt>
          <cx:pt idx="13699">2.665</cx:pt>
          <cx:pt idx="13700">3</cx:pt>
          <cx:pt idx="13701">2.3300000000000001</cx:pt>
          <cx:pt idx="13702">3</cx:pt>
          <cx:pt idx="13703">2.3300000000000001</cx:pt>
          <cx:pt idx="13704">3</cx:pt>
          <cx:pt idx="13705">2.3300000000000001</cx:pt>
          <cx:pt idx="13706">3</cx:pt>
          <cx:pt idx="13707">2.6699999999999999</cx:pt>
          <cx:pt idx="13708">2.8900000000000001</cx:pt>
          <cx:pt idx="13709">2</cx:pt>
          <cx:pt idx="13710">3</cx:pt>
          <cx:pt idx="13711">2.3300000000000001</cx:pt>
          <cx:pt idx="13712">1.835</cx:pt>
          <cx:pt idx="13713">2.5</cx:pt>
          <cx:pt idx="13714">2</cx:pt>
          <cx:pt idx="13715">2.3300000000000001</cx:pt>
          <cx:pt idx="13716">2.335</cx:pt>
          <cx:pt idx="13717">2.5</cx:pt>
          <cx:pt idx="13718">1</cx:pt>
          <cx:pt idx="13719">2.5</cx:pt>
          <cx:pt idx="13720">3</cx:pt>
          <cx:pt idx="13721">2.665</cx:pt>
          <cx:pt idx="13722">2.835</cx:pt>
          <cx:pt idx="13723">2.6699999999999999</cx:pt>
          <cx:pt idx="13724">2</cx:pt>
          <cx:pt idx="13725">3</cx:pt>
          <cx:pt idx="13726">1.78</cx:pt>
          <cx:pt idx="13727">3</cx:pt>
          <cx:pt idx="13728">2.5533333333333332</cx:pt>
          <cx:pt idx="13729">2.5566666666666666</cx:pt>
          <cx:pt idx="13730">2.3300000000000001</cx:pt>
          <cx:pt idx="13731">2.4433333333333334</cx:pt>
          <cx:pt idx="13732">2</cx:pt>
          <cx:pt idx="13733">1.6699999999999999</cx:pt>
          <cx:pt idx="13734">2.665</cx:pt>
          <cx:pt idx="13735">2.335</cx:pt>
          <cx:pt idx="13736">3</cx:pt>
          <cx:pt idx="13737">2.7766666666666668</cx:pt>
          <cx:pt idx="13738">2.6699999999999999</cx:pt>
          <cx:pt idx="13739">2.6699999999999999</cx:pt>
          <cx:pt idx="13740">2</cx:pt>
          <cx:pt idx="13741">2.835</cx:pt>
          <cx:pt idx="13742">2.1699999999999999</cx:pt>
          <cx:pt idx="13743">2.3300000000000001</cx:pt>
          <cx:pt idx="13744">2.6699999999999999</cx:pt>
          <cx:pt idx="13745">3</cx:pt>
          <cx:pt idx="13746">2.165</cx:pt>
          <cx:pt idx="13747">2</cx:pt>
          <cx:pt idx="13748">2.6699999999999999</cx:pt>
          <cx:pt idx="13749">3</cx:pt>
          <cx:pt idx="13750">2.165</cx:pt>
          <cx:pt idx="13751">2.6699999999999999</cx:pt>
          <cx:pt idx="13752">2.6699999999999999</cx:pt>
          <cx:pt idx="13753">2.5</cx:pt>
          <cx:pt idx="13754">2</cx:pt>
          <cx:pt idx="13755">3</cx:pt>
          <cx:pt idx="13756">2.5</cx:pt>
          <cx:pt idx="13757">1.6699999999999999</cx:pt>
          <cx:pt idx="13758">2.6699999999999999</cx:pt>
          <cx:pt idx="13759">1</cx:pt>
          <cx:pt idx="13760">3</cx:pt>
          <cx:pt idx="13761">2.665</cx:pt>
          <cx:pt idx="13762">2.5533333333333332</cx:pt>
          <cx:pt idx="13763">1.3300000000000001</cx:pt>
          <cx:pt idx="13764">3</cx:pt>
          <cx:pt idx="13765">2</cx:pt>
          <cx:pt idx="13766">3</cx:pt>
          <cx:pt idx="13767">2.665</cx:pt>
          <cx:pt idx="13768">3</cx:pt>
          <cx:pt idx="13769">3</cx:pt>
          <cx:pt idx="13770">3</cx:pt>
          <cx:pt idx="13771">2.6699999999999999</cx:pt>
          <cx:pt idx="13772">2</cx:pt>
          <cx:pt idx="13773">3</cx:pt>
          <cx:pt idx="13774">2.665</cx:pt>
          <cx:pt idx="13775">2.1339999999999999</cx:pt>
          <cx:pt idx="13776">2.5</cx:pt>
          <cx:pt idx="13777">2.6699999999999999</cx:pt>
          <cx:pt idx="13778">2</cx:pt>
          <cx:pt idx="13779">2.3300000000000001</cx:pt>
          <cx:pt idx="13780">2.6666666666666665</cx:pt>
          <cx:pt idx="13781">2</cx:pt>
          <cx:pt idx="13782">2.6699999999999999</cx:pt>
          <cx:pt idx="13783">2.3300000000000001</cx:pt>
          <cx:pt idx="13784">3</cx:pt>
          <cx:pt idx="13785">3</cx:pt>
          <cx:pt idx="13786">2.5</cx:pt>
          <cx:pt idx="13787">3</cx:pt>
          <cx:pt idx="13788">2.5</cx:pt>
          <cx:pt idx="13789">1.835</cx:pt>
          <cx:pt idx="13790">2.6699999999999999</cx:pt>
          <cx:pt idx="13791">3</cx:pt>
          <cx:pt idx="13792">2.3300000000000001</cx:pt>
          <cx:pt idx="13793">2.3300000000000001</cx:pt>
          <cx:pt idx="13794">2.3300000000000001</cx:pt>
          <cx:pt idx="13795">2.3300000000000001</cx:pt>
          <cx:pt idx="13796">2.665</cx:pt>
          <cx:pt idx="13797">3</cx:pt>
          <cx:pt idx="13798">2.335</cx:pt>
          <cx:pt idx="13799">3</cx:pt>
          <cx:pt idx="13800">2.2679999999999998</cx:pt>
          <cx:pt idx="13801">2.5566666666666666</cx:pt>
          <cx:pt idx="13802">1.6699999999999999</cx:pt>
          <cx:pt idx="13803">2</cx:pt>
          <cx:pt idx="13804">2.3300000000000001</cx:pt>
          <cx:pt idx="13805">2</cx:pt>
          <cx:pt idx="13806">2.6699999999999999</cx:pt>
          <cx:pt idx="13807">2.335</cx:pt>
          <cx:pt idx="13808">2</cx:pt>
          <cx:pt idx="13809">3</cx:pt>
          <cx:pt idx="13810">2.3300000000000001</cx:pt>
          <cx:pt idx="13811">1.3300000000000001</cx:pt>
          <cx:pt idx="13812">2.335</cx:pt>
          <cx:pt idx="13813">2.835</cx:pt>
          <cx:pt idx="13814">1.6699999999999999</cx:pt>
          <cx:pt idx="13815">2.835</cx:pt>
          <cx:pt idx="13816">2.3300000000000001</cx:pt>
          <cx:pt idx="13817">2</cx:pt>
          <cx:pt idx="13818">2.3300000000000001</cx:pt>
          <cx:pt idx="13819">2.8900000000000001</cx:pt>
          <cx:pt idx="13820">3</cx:pt>
          <cx:pt idx="13821">2.5566666666666666</cx:pt>
          <cx:pt idx="13822">2.6699999999999999</cx:pt>
          <cx:pt idx="13823">3</cx:pt>
          <cx:pt idx="13824">3</cx:pt>
          <cx:pt idx="13825">2.6699999999999999</cx:pt>
          <cx:pt idx="13826">2.3300000000000001</cx:pt>
          <cx:pt idx="13827">3</cx:pt>
          <cx:pt idx="13828">2.6699999999999999</cx:pt>
          <cx:pt idx="13829">2.3300000000000001</cx:pt>
          <cx:pt idx="13830">1</cx:pt>
          <cx:pt idx="13831">1.6699999999999999</cx:pt>
          <cx:pt idx="13832">3</cx:pt>
          <cx:pt idx="13833">2.6699999999999999</cx:pt>
          <cx:pt idx="13834">3</cx:pt>
          <cx:pt idx="13835">2.335</cx:pt>
          <cx:pt idx="13836">2.3300000000000001</cx:pt>
          <cx:pt idx="13837">3</cx:pt>
          <cx:pt idx="13838">2.6699999999999999</cx:pt>
          <cx:pt idx="13839">2.6699999999999999</cx:pt>
          <cx:pt idx="13840">2.6699999999999999</cx:pt>
          <cx:pt idx="13841">3</cx:pt>
          <cx:pt idx="13842">2.665</cx:pt>
          <cx:pt idx="13843">2.3300000000000001</cx:pt>
          <cx:pt idx="13844">2.3300000000000001</cx:pt>
          <cx:pt idx="13845">2.6699999999999999</cx:pt>
          <cx:pt idx="13846">2.3300000000000001</cx:pt>
          <cx:pt idx="13847">2</cx:pt>
          <cx:pt idx="13848">1.6699999999999999</cx:pt>
          <cx:pt idx="13849">2.3300000000000001</cx:pt>
          <cx:pt idx="13850">3</cx:pt>
          <cx:pt idx="13851">2.165</cx:pt>
          <cx:pt idx="13852">2</cx:pt>
          <cx:pt idx="13853">3</cx:pt>
          <cx:pt idx="13854">2.835</cx:pt>
          <cx:pt idx="13855">2.165</cx:pt>
          <cx:pt idx="13856">2.835</cx:pt>
          <cx:pt idx="13857">2.3300000000000001</cx:pt>
          <cx:pt idx="13858">2.7766666666666668</cx:pt>
          <cx:pt idx="13859">2.6699999999999999</cx:pt>
          <cx:pt idx="13860">2.835</cx:pt>
          <cx:pt idx="13861">2</cx:pt>
          <cx:pt idx="13862">3</cx:pt>
          <cx:pt idx="13863">2</cx:pt>
          <cx:pt idx="13864">2.6699999999999999</cx:pt>
          <cx:pt idx="13865">3</cx:pt>
          <cx:pt idx="13866">2.665</cx:pt>
          <cx:pt idx="13867">2.3300000000000001</cx:pt>
          <cx:pt idx="13868">2</cx:pt>
          <cx:pt idx="13869">2.6699999999999999</cx:pt>
          <cx:pt idx="13870">2</cx:pt>
          <cx:pt idx="13871">1.6699999999999999</cx:pt>
          <cx:pt idx="13872">2.5566666666666666</cx:pt>
          <cx:pt idx="13873">2.3300000000000001</cx:pt>
          <cx:pt idx="13874">2.335</cx:pt>
          <cx:pt idx="13875">3</cx:pt>
          <cx:pt idx="13876">2.835</cx:pt>
          <cx:pt idx="13877">1</cx:pt>
          <cx:pt idx="13878">2.3300000000000001</cx:pt>
          <cx:pt idx="13879">3</cx:pt>
          <cx:pt idx="13880">2.6699999999999999</cx:pt>
          <cx:pt idx="13881">3</cx:pt>
          <cx:pt idx="13882">2.835</cx:pt>
          <cx:pt idx="13883">3</cx:pt>
          <cx:pt idx="13884">3</cx:pt>
          <cx:pt idx="13885">3</cx:pt>
          <cx:pt idx="13886">2.5533333333333332</cx:pt>
          <cx:pt idx="13887">3</cx:pt>
          <cx:pt idx="13888">3</cx:pt>
          <cx:pt idx="13889">2.0019999999999998</cx:pt>
          <cx:pt idx="13890">2.6699999999999999</cx:pt>
          <cx:pt idx="13891">1.3300000000000001</cx:pt>
          <cx:pt idx="13892">2.5</cx:pt>
          <cx:pt idx="13893">2</cx:pt>
          <cx:pt idx="13894">3</cx:pt>
          <cx:pt idx="13895">2.665</cx:pt>
          <cx:pt idx="13896">1.835</cx:pt>
          <cx:pt idx="13897">2.3300000000000001</cx:pt>
          <cx:pt idx="13898">2</cx:pt>
          <cx:pt idx="13899">2.3300000000000001</cx:pt>
          <cx:pt idx="13900">2</cx:pt>
          <cx:pt idx="13901">2.7799999999999998</cx:pt>
          <cx:pt idx="13902">1.8300000000000001</cx:pt>
          <cx:pt idx="13903">2.3300000000000001</cx:pt>
          <cx:pt idx="13904">2.6699999999999999</cx:pt>
          <cx:pt idx="13905">3</cx:pt>
          <cx:pt idx="13906">2.165</cx:pt>
          <cx:pt idx="13907">3</cx:pt>
          <cx:pt idx="13908">2.5566666666666666</cx:pt>
          <cx:pt idx="13909">3</cx:pt>
          <cx:pt idx="13910">1</cx:pt>
          <cx:pt idx="13911">3</cx:pt>
          <cx:pt idx="13912">2.6699999999999999</cx:pt>
          <cx:pt idx="13913">2.6699999999999999</cx:pt>
          <cx:pt idx="13914">2.6699999999999999</cx:pt>
          <cx:pt idx="13915">3</cx:pt>
          <cx:pt idx="13916">2.665</cx:pt>
          <cx:pt idx="13917">3</cx:pt>
          <cx:pt idx="13918">2.3300000000000001</cx:pt>
          <cx:pt idx="13919">2.665</cx:pt>
          <cx:pt idx="13920">3</cx:pt>
          <cx:pt idx="13921">2</cx:pt>
          <cx:pt idx="13922">3</cx:pt>
          <cx:pt idx="13923">2.3300000000000001</cx:pt>
          <cx:pt idx="13924">3</cx:pt>
          <cx:pt idx="13925">2.3300000000000001</cx:pt>
          <cx:pt idx="13926">3</cx:pt>
          <cx:pt idx="13927">2.3300000000000001</cx:pt>
          <cx:pt idx="13928">2.3300000000000001</cx:pt>
          <cx:pt idx="13929">3</cx:pt>
          <cx:pt idx="13930">1.5</cx:pt>
          <cx:pt idx="13931">2.335</cx:pt>
          <cx:pt idx="13932">2.6699999999999999</cx:pt>
          <cx:pt idx="13933">2.6699999999999999</cx:pt>
          <cx:pt idx="13934">2.1699999999999999</cx:pt>
          <cx:pt idx="13935">2</cx:pt>
          <cx:pt idx="13936">2.6699999999999999</cx:pt>
          <cx:pt idx="13937">3</cx:pt>
          <cx:pt idx="13938">2.6699999999999999</cx:pt>
          <cx:pt idx="13939">2</cx:pt>
          <cx:pt idx="13940">2.3300000000000001</cx:pt>
          <cx:pt idx="13941">2.6699999999999999</cx:pt>
          <cx:pt idx="13942">2.1699999999999999</cx:pt>
          <cx:pt idx="13943">2.6699999999999999</cx:pt>
          <cx:pt idx="13944">2.6699999999999999</cx:pt>
          <cx:pt idx="13945">1</cx:pt>
          <cx:pt idx="13946">3</cx:pt>
          <cx:pt idx="13947">2.3300000000000001</cx:pt>
          <cx:pt idx="13948">1.6699999999999999</cx:pt>
          <cx:pt idx="13949">2.3300000000000001</cx:pt>
          <cx:pt idx="13950">2.6699999999999999</cx:pt>
          <cx:pt idx="13951">2</cx:pt>
          <cx:pt idx="13952">1.3300000000000001</cx:pt>
          <cx:pt idx="13953">2.4433333333333334</cx:pt>
          <cx:pt idx="13954">3</cx:pt>
          <cx:pt idx="13955">3</cx:pt>
          <cx:pt idx="13956">2.75</cx:pt>
          <cx:pt idx="13957">2.468</cx:pt>
          <cx:pt idx="13958">2.6699999999999999</cx:pt>
          <cx:pt idx="13959">2.665</cx:pt>
          <cx:pt idx="13960">3</cx:pt>
          <cx:pt idx="13961">2.3300000000000001</cx:pt>
          <cx:pt idx="13962">2.665</cx:pt>
          <cx:pt idx="13963">3</cx:pt>
          <cx:pt idx="13964">1.3300000000000001</cx:pt>
          <cx:pt idx="13965">2</cx:pt>
          <cx:pt idx="13966">2.6699999999999999</cx:pt>
          <cx:pt idx="13967">2.5825</cx:pt>
          <cx:pt idx="13968">2.3300000000000001</cx:pt>
          <cx:pt idx="13969">3</cx:pt>
          <cx:pt idx="13970">2.1699999999999999</cx:pt>
          <cx:pt idx="13971">3</cx:pt>
          <cx:pt idx="13972">3</cx:pt>
          <cx:pt idx="13973">2.6699999999999999</cx:pt>
          <cx:pt idx="13974">2</cx:pt>
          <cx:pt idx="13975">2.6699999999999999</cx:pt>
          <cx:pt idx="13976">2.665</cx:pt>
          <cx:pt idx="13977">3</cx:pt>
          <cx:pt idx="13978">2.6699999999999999</cx:pt>
          <cx:pt idx="13979">2.335</cx:pt>
          <cx:pt idx="13980">2</cx:pt>
          <cx:pt idx="13981">2.5</cx:pt>
          <cx:pt idx="13982">3</cx:pt>
          <cx:pt idx="13983">2</cx:pt>
          <cx:pt idx="13984">2.335</cx:pt>
          <cx:pt idx="13985">1.3300000000000001</cx:pt>
          <cx:pt idx="13986">3</cx:pt>
          <cx:pt idx="13987">2.6699999999999999</cx:pt>
          <cx:pt idx="13988">3</cx:pt>
          <cx:pt idx="13989">1.78</cx:pt>
          <cx:pt idx="13990">2.5</cx:pt>
          <cx:pt idx="13991">2.6000000000000001</cx:pt>
          <cx:pt idx="13992">2</cx:pt>
          <cx:pt idx="13993">2.335</cx:pt>
          <cx:pt idx="13994">2</cx:pt>
          <cx:pt idx="13995">2.665</cx:pt>
          <cx:pt idx="13996">2.3300000000000001</cx:pt>
          <cx:pt idx="13997">2.6699999999999999</cx:pt>
          <cx:pt idx="13998">2</cx:pt>
          <cx:pt idx="13999">3</cx:pt>
          <cx:pt idx="14000">1.835</cx:pt>
          <cx:pt idx="14001">3</cx:pt>
          <cx:pt idx="14002">2.6699999999999999</cx:pt>
          <cx:pt idx="14003">1.6699999999999999</cx:pt>
          <cx:pt idx="14004">3</cx:pt>
          <cx:pt idx="14005">2.6699999999999999</cx:pt>
          <cx:pt idx="14006">2.6666666666666665</cx:pt>
          <cx:pt idx="14007">1.6699999999999999</cx:pt>
          <cx:pt idx="14008">1.6699999999999999</cx:pt>
          <cx:pt idx="14009">2.3300000000000001</cx:pt>
          <cx:pt idx="14010">2.2524999999999999</cx:pt>
          <cx:pt idx="14011">2</cx:pt>
          <cx:pt idx="14012">3</cx:pt>
          <cx:pt idx="14013">3</cx:pt>
          <cx:pt idx="14014">1.6699999999999999</cx:pt>
          <cx:pt idx="14015">2.5</cx:pt>
          <cx:pt idx="14016">2</cx:pt>
          <cx:pt idx="14017">2.6699999999999999</cx:pt>
          <cx:pt idx="14018">1.6699999999999999</cx:pt>
          <cx:pt idx="14019">2.6699999999999999</cx:pt>
          <cx:pt idx="14020">3</cx:pt>
          <cx:pt idx="14021">3</cx:pt>
          <cx:pt idx="14022">3</cx:pt>
          <cx:pt idx="14023">2.6699999999999999</cx:pt>
          <cx:pt idx="14024">2.6699999999999999</cx:pt>
          <cx:pt idx="14025">2.6666666666666665</cx:pt>
          <cx:pt idx="14026">1.3300000000000001</cx:pt>
          <cx:pt idx="14027">3</cx:pt>
          <cx:pt idx="14028">2.3333333333333335</cx:pt>
          <cx:pt idx="14029">3</cx:pt>
          <cx:pt idx="14030">2.6699999999999999</cx:pt>
          <cx:pt idx="14031">2.7799999999999998</cx:pt>
          <cx:pt idx="14032">2.1699999999999999</cx:pt>
          <cx:pt idx="14033">2.6699999999999999</cx:pt>
          <cx:pt idx="14034">3</cx:pt>
          <cx:pt idx="14035">2.835</cx:pt>
          <cx:pt idx="14036">2.0825</cx:pt>
          <cx:pt idx="14037">2.3300000000000001</cx:pt>
          <cx:pt idx="14038">2.3300000000000001</cx:pt>
          <cx:pt idx="14039">2</cx:pt>
          <cx:pt idx="14040">3</cx:pt>
          <cx:pt idx="14041">2.3300000000000001</cx:pt>
          <cx:pt idx="14042">1.6699999999999999</cx:pt>
          <cx:pt idx="14043">3</cx:pt>
          <cx:pt idx="14044">3</cx:pt>
          <cx:pt idx="14045">3</cx:pt>
          <cx:pt idx="14046">2.6699999999999999</cx:pt>
          <cx:pt idx="14047">2.6699999999999999</cx:pt>
          <cx:pt idx="14048">3</cx:pt>
          <cx:pt idx="14049">2</cx:pt>
          <cx:pt idx="14050">2</cx:pt>
          <cx:pt idx="14051">3</cx:pt>
          <cx:pt idx="14052">2.665</cx:pt>
          <cx:pt idx="14053">2.335</cx:pt>
          <cx:pt idx="14054">1.835</cx:pt>
          <cx:pt idx="14055">2.3300000000000001</cx:pt>
          <cx:pt idx="14056">3</cx:pt>
          <cx:pt idx="14057">2</cx:pt>
          <cx:pt idx="14058">2.335</cx:pt>
          <cx:pt idx="14059">1.835</cx:pt>
          <cx:pt idx="14060">2.335</cx:pt>
          <cx:pt idx="14061">3</cx:pt>
          <cx:pt idx="14062">2</cx:pt>
          <cx:pt idx="14063">1.6699999999999999</cx:pt>
          <cx:pt idx="14064">3</cx:pt>
          <cx:pt idx="14065">2.6699999999999999</cx:pt>
          <cx:pt idx="14066">2.3300000000000001</cx:pt>
          <cx:pt idx="14067">1.5566666666666666</cx:pt>
          <cx:pt idx="14068">2.3300000000000001</cx:pt>
          <cx:pt idx="14069">2.3300000000000001</cx:pt>
          <cx:pt idx="14070">2.5</cx:pt>
          <cx:pt idx="14071">1.6699999999999999</cx:pt>
          <cx:pt idx="14072">2</cx:pt>
          <cx:pt idx="14073">3</cx:pt>
          <cx:pt idx="14074">2.6699999999999999</cx:pt>
          <cx:pt idx="14075">2.3300000000000001</cx:pt>
          <cx:pt idx="14076">2.165</cx:pt>
          <cx:pt idx="14077">2.3300000000000001</cx:pt>
          <cx:pt idx="14078">2.665</cx:pt>
          <cx:pt idx="14079">2</cx:pt>
          <cx:pt idx="14080">2.665</cx:pt>
          <cx:pt idx="14081">2.2233333333333332</cx:pt>
          <cx:pt idx="14082">2.165</cx:pt>
          <cx:pt idx="14083">2.3300000000000001</cx:pt>
          <cx:pt idx="14084">3</cx:pt>
          <cx:pt idx="14085">2.6699999999999999</cx:pt>
          <cx:pt idx="14086">2</cx:pt>
          <cx:pt idx="14087">3</cx:pt>
          <cx:pt idx="14088">3</cx:pt>
          <cx:pt idx="14089">2.3300000000000001</cx:pt>
          <cx:pt idx="14090">1</cx:pt>
          <cx:pt idx="14091">2.335</cx:pt>
          <cx:pt idx="14092">3</cx:pt>
          <cx:pt idx="14093">2.3300000000000001</cx:pt>
          <cx:pt idx="14094">2.6699999999999999</cx:pt>
          <cx:pt idx="14095">3</cx:pt>
          <cx:pt idx="14096">2.3300000000000001</cx:pt>
          <cx:pt idx="14097">1.3300000000000001</cx:pt>
          <cx:pt idx="14098">2.6699999999999999</cx:pt>
          <cx:pt idx="14099">2.165</cx:pt>
          <cx:pt idx="14100">1.3300000000000001</cx:pt>
          <cx:pt idx="14101">1.6699999999999999</cx:pt>
          <cx:pt idx="14102">3</cx:pt>
          <cx:pt idx="14103">2.3300000000000001</cx:pt>
          <cx:pt idx="14104">2.3300000000000001</cx:pt>
          <cx:pt idx="14105">2.5533333333333332</cx:pt>
          <cx:pt idx="14106">2.3300000000000001</cx:pt>
          <cx:pt idx="14107">2</cx:pt>
          <cx:pt idx="14108">2.835</cx:pt>
          <cx:pt idx="14109">2</cx:pt>
          <cx:pt idx="14110">3</cx:pt>
          <cx:pt idx="14111">2.2000000000000002</cx:pt>
          <cx:pt idx="14112">3</cx:pt>
          <cx:pt idx="14113">2.5</cx:pt>
          <cx:pt idx="14114">2.3300000000000001</cx:pt>
          <cx:pt idx="14115">2.6699999999999999</cx:pt>
          <cx:pt idx="14116">3</cx:pt>
          <cx:pt idx="14117">1.6699999999999999</cx:pt>
          <cx:pt idx="14118">2.6699999999999999</cx:pt>
          <cx:pt idx="14119">3</cx:pt>
          <cx:pt idx="14120">1.6699999999999999</cx:pt>
          <cx:pt idx="14121">2.835</cx:pt>
          <cx:pt idx="14122">2.6699999999999999</cx:pt>
          <cx:pt idx="14123">2</cx:pt>
          <cx:pt idx="14124">2.6699999999999999</cx:pt>
          <cx:pt idx="14125">3</cx:pt>
          <cx:pt idx="14126">1.6699999999999999</cx:pt>
          <cx:pt idx="14127">2</cx:pt>
          <cx:pt idx="14128">2.2233333333333332</cx:pt>
          <cx:pt idx="14129">2</cx:pt>
          <cx:pt idx="14130">2.6699999999999999</cx:pt>
          <cx:pt idx="14131">2.6699999999999999</cx:pt>
          <cx:pt idx="14132">2.6699999999999999</cx:pt>
          <cx:pt idx="14133">3</cx:pt>
          <cx:pt idx="14134">2.6666666666666665</cx:pt>
          <cx:pt idx="14135">3</cx:pt>
          <cx:pt idx="14136">2.6699999999999999</cx:pt>
          <cx:pt idx="14137">3</cx:pt>
          <cx:pt idx="14138">2.6699999999999999</cx:pt>
          <cx:pt idx="14139">3</cx:pt>
          <cx:pt idx="14140">1.6699999999999999</cx:pt>
          <cx:pt idx="14141">3</cx:pt>
          <cx:pt idx="14142">2.3300000000000001</cx:pt>
          <cx:pt idx="14143">2.6699999999999999</cx:pt>
          <cx:pt idx="14144">2.6699999999999999</cx:pt>
          <cx:pt idx="14145">3</cx:pt>
          <cx:pt idx="14146">2.1133333333333333</cx:pt>
          <cx:pt idx="14147">2</cx:pt>
          <cx:pt idx="14148">2.8333333333333335</cx:pt>
          <cx:pt idx="14149">2.3300000000000001</cx:pt>
          <cx:pt idx="14150">2</cx:pt>
          <cx:pt idx="14151">2.4433333333333334</cx:pt>
          <cx:pt idx="14152">2.2233333333333332</cx:pt>
          <cx:pt idx="14153">2</cx:pt>
          <cx:pt idx="14154">2.3325</cx:pt>
          <cx:pt idx="14155">2.6699999999999999</cx:pt>
          <cx:pt idx="14156">2.3300000000000001</cx:pt>
          <cx:pt idx="14157">2.5</cx:pt>
          <cx:pt idx="14158">3</cx:pt>
          <cx:pt idx="14159">2.165</cx:pt>
          <cx:pt idx="14160">2</cx:pt>
          <cx:pt idx="14161">2.165</cx:pt>
          <cx:pt idx="14162">2.6699999999999999</cx:pt>
          <cx:pt idx="14163">3</cx:pt>
          <cx:pt idx="14164">3</cx:pt>
          <cx:pt idx="14165">3</cx:pt>
          <cx:pt idx="14166">3</cx:pt>
          <cx:pt idx="14167">3</cx:pt>
          <cx:pt idx="14168">2</cx:pt>
          <cx:pt idx="14169">2</cx:pt>
          <cx:pt idx="14170">2</cx:pt>
          <cx:pt idx="14171">2.4433333333333334</cx:pt>
          <cx:pt idx="14172">2.665</cx:pt>
          <cx:pt idx="14173">3</cx:pt>
          <cx:pt idx="14174">3</cx:pt>
          <cx:pt idx="14175">2.3300000000000001</cx:pt>
          <cx:pt idx="14176">2.835</cx:pt>
          <cx:pt idx="14177">2.3300000000000001</cx:pt>
          <cx:pt idx="14178">3</cx:pt>
          <cx:pt idx="14179">3</cx:pt>
          <cx:pt idx="14180">2.6699999999999999</cx:pt>
          <cx:pt idx="14181">2</cx:pt>
          <cx:pt idx="14182">2.3300000000000001</cx:pt>
          <cx:pt idx="14183">2.335</cx:pt>
          <cx:pt idx="14184">2.3300000000000001</cx:pt>
          <cx:pt idx="14185">2.4175</cx:pt>
          <cx:pt idx="14186">3</cx:pt>
          <cx:pt idx="14187">3</cx:pt>
          <cx:pt idx="14188">2.7766666666666668</cx:pt>
          <cx:pt idx="14189">3</cx:pt>
          <cx:pt idx="14190">2</cx:pt>
          <cx:pt idx="14191">2.4466666666666668</cx:pt>
          <cx:pt idx="14192">3</cx:pt>
          <cx:pt idx="14193">1</cx:pt>
          <cx:pt idx="14194">2.6699999999999999</cx:pt>
          <cx:pt idx="14195">2.335</cx:pt>
          <cx:pt idx="14196">1.665</cx:pt>
          <cx:pt idx="14197">2.5566666666666666</cx:pt>
          <cx:pt idx="14198">2.5</cx:pt>
          <cx:pt idx="14199">3</cx:pt>
          <cx:pt idx="14200">3</cx:pt>
          <cx:pt idx="14201">3</cx:pt>
          <cx:pt idx="14202">2.335</cx:pt>
          <cx:pt idx="14203">2.3300000000000001</cx:pt>
          <cx:pt idx="14204">3</cx:pt>
          <cx:pt idx="14205">2.3300000000000001</cx:pt>
          <cx:pt idx="14206">2.085</cx:pt>
          <cx:pt idx="14207">2.6699999999999999</cx:pt>
          <cx:pt idx="14208">2.6699999999999999</cx:pt>
          <cx:pt idx="14209">2.6666666666666665</cx:pt>
          <cx:pt idx="14210">2.532</cx:pt>
          <cx:pt idx="14211">1.335</cx:pt>
          <cx:pt idx="14212">2.6699999999999999</cx:pt>
          <cx:pt idx="14213">3</cx:pt>
          <cx:pt idx="14214">2.3300000000000001</cx:pt>
          <cx:pt idx="14215">2.7766666666666668</cx:pt>
          <cx:pt idx="14216">3</cx:pt>
          <cx:pt idx="14217">2.8900000000000001</cx:pt>
          <cx:pt idx="14218">1.6699999999999999</cx:pt>
          <cx:pt idx="14219">2.6699999999999999</cx:pt>
          <cx:pt idx="14220">1.6699999999999999</cx:pt>
          <cx:pt idx="14221">2.3300000000000001</cx:pt>
          <cx:pt idx="14222">3</cx:pt>
          <cx:pt idx="14223">2.7766666666666668</cx:pt>
          <cx:pt idx="14224">3</cx:pt>
          <cx:pt idx="14225">2.3300000000000001</cx:pt>
          <cx:pt idx="14226">3</cx:pt>
          <cx:pt idx="14227">2.3300000000000001</cx:pt>
          <cx:pt idx="14228">2.6699999999999999</cx:pt>
          <cx:pt idx="14229">2.6699999999999999</cx:pt>
          <cx:pt idx="14230">2</cx:pt>
          <cx:pt idx="14231">3</cx:pt>
          <cx:pt idx="14232">3</cx:pt>
          <cx:pt idx="14233">3</cx:pt>
          <cx:pt idx="14234">1.6699999999999999</cx:pt>
          <cx:pt idx="14235">3</cx:pt>
          <cx:pt idx="14236">3</cx:pt>
          <cx:pt idx="14237">1.3300000000000001</cx:pt>
          <cx:pt idx="14238">2</cx:pt>
          <cx:pt idx="14239">1.6699999999999999</cx:pt>
          <cx:pt idx="14240">2.1099999999999999</cx:pt>
          <cx:pt idx="14241">1.8660000000000001</cx:pt>
          <cx:pt idx="14242">3</cx:pt>
          <cx:pt idx="14243">2.3300000000000001</cx:pt>
          <cx:pt idx="14244">2.3300000000000001</cx:pt>
          <cx:pt idx="14245">3</cx:pt>
          <cx:pt idx="14246">3</cx:pt>
          <cx:pt idx="14247">2.6699999999999999</cx:pt>
          <cx:pt idx="14248">3</cx:pt>
          <cx:pt idx="14249">1.6699999999999999</cx:pt>
          <cx:pt idx="14250">2.3300000000000001</cx:pt>
          <cx:pt idx="14251">2.3300000000000001</cx:pt>
          <cx:pt idx="14252">2.3300000000000001</cx:pt>
          <cx:pt idx="14253">3</cx:pt>
          <cx:pt idx="14254">2.7799999999999998</cx:pt>
          <cx:pt idx="14255">3</cx:pt>
          <cx:pt idx="14256">3</cx:pt>
          <cx:pt idx="14257">2.6699999999999999</cx:pt>
          <cx:pt idx="14258">3</cx:pt>
          <cx:pt idx="14259">2.6699999999999999</cx:pt>
          <cx:pt idx="14260">2</cx:pt>
          <cx:pt idx="14261">3</cx:pt>
          <cx:pt idx="14262">1.6699999999999999</cx:pt>
          <cx:pt idx="14263">1</cx:pt>
          <cx:pt idx="14264">2</cx:pt>
          <cx:pt idx="14265">3</cx:pt>
          <cx:pt idx="14266">3</cx:pt>
          <cx:pt idx="14267">2.6699999999999999</cx:pt>
          <cx:pt idx="14268">2.6699999999999999</cx:pt>
          <cx:pt idx="14269">2.3300000000000001</cx:pt>
          <cx:pt idx="14270">1.3300000000000001</cx:pt>
          <cx:pt idx="14271">2.835</cx:pt>
          <cx:pt idx="14272">2.6699999999999999</cx:pt>
          <cx:pt idx="14273">3</cx:pt>
          <cx:pt idx="14274">1</cx:pt>
          <cx:pt idx="14275">2.5</cx:pt>
          <cx:pt idx="14276">2.5</cx:pt>
          <cx:pt idx="14277">1.6699999999999999</cx:pt>
          <cx:pt idx="14278">2.3300000000000001</cx:pt>
          <cx:pt idx="14279">3</cx:pt>
          <cx:pt idx="14280">3</cx:pt>
          <cx:pt idx="14281">3</cx:pt>
          <cx:pt idx="14282">3</cx:pt>
          <cx:pt idx="14283">3</cx:pt>
          <cx:pt idx="14284">2.6666666666666665</cx:pt>
          <cx:pt idx="14285">2</cx:pt>
          <cx:pt idx="14286">3</cx:pt>
          <cx:pt idx="14287">2.3300000000000001</cx:pt>
          <cx:pt idx="14288">3</cx:pt>
          <cx:pt idx="14289">2</cx:pt>
          <cx:pt idx="14290">3</cx:pt>
          <cx:pt idx="14291">2.6699999999999999</cx:pt>
          <cx:pt idx="14292">2.335</cx:pt>
          <cx:pt idx="14293">3</cx:pt>
          <cx:pt idx="14294">3</cx:pt>
          <cx:pt idx="14295">3</cx:pt>
          <cx:pt idx="14296">3</cx:pt>
          <cx:pt idx="14297">2</cx:pt>
          <cx:pt idx="14298">3</cx:pt>
          <cx:pt idx="14299">2.835</cx:pt>
          <cx:pt idx="14300">1</cx:pt>
          <cx:pt idx="14301">2</cx:pt>
          <cx:pt idx="14302">2</cx:pt>
          <cx:pt idx="14303">2.6699999999999999</cx:pt>
          <cx:pt idx="14304">2.1699999999999999</cx:pt>
          <cx:pt idx="14305">2.6699999999999999</cx:pt>
          <cx:pt idx="14306">2.3300000000000001</cx:pt>
          <cx:pt idx="14307">2.835</cx:pt>
          <cx:pt idx="14308">2.665</cx:pt>
          <cx:pt idx="14309">2.3300000000000001</cx:pt>
          <cx:pt idx="14310">3</cx:pt>
          <cx:pt idx="14311">1.3300000000000001</cx:pt>
          <cx:pt idx="14312">2.3300000000000001</cx:pt>
          <cx:pt idx="14313">2.3300000000000001</cx:pt>
          <cx:pt idx="14314">2.165</cx:pt>
          <cx:pt idx="14315">3</cx:pt>
          <cx:pt idx="14316">3</cx:pt>
          <cx:pt idx="14317">2.5</cx:pt>
          <cx:pt idx="14318">2.3300000000000001</cx:pt>
          <cx:pt idx="14319">1.835</cx:pt>
          <cx:pt idx="14320">2.6699999999999999</cx:pt>
          <cx:pt idx="14321">2.3300000000000001</cx:pt>
          <cx:pt idx="14322">2.6699999999999999</cx:pt>
          <cx:pt idx="14323">2.3300000000000001</cx:pt>
          <cx:pt idx="14324">2</cx:pt>
          <cx:pt idx="14325">2</cx:pt>
          <cx:pt idx="14326">3</cx:pt>
          <cx:pt idx="14327">2.3300000000000001</cx:pt>
          <cx:pt idx="14328">2.3300000000000001</cx:pt>
          <cx:pt idx="14329">2.6699999999999999</cx:pt>
          <cx:pt idx="14330">2.165</cx:pt>
          <cx:pt idx="14331">2.8900000000000001</cx:pt>
          <cx:pt idx="14332">3</cx:pt>
          <cx:pt idx="14333">2</cx:pt>
          <cx:pt idx="14334">2.3300000000000001</cx:pt>
          <cx:pt idx="14335">1.6699999999999999</cx:pt>
          <cx:pt idx="14336">2.3300000000000001</cx:pt>
          <cx:pt idx="14337">3</cx:pt>
          <cx:pt idx="14338">3</cx:pt>
          <cx:pt idx="14339">2.3300000000000001</cx:pt>
          <cx:pt idx="14340">3</cx:pt>
          <cx:pt idx="14341">2.6699999999999999</cx:pt>
          <cx:pt idx="14342">2.3300000000000001</cx:pt>
          <cx:pt idx="14343">1.6699999999999999</cx:pt>
          <cx:pt idx="14344">2.3300000000000001</cx:pt>
          <cx:pt idx="14345">2</cx:pt>
          <cx:pt idx="14346">2.5825</cx:pt>
          <cx:pt idx="14347">2</cx:pt>
          <cx:pt idx="14348">2.3300000000000001</cx:pt>
          <cx:pt idx="14349">2.3300000000000001</cx:pt>
          <cx:pt idx="14350">3</cx:pt>
          <cx:pt idx="14351">2.6699999999999999</cx:pt>
          <cx:pt idx="14352">2.6699999999999999</cx:pt>
          <cx:pt idx="14353">1.6699999999999999</cx:pt>
          <cx:pt idx="14354">3</cx:pt>
          <cx:pt idx="14355">2.6699999999999999</cx:pt>
          <cx:pt idx="14356">3</cx:pt>
          <cx:pt idx="14357">3</cx:pt>
          <cx:pt idx="14358">2.6699999999999999</cx:pt>
          <cx:pt idx="14359">2</cx:pt>
          <cx:pt idx="14360">2.3300000000000001</cx:pt>
          <cx:pt idx="14361">2.3333333333333335</cx:pt>
          <cx:pt idx="14362">2.2600000000000002</cx:pt>
          <cx:pt idx="14363">2.3300000000000001</cx:pt>
          <cx:pt idx="14364">1.6699999999999999</cx:pt>
          <cx:pt idx="14365">2</cx:pt>
          <cx:pt idx="14366">2.6699999999999999</cx:pt>
          <cx:pt idx="14367">2.6699999999999999</cx:pt>
          <cx:pt idx="14368">2.2233333333333332</cx:pt>
          <cx:pt idx="14369">2.835</cx:pt>
          <cx:pt idx="14370">3</cx:pt>
          <cx:pt idx="14371">2.6699999999999999</cx:pt>
          <cx:pt idx="14372">3</cx:pt>
          <cx:pt idx="14373">3</cx:pt>
          <cx:pt idx="14374">2.165</cx:pt>
          <cx:pt idx="14375">1.9175</cx:pt>
          <cx:pt idx="14376">2</cx:pt>
          <cx:pt idx="14377">3</cx:pt>
          <cx:pt idx="14378">1.3300000000000001</cx:pt>
          <cx:pt idx="14379">2.1133333333333333</cx:pt>
          <cx:pt idx="14380">2.165</cx:pt>
          <cx:pt idx="14381">3</cx:pt>
          <cx:pt idx="14382">2.3300000000000001</cx:pt>
          <cx:pt idx="14383">2.6699999999999999</cx:pt>
          <cx:pt idx="14384">2</cx:pt>
          <cx:pt idx="14385">2.3300000000000001</cx:pt>
          <cx:pt idx="14386">2.3300000000000001</cx:pt>
          <cx:pt idx="14387">2.6699999999999999</cx:pt>
          <cx:pt idx="14388">2.5</cx:pt>
          <cx:pt idx="14389">3</cx:pt>
          <cx:pt idx="14390">3</cx:pt>
          <cx:pt idx="14391">3</cx:pt>
          <cx:pt idx="14392">3</cx:pt>
          <cx:pt idx="14393">3</cx:pt>
          <cx:pt idx="14394">3</cx:pt>
          <cx:pt idx="14395">2</cx:pt>
          <cx:pt idx="14396">2.335</cx:pt>
          <cx:pt idx="14397">2.5</cx:pt>
          <cx:pt idx="14398">3</cx:pt>
          <cx:pt idx="14399">2</cx:pt>
          <cx:pt idx="14400">2.8325</cx:pt>
          <cx:pt idx="14401">3</cx:pt>
          <cx:pt idx="14402">1</cx:pt>
          <cx:pt idx="14403">2.2233333333333332</cx:pt>
          <cx:pt idx="14404">2.3300000000000001</cx:pt>
          <cx:pt idx="14405">3</cx:pt>
          <cx:pt idx="14406">2.335</cx:pt>
          <cx:pt idx="14407">3</cx:pt>
          <cx:pt idx="14408">3</cx:pt>
          <cx:pt idx="14409">2.3300000000000001</cx:pt>
          <cx:pt idx="14410">3</cx:pt>
          <cx:pt idx="14411">1</cx:pt>
          <cx:pt idx="14412">3</cx:pt>
          <cx:pt idx="14413">2</cx:pt>
          <cx:pt idx="14414">2.3300000000000001</cx:pt>
          <cx:pt idx="14415">3</cx:pt>
          <cx:pt idx="14416">3</cx:pt>
          <cx:pt idx="14417">2.4466666666666668</cx:pt>
          <cx:pt idx="14418">1.665</cx:pt>
          <cx:pt idx="14419">2.5</cx:pt>
          <cx:pt idx="14420">2.3333333333333335</cx:pt>
          <cx:pt idx="14421">2.3300000000000001</cx:pt>
          <cx:pt idx="14422">3</cx:pt>
          <cx:pt idx="14423">2.6699999999999999</cx:pt>
          <cx:pt idx="14424">2.6699999999999999</cx:pt>
          <cx:pt idx="14425">3</cx:pt>
          <cx:pt idx="14426">3</cx:pt>
          <cx:pt idx="14427">2.5</cx:pt>
          <cx:pt idx="14428">2.6699999999999999</cx:pt>
          <cx:pt idx="14429">2</cx:pt>
          <cx:pt idx="14430">2.3300000000000001</cx:pt>
          <cx:pt idx="14431">2.6699999999999999</cx:pt>
          <cx:pt idx="14432">2.665</cx:pt>
          <cx:pt idx="14433">1.6699999999999999</cx:pt>
          <cx:pt idx="14434">2</cx:pt>
          <cx:pt idx="14435">2.5</cx:pt>
          <cx:pt idx="14436">3</cx:pt>
          <cx:pt idx="14437">2.202</cx:pt>
          <cx:pt idx="14438">1</cx:pt>
          <cx:pt idx="14439">2.3300000000000001</cx:pt>
          <cx:pt idx="14440">1.9175</cx:pt>
          <cx:pt idx="14441">2.6699999999999999</cx:pt>
          <cx:pt idx="14442">2</cx:pt>
          <cx:pt idx="14443">3</cx:pt>
          <cx:pt idx="14444">1.835</cx:pt>
          <cx:pt idx="14445">3</cx:pt>
          <cx:pt idx="14446">3</cx:pt>
          <cx:pt idx="14447">2.3300000000000001</cx:pt>
          <cx:pt idx="14448">3</cx:pt>
          <cx:pt idx="14449">3</cx:pt>
          <cx:pt idx="14450">3</cx:pt>
          <cx:pt idx="14451">2.0024999999999999</cx:pt>
          <cx:pt idx="14452">2.3300000000000001</cx:pt>
          <cx:pt idx="14453">3</cx:pt>
          <cx:pt idx="14454">2.6699999999999999</cx:pt>
          <cx:pt idx="14455">2.3300000000000001</cx:pt>
          <cx:pt idx="14456">2.1099999999999999</cx:pt>
          <cx:pt idx="14457">2</cx:pt>
          <cx:pt idx="14458">2</cx:pt>
          <cx:pt idx="14459">1.8316666666666668</cx:pt>
          <cx:pt idx="14460">3</cx:pt>
          <cx:pt idx="14461">2</cx:pt>
          <cx:pt idx="14462">3</cx:pt>
          <cx:pt idx="14463">3</cx:pt>
          <cx:pt idx="14464">2</cx:pt>
          <cx:pt idx="14465">2.3300000000000001</cx:pt>
          <cx:pt idx="14466">2.835</cx:pt>
          <cx:pt idx="14467">2.8900000000000001</cx:pt>
          <cx:pt idx="14468">3</cx:pt>
          <cx:pt idx="14469">2.6699999999999999</cx:pt>
          <cx:pt idx="14470">2</cx:pt>
          <cx:pt idx="14471">2.3300000000000001</cx:pt>
          <cx:pt idx="14472">2.3300000000000001</cx:pt>
          <cx:pt idx="14473">2.665</cx:pt>
          <cx:pt idx="14474">3</cx:pt>
          <cx:pt idx="14475">2.6699999999999999</cx:pt>
          <cx:pt idx="14476">2.1699999999999999</cx:pt>
          <cx:pt idx="14477">2.25</cx:pt>
          <cx:pt idx="14478">2.5</cx:pt>
          <cx:pt idx="14479">2.6699999999999999</cx:pt>
          <cx:pt idx="14480">2.3300000000000001</cx:pt>
          <cx:pt idx="14481">2.6699999999999999</cx:pt>
          <cx:pt idx="14482">1.6699999999999999</cx:pt>
          <cx:pt idx="14483">3</cx:pt>
          <cx:pt idx="14484">2</cx:pt>
          <cx:pt idx="14485">2.6699999999999999</cx:pt>
          <cx:pt idx="14486">2.165</cx:pt>
          <cx:pt idx="14487">2.5</cx:pt>
          <cx:pt idx="14488">2.6699999999999999</cx:pt>
          <cx:pt idx="14489">2.6699999999999999</cx:pt>
          <cx:pt idx="14490">1.6699999999999999</cx:pt>
          <cx:pt idx="14491">3</cx:pt>
          <cx:pt idx="14492">2</cx:pt>
          <cx:pt idx="14493">1.6699999999999999</cx:pt>
          <cx:pt idx="14494">2.5</cx:pt>
          <cx:pt idx="14495">2.6699999999999999</cx:pt>
          <cx:pt idx="14496">2.835</cx:pt>
          <cx:pt idx="14497">2.6666666666666665</cx:pt>
          <cx:pt idx="14498">2</cx:pt>
          <cx:pt idx="14499">2.1320000000000001</cx:pt>
          <cx:pt idx="14500">3</cx:pt>
          <cx:pt idx="14501">2</cx:pt>
          <cx:pt idx="14502">2.3300000000000001</cx:pt>
          <cx:pt idx="14503">1.835</cx:pt>
          <cx:pt idx="14504">3</cx:pt>
          <cx:pt idx="14505">1.9966666666666668</cx:pt>
          <cx:pt idx="14506">2.6699999999999999</cx:pt>
          <cx:pt idx="14507">2.4175</cx:pt>
          <cx:pt idx="14508">2.6699999999999999</cx:pt>
          <cx:pt idx="14509">3</cx:pt>
          <cx:pt idx="14510">2.6699999999999999</cx:pt>
          <cx:pt idx="14511">2.6699999999999999</cx:pt>
          <cx:pt idx="14512">3</cx:pt>
          <cx:pt idx="14513">2.165</cx:pt>
          <cx:pt idx="14514">2</cx:pt>
          <cx:pt idx="14515">2</cx:pt>
          <cx:pt idx="14516">3</cx:pt>
          <cx:pt idx="14517">2.835</cx:pt>
          <cx:pt idx="14518">2.5</cx:pt>
          <cx:pt idx="14519">3</cx:pt>
          <cx:pt idx="14520">2.6699999999999999</cx:pt>
          <cx:pt idx="14521">2</cx:pt>
          <cx:pt idx="14522">2</cx:pt>
          <cx:pt idx="14523">1.9166666666666667</cx:pt>
          <cx:pt idx="14524">2.3300000000000001</cx:pt>
          <cx:pt idx="14525">2.6699999999999999</cx:pt>
          <cx:pt idx="14526">2.7766666666666668</cx:pt>
          <cx:pt idx="14527">2.335</cx:pt>
          <cx:pt idx="14528">3</cx:pt>
          <cx:pt idx="14529">3</cx:pt>
          <cx:pt idx="14530">2.3300000000000001</cx:pt>
          <cx:pt idx="14531">3</cx:pt>
          <cx:pt idx="14532">3</cx:pt>
          <cx:pt idx="14533">2.3366666666666664</cx:pt>
          <cx:pt idx="14534">2.835</cx:pt>
          <cx:pt idx="14535">2.165</cx:pt>
          <cx:pt idx="14536">2.6699999999999999</cx:pt>
          <cx:pt idx="14537">2.5</cx:pt>
          <cx:pt idx="14538">2.4433333333333334</cx:pt>
          <cx:pt idx="14539">3</cx:pt>
          <cx:pt idx="14540">2.665</cx:pt>
          <cx:pt idx="14541">2</cx:pt>
          <cx:pt idx="14542">2.835</cx:pt>
          <cx:pt idx="14543">1.9319999999999999</cx:pt>
          <cx:pt idx="14544">2.835</cx:pt>
          <cx:pt idx="14545">2.5</cx:pt>
          <cx:pt idx="14546">2.3300000000000001</cx:pt>
          <cx:pt idx="14547">2.6699999999999999</cx:pt>
          <cx:pt idx="14548">3</cx:pt>
          <cx:pt idx="14549">3</cx:pt>
          <cx:pt idx="14550">3</cx:pt>
          <cx:pt idx="14551">2.3300000000000001</cx:pt>
          <cx:pt idx="14552">2</cx:pt>
          <cx:pt idx="14553">2</cx:pt>
          <cx:pt idx="14554">2.6699999999999999</cx:pt>
          <cx:pt idx="14555">2.665</cx:pt>
          <cx:pt idx="14556">3</cx:pt>
          <cx:pt idx="14557">2.3300000000000001</cx:pt>
          <cx:pt idx="14558">1.6699999999999999</cx:pt>
          <cx:pt idx="14559">2.3300000000000001</cx:pt>
          <cx:pt idx="14560">3</cx:pt>
          <cx:pt idx="14561">2.6699999999999999</cx:pt>
          <cx:pt idx="14562">1.6699999999999999</cx:pt>
          <cx:pt idx="14563">2.6666666666666665</cx:pt>
          <cx:pt idx="14564">3</cx:pt>
          <cx:pt idx="14565">2.3300000000000001</cx:pt>
          <cx:pt idx="14566">2</cx:pt>
          <cx:pt idx="14567">3</cx:pt>
          <cx:pt idx="14568">1.8899999999999999</cx:pt>
          <cx:pt idx="14569">2.4975000000000001</cx:pt>
          <cx:pt idx="14570">2.6699999999999999</cx:pt>
          <cx:pt idx="14571">1.835</cx:pt>
          <cx:pt idx="14572">3</cx:pt>
          <cx:pt idx="14573">3</cx:pt>
          <cx:pt idx="14574">2.3300000000000001</cx:pt>
          <cx:pt idx="14575">2.3300000000000001</cx:pt>
          <cx:pt idx="14576">2</cx:pt>
          <cx:pt idx="14577">3</cx:pt>
          <cx:pt idx="14578">2.835</cx:pt>
          <cx:pt idx="14579">2</cx:pt>
          <cx:pt idx="14580">2</cx:pt>
          <cx:pt idx="14581">3</cx:pt>
          <cx:pt idx="14582">2.6699999999999999</cx:pt>
          <cx:pt idx="14583">2.3300000000000001</cx:pt>
          <cx:pt idx="14584">3</cx:pt>
          <cx:pt idx="14585">3</cx:pt>
          <cx:pt idx="14586">2</cx:pt>
          <cx:pt idx="14587">2.5</cx:pt>
          <cx:pt idx="14588">2</cx:pt>
          <cx:pt idx="14589">2.6699999999999999</cx:pt>
          <cx:pt idx="14590">2.835</cx:pt>
          <cx:pt idx="14591">1.6699999999999999</cx:pt>
          <cx:pt idx="14592">1.6699999999999999</cx:pt>
          <cx:pt idx="14593">3</cx:pt>
          <cx:pt idx="14594">1.335</cx:pt>
          <cx:pt idx="14595">3</cx:pt>
          <cx:pt idx="14596">3</cx:pt>
          <cx:pt idx="14597">2.5825</cx:pt>
          <cx:pt idx="14598">2.335</cx:pt>
          <cx:pt idx="14599">1.6699999999999999</cx:pt>
          <cx:pt idx="14600">3</cx:pt>
          <cx:pt idx="14601">3</cx:pt>
          <cx:pt idx="14602">2.5</cx:pt>
          <cx:pt idx="14603">2.665</cx:pt>
          <cx:pt idx="14604">1.8300000000000001</cx:pt>
          <cx:pt idx="14605">2.6699999999999999</cx:pt>
          <cx:pt idx="14606">1.6699999999999999</cx:pt>
          <cx:pt idx="14607">3</cx:pt>
          <cx:pt idx="14608">2</cx:pt>
          <cx:pt idx="14609">3</cx:pt>
          <cx:pt idx="14610">2.835</cx:pt>
          <cx:pt idx="14611">2</cx:pt>
          <cx:pt idx="14612">1.835</cx:pt>
          <cx:pt idx="14613">3</cx:pt>
          <cx:pt idx="14614">2</cx:pt>
          <cx:pt idx="14615">3</cx:pt>
          <cx:pt idx="14616">2</cx:pt>
          <cx:pt idx="14617">1.6699999999999999</cx:pt>
          <cx:pt idx="14618">2.2233333333333332</cx:pt>
          <cx:pt idx="14619">3</cx:pt>
          <cx:pt idx="14620">2.6699999999999999</cx:pt>
          <cx:pt idx="14621">2.2233333333333332</cx:pt>
          <cx:pt idx="14622">1.6699999999999999</cx:pt>
          <cx:pt idx="14623">3</cx:pt>
          <cx:pt idx="14624">2</cx:pt>
          <cx:pt idx="14625">2.6699999999999999</cx:pt>
          <cx:pt idx="14626">3</cx:pt>
          <cx:pt idx="14627">1.6699999999999999</cx:pt>
          <cx:pt idx="14628">1.6699999999999999</cx:pt>
          <cx:pt idx="14629">2.335</cx:pt>
          <cx:pt idx="14630">2.3300000000000001</cx:pt>
          <cx:pt idx="14631">3</cx:pt>
          <cx:pt idx="14632">3</cx:pt>
          <cx:pt idx="14633">2.8900000000000001</cx:pt>
          <cx:pt idx="14634">2.3300000000000001</cx:pt>
          <cx:pt idx="14635">3</cx:pt>
          <cx:pt idx="14636">2.6699999999999999</cx:pt>
          <cx:pt idx="14637">2</cx:pt>
          <cx:pt idx="14638">1.5</cx:pt>
          <cx:pt idx="14639">2.835</cx:pt>
          <cx:pt idx="14640">3</cx:pt>
          <cx:pt idx="14641">3</cx:pt>
          <cx:pt idx="14642">3</cx:pt>
          <cx:pt idx="14643">2.1099999999999999</cx:pt>
          <cx:pt idx="14644">3</cx:pt>
          <cx:pt idx="14645">2</cx:pt>
          <cx:pt idx="14646">2.3300000000000001</cx:pt>
          <cx:pt idx="14647">1.6699999999999999</cx:pt>
          <cx:pt idx="14648">2.3300000000000001</cx:pt>
          <cx:pt idx="14649">2.665</cx:pt>
          <cx:pt idx="14650">2.6699999999999999</cx:pt>
          <cx:pt idx="14651">1.8899999999999999</cx:pt>
          <cx:pt idx="14652">1.3300000000000001</cx:pt>
          <cx:pt idx="14653">2.6680000000000001</cx:pt>
          <cx:pt idx="14654">2.1099999999999999</cx:pt>
          <cx:pt idx="14655">2.6699999999999999</cx:pt>
          <cx:pt idx="14656">2.3300000000000001</cx:pt>
          <cx:pt idx="14657">3</cx:pt>
          <cx:pt idx="14658">2.5533333333333332</cx:pt>
          <cx:pt idx="14659">2.6699999999999999</cx:pt>
          <cx:pt idx="14660">2.3300000000000001</cx:pt>
          <cx:pt idx="14661">1.6699999999999999</cx:pt>
          <cx:pt idx="14662">3</cx:pt>
          <cx:pt idx="14663">2.6699999999999999</cx:pt>
          <cx:pt idx="14664">1.6699999999999999</cx:pt>
          <cx:pt idx="14665">2.835</cx:pt>
          <cx:pt idx="14666">3</cx:pt>
          <cx:pt idx="14667">3</cx:pt>
          <cx:pt idx="14668">2.6699999999999999</cx:pt>
          <cx:pt idx="14669">2.835</cx:pt>
          <cx:pt idx="14670">2.6699999999999999</cx:pt>
          <cx:pt idx="14671">2.6699999999999999</cx:pt>
          <cx:pt idx="14672">2.5</cx:pt>
          <cx:pt idx="14673">2.165</cx:pt>
          <cx:pt idx="14674">2</cx:pt>
          <cx:pt idx="14675">1.3300000000000001</cx:pt>
          <cx:pt idx="14676">2.835</cx:pt>
          <cx:pt idx="14677">2</cx:pt>
          <cx:pt idx="14678">2</cx:pt>
          <cx:pt idx="14679">3</cx:pt>
          <cx:pt idx="14680">2.3300000000000001</cx:pt>
          <cx:pt idx="14681">3</cx:pt>
          <cx:pt idx="14682">3</cx:pt>
          <cx:pt idx="14683">2.6699999999999999</cx:pt>
          <cx:pt idx="14684">2.3300000000000001</cx:pt>
          <cx:pt idx="14685">2.3300000000000001</cx:pt>
          <cx:pt idx="14686">2.835</cx:pt>
          <cx:pt idx="14687">2.3300000000000001</cx:pt>
          <cx:pt idx="14688">2.6666666666666665</cx:pt>
          <cx:pt idx="14689">1.8325</cx:pt>
          <cx:pt idx="14690">3</cx:pt>
          <cx:pt idx="14691">2.8325</cx:pt>
          <cx:pt idx="14692">2.5825</cx:pt>
          <cx:pt idx="14693">1.6699999999999999</cx:pt>
          <cx:pt idx="14694">2.6699999999999999</cx:pt>
          <cx:pt idx="14695">3</cx:pt>
          <cx:pt idx="14696">1.6699999999999999</cx:pt>
          <cx:pt idx="14697">2</cx:pt>
          <cx:pt idx="14698">2.6699999999999999</cx:pt>
          <cx:pt idx="14699">3</cx:pt>
          <cx:pt idx="14700">3</cx:pt>
          <cx:pt idx="14701">2.6699999999999999</cx:pt>
          <cx:pt idx="14702">2.6699999999999999</cx:pt>
          <cx:pt idx="14703">2.3300000000000001</cx:pt>
          <cx:pt idx="14704">3</cx:pt>
          <cx:pt idx="14705">3</cx:pt>
          <cx:pt idx="14706">1.6666666666666667</cx:pt>
          <cx:pt idx="14707">2.3300000000000001</cx:pt>
          <cx:pt idx="14708">2</cx:pt>
          <cx:pt idx="14709">2.5</cx:pt>
          <cx:pt idx="14710">2.4433333333333334</cx:pt>
          <cx:pt idx="14711">3</cx:pt>
          <cx:pt idx="14712">2.3300000000000001</cx:pt>
          <cx:pt idx="14713">2.3300000000000001</cx:pt>
          <cx:pt idx="14714">2.3300000000000001</cx:pt>
          <cx:pt idx="14715">3</cx:pt>
          <cx:pt idx="14716">2.6699999999999999</cx:pt>
          <cx:pt idx="14717">1.665</cx:pt>
          <cx:pt idx="14718">2.3300000000000001</cx:pt>
          <cx:pt idx="14719">3</cx:pt>
          <cx:pt idx="14720">1.6699999999999999</cx:pt>
          <cx:pt idx="14721">2.3300000000000001</cx:pt>
          <cx:pt idx="14722">3</cx:pt>
          <cx:pt idx="14723">3</cx:pt>
          <cx:pt idx="14724">2.1699999999999999</cx:pt>
          <cx:pt idx="14725">2.3300000000000001</cx:pt>
          <cx:pt idx="14726">2.335</cx:pt>
          <cx:pt idx="14727">2</cx:pt>
          <cx:pt idx="14728">2</cx:pt>
          <cx:pt idx="14729">2.6699999999999999</cx:pt>
          <cx:pt idx="14730">2.6699999999999999</cx:pt>
          <cx:pt idx="14731">2.835</cx:pt>
          <cx:pt idx="14732">3</cx:pt>
          <cx:pt idx="14733">3</cx:pt>
          <cx:pt idx="14734">2.3300000000000001</cx:pt>
          <cx:pt idx="14735">1.835</cx:pt>
          <cx:pt idx="14736">2</cx:pt>
          <cx:pt idx="14737">2.165</cx:pt>
          <cx:pt idx="14738">3</cx:pt>
          <cx:pt idx="14739">2.5</cx:pt>
          <cx:pt idx="14740">2</cx:pt>
          <cx:pt idx="14741">2</cx:pt>
          <cx:pt idx="14742">3</cx:pt>
          <cx:pt idx="14743">2.835</cx:pt>
          <cx:pt idx="14744">2.665</cx:pt>
          <cx:pt idx="14745">3</cx:pt>
          <cx:pt idx="14746">3</cx:pt>
          <cx:pt idx="14747">1.3300000000000001</cx:pt>
          <cx:pt idx="14748">2.3333333333333335</cx:pt>
          <cx:pt idx="14749">2.6666666666666665</cx:pt>
          <cx:pt idx="14750">2.165</cx:pt>
          <cx:pt idx="14751">3</cx:pt>
          <cx:pt idx="14752">2.3300000000000001</cx:pt>
          <cx:pt idx="14753">3</cx:pt>
          <cx:pt idx="14754">1.5566666666666666</cx:pt>
          <cx:pt idx="14755">1.6699999999999999</cx:pt>
          <cx:pt idx="14756">2.3300000000000001</cx:pt>
          <cx:pt idx="14757">3</cx:pt>
          <cx:pt idx="14758">2.6699999999999999</cx:pt>
          <cx:pt idx="14759">3</cx:pt>
          <cx:pt idx="14760">2.5566666666666666</cx:pt>
          <cx:pt idx="14761">2.6699999999999999</cx:pt>
          <cx:pt idx="14762">2.3300000000000001</cx:pt>
          <cx:pt idx="14763">2.6699999999999999</cx:pt>
          <cx:pt idx="14764">3</cx:pt>
          <cx:pt idx="14765">2.3300000000000001</cx:pt>
          <cx:pt idx="14766">2.6699999999999999</cx:pt>
          <cx:pt idx="14767">2.5</cx:pt>
          <cx:pt idx="14768">3</cx:pt>
          <cx:pt idx="14769">1.6699999999999999</cx:pt>
          <cx:pt idx="14770">2.6699999999999999</cx:pt>
          <cx:pt idx="14771">2.25</cx:pt>
          <cx:pt idx="14772">2.3999999999999999</cx:pt>
          <cx:pt idx="14773">3</cx:pt>
          <cx:pt idx="14774">1</cx:pt>
          <cx:pt idx="14775">2.3300000000000001</cx:pt>
          <cx:pt idx="14776">1.6699999999999999</cx:pt>
          <cx:pt idx="14777">3</cx:pt>
          <cx:pt idx="14778">2</cx:pt>
          <cx:pt idx="14779">2.3333333333333335</cx:pt>
          <cx:pt idx="14780">2.3300000000000001</cx:pt>
          <cx:pt idx="14781">3</cx:pt>
          <cx:pt idx="14782">3</cx:pt>
          <cx:pt idx="14783">2.6666666666666665</cx:pt>
          <cx:pt idx="14784">2.9175</cx:pt>
          <cx:pt idx="14785">3</cx:pt>
          <cx:pt idx="14786">3</cx:pt>
          <cx:pt idx="14787">3</cx:pt>
          <cx:pt idx="14788">3</cx:pt>
          <cx:pt idx="14789">2</cx:pt>
          <cx:pt idx="14790">3</cx:pt>
          <cx:pt idx="14791">3</cx:pt>
          <cx:pt idx="14792">2.6699999999999999</cx:pt>
          <cx:pt idx="14793">3</cx:pt>
          <cx:pt idx="14794">2</cx:pt>
          <cx:pt idx="14795">2.335</cx:pt>
          <cx:pt idx="14796">2.5533333333333332</cx:pt>
          <cx:pt idx="14797">3</cx:pt>
          <cx:pt idx="14798">3</cx:pt>
          <cx:pt idx="14799">2.835</cx:pt>
          <cx:pt idx="14800">2.165</cx:pt>
          <cx:pt idx="14801">2</cx:pt>
          <cx:pt idx="14802">2.6699999999999999</cx:pt>
          <cx:pt idx="14803">2</cx:pt>
          <cx:pt idx="14804">2</cx:pt>
          <cx:pt idx="14805">2.6699999999999999</cx:pt>
          <cx:pt idx="14806">2.6699999999999999</cx:pt>
          <cx:pt idx="14807">2.6666666666666665</cx:pt>
          <cx:pt idx="14808">3</cx:pt>
          <cx:pt idx="14809">2.3300000000000001</cx:pt>
          <cx:pt idx="14810">2.835</cx:pt>
          <cx:pt idx="14811">3</cx:pt>
          <cx:pt idx="14812">1.835</cx:pt>
          <cx:pt idx="14813">2.3300000000000001</cx:pt>
          <cx:pt idx="14814">3</cx:pt>
          <cx:pt idx="14815">3</cx:pt>
          <cx:pt idx="14816">2.5</cx:pt>
          <cx:pt idx="14817">2.5</cx:pt>
          <cx:pt idx="14818">2.6699999999999999</cx:pt>
          <cx:pt idx="14819">2</cx:pt>
          <cx:pt idx="14820">3</cx:pt>
          <cx:pt idx="14821">2.6699999999999999</cx:pt>
          <cx:pt idx="14822">2.165</cx:pt>
          <cx:pt idx="14823">2.6699999999999999</cx:pt>
          <cx:pt idx="14824">2.3300000000000001</cx:pt>
          <cx:pt idx="14825">2</cx:pt>
          <cx:pt idx="14826">2.3300000000000001</cx:pt>
          <cx:pt idx="14827">2.6699999999999999</cx:pt>
          <cx:pt idx="14828">2.6699999999999999</cx:pt>
          <cx:pt idx="14829">3</cx:pt>
          <cx:pt idx="14830">3</cx:pt>
          <cx:pt idx="14831">1.8300000000000001</cx:pt>
          <cx:pt idx="14832">2</cx:pt>
          <cx:pt idx="14833">2.6699999999999999</cx:pt>
          <cx:pt idx="14834">2.2233333333333332</cx:pt>
          <cx:pt idx="14835">2.6699999999999999</cx:pt>
          <cx:pt idx="14836">2.6699999999999999</cx:pt>
          <cx:pt idx="14837">2</cx:pt>
          <cx:pt idx="14838">2.3300000000000001</cx:pt>
          <cx:pt idx="14839">3</cx:pt>
          <cx:pt idx="14840">2</cx:pt>
          <cx:pt idx="14841">2.3300000000000001</cx:pt>
          <cx:pt idx="14842">2.6699999999999999</cx:pt>
          <cx:pt idx="14843">2.6699999999999999</cx:pt>
          <cx:pt idx="14844">2.165</cx:pt>
          <cx:pt idx="14845">3</cx:pt>
          <cx:pt idx="14846">2.085</cx:pt>
          <cx:pt idx="14847">2.665</cx:pt>
          <cx:pt idx="14848">2.3333333333333335</cx:pt>
          <cx:pt idx="14849">2.7799999999999998</cx:pt>
          <cx:pt idx="14850">3</cx:pt>
          <cx:pt idx="14851">2.5533333333333332</cx:pt>
          <cx:pt idx="14852">3</cx:pt>
          <cx:pt idx="14853">2.6699999999999999</cx:pt>
          <cx:pt idx="14854">2.6699999999999999</cx:pt>
          <cx:pt idx="14855">3</cx:pt>
          <cx:pt idx="14856">1.6699999999999999</cx:pt>
          <cx:pt idx="14857">2.165</cx:pt>
          <cx:pt idx="14858">1.6699999999999999</cx:pt>
          <cx:pt idx="14859">3</cx:pt>
          <cx:pt idx="14860">3</cx:pt>
          <cx:pt idx="14861">2.3300000000000001</cx:pt>
          <cx:pt idx="14862">3</cx:pt>
          <cx:pt idx="14863">2.335</cx:pt>
          <cx:pt idx="14864">2.3333333333333335</cx:pt>
          <cx:pt idx="14865">2.3300000000000001</cx:pt>
          <cx:pt idx="14866">2.835</cx:pt>
          <cx:pt idx="14867">3</cx:pt>
          <cx:pt idx="14868">2.1099999999999999</cx:pt>
          <cx:pt idx="14869">1.6699999999999999</cx:pt>
          <cx:pt idx="14870">2.6666666666666665</cx:pt>
          <cx:pt idx="14871">2.5</cx:pt>
          <cx:pt idx="14872">2</cx:pt>
          <cx:pt idx="14873">2.6699999999999999</cx:pt>
          <cx:pt idx="14874">2.6699999999999999</cx:pt>
          <cx:pt idx="14875">3</cx:pt>
          <cx:pt idx="14876">2.835</cx:pt>
          <cx:pt idx="14877">2.3300000000000001</cx:pt>
          <cx:pt idx="14878">2</cx:pt>
          <cx:pt idx="14879">2.1099999999999999</cx:pt>
          <cx:pt idx="14880">2</cx:pt>
          <cx:pt idx="14881">3</cx:pt>
          <cx:pt idx="14882">3</cx:pt>
          <cx:pt idx="14883">1.6699999999999999</cx:pt>
          <cx:pt idx="14884">2.1699999999999999</cx:pt>
          <cx:pt idx="14885">2</cx:pt>
          <cx:pt idx="14886">1.6699999999999999</cx:pt>
          <cx:pt idx="14887">3</cx:pt>
          <cx:pt idx="14888">2.835</cx:pt>
          <cx:pt idx="14889">3</cx:pt>
          <cx:pt idx="14890">2.1099999999999999</cx:pt>
          <cx:pt idx="14891">2</cx:pt>
          <cx:pt idx="14892">3</cx:pt>
          <cx:pt idx="14893">3</cx:pt>
          <cx:pt idx="14894">2.6699999999999999</cx:pt>
          <cx:pt idx="14895">2.3300000000000001</cx:pt>
          <cx:pt idx="14896">3</cx:pt>
          <cx:pt idx="14897">1.8300000000000001</cx:pt>
          <cx:pt idx="14898">3</cx:pt>
          <cx:pt idx="14899">3</cx:pt>
          <cx:pt idx="14900">2.3300000000000001</cx:pt>
          <cx:pt idx="14901">2.3300000000000001</cx:pt>
          <cx:pt idx="14902">3</cx:pt>
          <cx:pt idx="14903">2</cx:pt>
          <cx:pt idx="14904">2.6699999999999999</cx:pt>
          <cx:pt idx="14905">3</cx:pt>
          <cx:pt idx="14906">2.3300000000000001</cx:pt>
          <cx:pt idx="14907">2.5</cx:pt>
          <cx:pt idx="14908">2.5</cx:pt>
          <cx:pt idx="14909">1.3300000000000001</cx:pt>
          <cx:pt idx="14910">1.6699999999999999</cx:pt>
          <cx:pt idx="14911">2.3300000000000001</cx:pt>
          <cx:pt idx="14912">3</cx:pt>
          <cx:pt idx="14913">1.8300000000000001</cx:pt>
          <cx:pt idx="14914">2.6699999999999999</cx:pt>
          <cx:pt idx="14915">2.6699999999999999</cx:pt>
          <cx:pt idx="14916">3</cx:pt>
          <cx:pt idx="14917">3</cx:pt>
          <cx:pt idx="14918">1.6699999999999999</cx:pt>
          <cx:pt idx="14919">2.1133333333333333</cx:pt>
          <cx:pt idx="14920">1.3300000000000001</cx:pt>
          <cx:pt idx="14921">1.8300000000000001</cx:pt>
          <cx:pt idx="14922">2.3300000000000001</cx:pt>
          <cx:pt idx="14923">1.6699999999999999</cx:pt>
          <cx:pt idx="14924">1.3300000000000001</cx:pt>
          <cx:pt idx="14925">3</cx:pt>
          <cx:pt idx="14926">3</cx:pt>
          <cx:pt idx="14927">3</cx:pt>
          <cx:pt idx="14928">2</cx:pt>
          <cx:pt idx="14929">2.835</cx:pt>
          <cx:pt idx="14930">3</cx:pt>
          <cx:pt idx="14931">3</cx:pt>
          <cx:pt idx="14932">2</cx:pt>
          <cx:pt idx="14933">1.6699999999999999</cx:pt>
          <cx:pt idx="14934">2.3300000000000001</cx:pt>
          <cx:pt idx="14935">3</cx:pt>
          <cx:pt idx="14936">2.6699999999999999</cx:pt>
          <cx:pt idx="14937">3</cx:pt>
          <cx:pt idx="14938">2.3300000000000001</cx:pt>
          <cx:pt idx="14939">2.3300000000000001</cx:pt>
          <cx:pt idx="14940">1.3300000000000001</cx:pt>
          <cx:pt idx="14941">2.6699999999999999</cx:pt>
          <cx:pt idx="14942">2.5</cx:pt>
          <cx:pt idx="14943">3</cx:pt>
          <cx:pt idx="14944">2.6699999999999999</cx:pt>
          <cx:pt idx="14945">2.3300000000000001</cx:pt>
          <cx:pt idx="14946">2.7766666666666668</cx:pt>
          <cx:pt idx="14947">2.5533333333333332</cx:pt>
          <cx:pt idx="14948">2.3300000000000001</cx:pt>
          <cx:pt idx="14949">2.5</cx:pt>
          <cx:pt idx="14950">3</cx:pt>
          <cx:pt idx="14951">2.3300000000000001</cx:pt>
          <cx:pt idx="14952">3</cx:pt>
          <cx:pt idx="14953">2.3300000000000001</cx:pt>
          <cx:pt idx="14954">2</cx:pt>
          <cx:pt idx="14955">1.6699999999999999</cx:pt>
          <cx:pt idx="14956">2.3300000000000001</cx:pt>
          <cx:pt idx="14957">2.3300000000000001</cx:pt>
          <cx:pt idx="14958">3</cx:pt>
          <cx:pt idx="14959">2.3300000000000001</cx:pt>
          <cx:pt idx="14960">2.6699999999999999</cx:pt>
          <cx:pt idx="14961">1.665</cx:pt>
          <cx:pt idx="14962">2.6699999999999999</cx:pt>
          <cx:pt idx="14963">2.6699999999999999</cx:pt>
          <cx:pt idx="14964">2.335</cx:pt>
          <cx:pt idx="14965">2.6699999999999999</cx:pt>
          <cx:pt idx="14966">3</cx:pt>
          <cx:pt idx="14967">3</cx:pt>
          <cx:pt idx="14968">3</cx:pt>
          <cx:pt idx="14969">2.6699999999999999</cx:pt>
          <cx:pt idx="14970">3</cx:pt>
          <cx:pt idx="14971">2.165</cx:pt>
          <cx:pt idx="14972">3</cx:pt>
          <cx:pt idx="14973">1.6699999999999999</cx:pt>
          <cx:pt idx="14974">3</cx:pt>
          <cx:pt idx="14975">2.198</cx:pt>
          <cx:pt idx="14976">2.6699999999999999</cx:pt>
          <cx:pt idx="14977">2.6699999999999999</cx:pt>
          <cx:pt idx="14978">2.3300000000000001</cx:pt>
          <cx:pt idx="14979">3</cx:pt>
          <cx:pt idx="14980">2.3300000000000001</cx:pt>
          <cx:pt idx="14981">3</cx:pt>
          <cx:pt idx="14982">3</cx:pt>
          <cx:pt idx="14983">2.335</cx:pt>
          <cx:pt idx="14984">2.2200000000000002</cx:pt>
          <cx:pt idx="14985">2.335</cx:pt>
          <cx:pt idx="14986">3</cx:pt>
          <cx:pt idx="14987">3</cx:pt>
          <cx:pt idx="14988">2.6699999999999999</cx:pt>
          <cx:pt idx="14989">1.6699999999999999</cx:pt>
          <cx:pt idx="14990">2</cx:pt>
          <cx:pt idx="14991">2.6699999999999999</cx:pt>
          <cx:pt idx="14992">3</cx:pt>
          <cx:pt idx="14993">2.335</cx:pt>
          <cx:pt idx="14994">1.6699999999999999</cx:pt>
          <cx:pt idx="14995">2.6699999999999999</cx:pt>
          <cx:pt idx="14996">2.665</cx:pt>
          <cx:pt idx="14997">3</cx:pt>
          <cx:pt idx="14998">3</cx:pt>
          <cx:pt idx="14999">3</cx:pt>
          <cx:pt idx="15000">1.6699999999999999</cx:pt>
          <cx:pt idx="15001">2</cx:pt>
          <cx:pt idx="15002">3</cx:pt>
          <cx:pt idx="15003">3</cx:pt>
          <cx:pt idx="15004">3</cx:pt>
          <cx:pt idx="15005">3</cx:pt>
          <cx:pt idx="15006">2.3333333333333335</cx:pt>
          <cx:pt idx="15007">2</cx:pt>
          <cx:pt idx="15008">2</cx:pt>
          <cx:pt idx="15009">2</cx:pt>
          <cx:pt idx="15010">2.6699999999999999</cx:pt>
          <cx:pt idx="15011">3</cx:pt>
          <cx:pt idx="15012">2.6699999999999999</cx:pt>
          <cx:pt idx="15013">3</cx:pt>
          <cx:pt idx="15014">2.335</cx:pt>
          <cx:pt idx="15015">3</cx:pt>
          <cx:pt idx="15016">2.6699999999999999</cx:pt>
          <cx:pt idx="15017">2.6699999999999999</cx:pt>
          <cx:pt idx="15018">3</cx:pt>
          <cx:pt idx="15019">2.6699999999999999</cx:pt>
          <cx:pt idx="15020">2.3300000000000001</cx:pt>
          <cx:pt idx="15021">2.5</cx:pt>
          <cx:pt idx="15022">2.4433333333333334</cx:pt>
          <cx:pt idx="15023">3</cx:pt>
          <cx:pt idx="15024">2.6699999999999999</cx:pt>
          <cx:pt idx="15025">3</cx:pt>
          <cx:pt idx="15026">3</cx:pt>
          <cx:pt idx="15027">2.5</cx:pt>
          <cx:pt idx="15028">2.3300000000000001</cx:pt>
          <cx:pt idx="15029">2.6699999999999999</cx:pt>
          <cx:pt idx="15030">3</cx:pt>
          <cx:pt idx="15031">3</cx:pt>
          <cx:pt idx="15032">2.5</cx:pt>
          <cx:pt idx="15033">2.3300000000000001</cx:pt>
          <cx:pt idx="15034">2.2200000000000002</cx:pt>
          <cx:pt idx="15035">2.6699999999999999</cx:pt>
          <cx:pt idx="15036">2</cx:pt>
          <cx:pt idx="15037">2.165</cx:pt>
          <cx:pt idx="15038">2.6699999999999999</cx:pt>
          <cx:pt idx="15039">2</cx:pt>
          <cx:pt idx="15040">2.3300000000000001</cx:pt>
          <cx:pt idx="15041">3</cx:pt>
          <cx:pt idx="15042">1.6699999999999999</cx:pt>
          <cx:pt idx="15043">2.6699999999999999</cx:pt>
          <cx:pt idx="15044">1.6699999999999999</cx:pt>
          <cx:pt idx="15045">3</cx:pt>
          <cx:pt idx="15046">1.6699999999999999</cx:pt>
          <cx:pt idx="15047">2</cx:pt>
          <cx:pt idx="15048">2.3300000000000001</cx:pt>
          <cx:pt idx="15049">2.665</cx:pt>
          <cx:pt idx="15050">2</cx:pt>
          <cx:pt idx="15051">3</cx:pt>
          <cx:pt idx="15052">2.1699999999999999</cx:pt>
          <cx:pt idx="15053">2</cx:pt>
          <cx:pt idx="15054">2</cx:pt>
          <cx:pt idx="15055">1.6699999999999999</cx:pt>
          <cx:pt idx="15056">2.3300000000000001</cx:pt>
          <cx:pt idx="15057">2.165</cx:pt>
          <cx:pt idx="15058">1.6699999999999999</cx:pt>
          <cx:pt idx="15059">2.3300000000000001</cx:pt>
          <cx:pt idx="15060">2</cx:pt>
          <cx:pt idx="15061">2.6699999999999999</cx:pt>
          <cx:pt idx="15062">1.6699999999999999</cx:pt>
          <cx:pt idx="15063">2.835</cx:pt>
          <cx:pt idx="15064">2.6699999999999999</cx:pt>
          <cx:pt idx="15065">3</cx:pt>
          <cx:pt idx="15066">3</cx:pt>
          <cx:pt idx="15067">1.3300000000000001</cx:pt>
          <cx:pt idx="15068">2.4433333333333334</cx:pt>
          <cx:pt idx="15069">2.6699999999999999</cx:pt>
          <cx:pt idx="15070">3</cx:pt>
          <cx:pt idx="15071">1.6699999999999999</cx:pt>
          <cx:pt idx="15072">2.3300000000000001</cx:pt>
          <cx:pt idx="15073">1.3300000000000001</cx:pt>
          <cx:pt idx="15074">2.6675</cx:pt>
          <cx:pt idx="15075">2.3300000000000001</cx:pt>
          <cx:pt idx="15076">1.6699999999999999</cx:pt>
          <cx:pt idx="15077">2.3300000000000001</cx:pt>
          <cx:pt idx="15078">3</cx:pt>
          <cx:pt idx="15079">3</cx:pt>
          <cx:pt idx="15080">3</cx:pt>
          <cx:pt idx="15081">1.6699999999999999</cx:pt>
          <cx:pt idx="15082">2.6699999999999999</cx:pt>
          <cx:pt idx="15083">1.6699999999999999</cx:pt>
          <cx:pt idx="15084">3</cx:pt>
          <cx:pt idx="15085">2.3300000000000001</cx:pt>
          <cx:pt idx="15086">3</cx:pt>
          <cx:pt idx="15087">3</cx:pt>
          <cx:pt idx="15088">1.5</cx:pt>
          <cx:pt idx="15089">2.5</cx:pt>
          <cx:pt idx="15090">1</cx:pt>
          <cx:pt idx="15091">2.6699999999999999</cx:pt>
          <cx:pt idx="15092">1.6699999999999999</cx:pt>
          <cx:pt idx="15093">2.6000000000000001</cx:pt>
          <cx:pt idx="15094">2.3300000000000001</cx:pt>
          <cx:pt idx="15095">2</cx:pt>
          <cx:pt idx="15096">2.5</cx:pt>
          <cx:pt idx="15097">3</cx:pt>
          <cx:pt idx="15098">2</cx:pt>
          <cx:pt idx="15099">2.3300000000000001</cx:pt>
          <cx:pt idx="15100">3</cx:pt>
          <cx:pt idx="15101">3</cx:pt>
          <cx:pt idx="15102">2.6699999999999999</cx:pt>
          <cx:pt idx="15103">2.165</cx:pt>
          <cx:pt idx="15104">2</cx:pt>
          <cx:pt idx="15105">2.6699999999999999</cx:pt>
          <cx:pt idx="15106">2.6699999999999999</cx:pt>
          <cx:pt idx="15107">1.6699999999999999</cx:pt>
          <cx:pt idx="15108">1.6699999999999999</cx:pt>
          <cx:pt idx="15109">2.3300000000000001</cx:pt>
          <cx:pt idx="15110">3</cx:pt>
          <cx:pt idx="15111">3</cx:pt>
          <cx:pt idx="15112">3</cx:pt>
          <cx:pt idx="15113">2.6699999999999999</cx:pt>
          <cx:pt idx="15114">2.3300000000000001</cx:pt>
          <cx:pt idx="15115">2.3300000000000001</cx:pt>
          <cx:pt idx="15116">2.0825</cx:pt>
          <cx:pt idx="15117">2.3300000000000001</cx:pt>
          <cx:pt idx="15118">1</cx:pt>
          <cx:pt idx="15119">3</cx:pt>
          <cx:pt idx="15120">2</cx:pt>
          <cx:pt idx="15121">2.5</cx:pt>
          <cx:pt idx="15122">2.2200000000000002</cx:pt>
          <cx:pt idx="15123">2.6699999999999999</cx:pt>
          <cx:pt idx="15124">2.6699999999999999</cx:pt>
          <cx:pt idx="15125">2.3300000000000001</cx:pt>
          <cx:pt idx="15126">2.6699999999999999</cx:pt>
          <cx:pt idx="15127">2.2000000000000002</cx:pt>
          <cx:pt idx="15128">2</cx:pt>
          <cx:pt idx="15129">3</cx:pt>
          <cx:pt idx="15130">2.3300000000000001</cx:pt>
          <cx:pt idx="15131">2.6699999999999999</cx:pt>
          <cx:pt idx="15132">2.6699999999999999</cx:pt>
          <cx:pt idx="15133">3</cx:pt>
          <cx:pt idx="15134">2</cx:pt>
          <cx:pt idx="15135">2.3300000000000001</cx:pt>
          <cx:pt idx="15136">2.3300000000000001</cx:pt>
          <cx:pt idx="15137">2</cx:pt>
          <cx:pt idx="15138">2.6019999999999999</cx:pt>
          <cx:pt idx="15139">2.1699999999999999</cx:pt>
          <cx:pt idx="15140">2.7766666666666668</cx:pt>
          <cx:pt idx="15141">2.2233333333333332</cx:pt>
          <cx:pt idx="15142">2.3300000000000001</cx:pt>
          <cx:pt idx="15143">2.335</cx:pt>
          <cx:pt idx="15144">2.165</cx:pt>
          <cx:pt idx="15145">3</cx:pt>
          <cx:pt idx="15146">2</cx:pt>
          <cx:pt idx="15147">2.6699999999999999</cx:pt>
          <cx:pt idx="15148">1.9175</cx:pt>
          <cx:pt idx="15149">3</cx:pt>
          <cx:pt idx="15150">2.3300000000000001</cx:pt>
          <cx:pt idx="15151">3</cx:pt>
          <cx:pt idx="15152">1.3300000000000001</cx:pt>
          <cx:pt idx="15153">2.6699999999999999</cx:pt>
          <cx:pt idx="15154">1.6699999999999999</cx:pt>
          <cx:pt idx="15155">3</cx:pt>
          <cx:pt idx="15156">2</cx:pt>
          <cx:pt idx="15157">3</cx:pt>
          <cx:pt idx="15158">2.165</cx:pt>
          <cx:pt idx="15159">2.4433333333333334</cx:pt>
          <cx:pt idx="15160">2</cx:pt>
          <cx:pt idx="15161">3</cx:pt>
          <cx:pt idx="15162">2.3300000000000001</cx:pt>
          <cx:pt idx="15163">3</cx:pt>
          <cx:pt idx="15164">2.6699999999999999</cx:pt>
          <cx:pt idx="15165">2.835</cx:pt>
          <cx:pt idx="15166">1.3300000000000001</cx:pt>
          <cx:pt idx="15167">2</cx:pt>
          <cx:pt idx="15168">2.3300000000000001</cx:pt>
          <cx:pt idx="15169">3</cx:pt>
          <cx:pt idx="15170">2.6699999999999999</cx:pt>
          <cx:pt idx="15171">2.6699999999999999</cx:pt>
          <cx:pt idx="15172">2.665</cx:pt>
          <cx:pt idx="15173">2.835</cx:pt>
          <cx:pt idx="15174">2</cx:pt>
          <cx:pt idx="15175">2.4433333333333334</cx:pt>
          <cx:pt idx="15176">2.335</cx:pt>
          <cx:pt idx="15177">2.532</cx:pt>
          <cx:pt idx="15178">2.5</cx:pt>
          <cx:pt idx="15179">2.3300000000000001</cx:pt>
          <cx:pt idx="15180">1.6699999999999999</cx:pt>
          <cx:pt idx="15181">2.665</cx:pt>
          <cx:pt idx="15182">3</cx:pt>
          <cx:pt idx="15183">2.665</cx:pt>
          <cx:pt idx="15184">3</cx:pt>
          <cx:pt idx="15185">2</cx:pt>
          <cx:pt idx="15186">2.6699999999999999</cx:pt>
          <cx:pt idx="15187">2.6699999999999999</cx:pt>
          <cx:pt idx="15188">2.335</cx:pt>
          <cx:pt idx="15189">2.165</cx:pt>
          <cx:pt idx="15190">2.4175</cx:pt>
          <cx:pt idx="15191">1.8866666666666667</cx:pt>
          <cx:pt idx="15192">1.4466666666666665</cx:pt>
          <cx:pt idx="15193">2</cx:pt>
          <cx:pt idx="15194">2.6699999999999999</cx:pt>
          <cx:pt idx="15195">2.6699999999999999</cx:pt>
          <cx:pt idx="15196">3</cx:pt>
          <cx:pt idx="15197">2.3300000000000001</cx:pt>
          <cx:pt idx="15198">1.835</cx:pt>
          <cx:pt idx="15199">2.6699999999999999</cx:pt>
          <cx:pt idx="15200">2.6000000000000001</cx:pt>
          <cx:pt idx="15201">3</cx:pt>
          <cx:pt idx="15202">2.6699999999999999</cx:pt>
          <cx:pt idx="15203">2.5</cx:pt>
          <cx:pt idx="15204">2.835</cx:pt>
          <cx:pt idx="15205">1</cx:pt>
          <cx:pt idx="15206">3</cx:pt>
          <cx:pt idx="15207">1.835</cx:pt>
          <cx:pt idx="15208">2.5</cx:pt>
          <cx:pt idx="15209">2.6699999999999999</cx:pt>
          <cx:pt idx="15210">2.3333333333333335</cx:pt>
          <cx:pt idx="15211">2.665</cx:pt>
          <cx:pt idx="15212">2.6675</cx:pt>
          <cx:pt idx="15213">1.6699999999999999</cx:pt>
          <cx:pt idx="15214">3</cx:pt>
          <cx:pt idx="15215">2.3300000000000001</cx:pt>
          <cx:pt idx="15216">3</cx:pt>
          <cx:pt idx="15217">2.6699999999999999</cx:pt>
          <cx:pt idx="15218">2.3300000000000001</cx:pt>
          <cx:pt idx="15219">1</cx:pt>
          <cx:pt idx="15220">1</cx:pt>
          <cx:pt idx="15221">2.665</cx:pt>
          <cx:pt idx="15222">2.835</cx:pt>
          <cx:pt idx="15223">2</cx:pt>
          <cx:pt idx="15224">3</cx:pt>
          <cx:pt idx="15225">2.5</cx:pt>
          <cx:pt idx="15226">3</cx:pt>
          <cx:pt idx="15227">2.6699999999999999</cx:pt>
          <cx:pt idx="15228">3</cx:pt>
          <cx:pt idx="15229">2.3300000000000001</cx:pt>
          <cx:pt idx="15230">2.3300000000000001</cx:pt>
          <cx:pt idx="15231">2.6699999999999999</cx:pt>
          <cx:pt idx="15232">2</cx:pt>
          <cx:pt idx="15233">2</cx:pt>
          <cx:pt idx="15234">2.3300000000000001</cx:pt>
          <cx:pt idx="15235">3</cx:pt>
          <cx:pt idx="15236">2.3300000000000001</cx:pt>
          <cx:pt idx="15237">3</cx:pt>
          <cx:pt idx="15238">2</cx:pt>
          <cx:pt idx="15239">2</cx:pt>
          <cx:pt idx="15240">2.3300000000000001</cx:pt>
          <cx:pt idx="15241">2.3300000000000001</cx:pt>
          <cx:pt idx="15242">3</cx:pt>
          <cx:pt idx="15243">2.6699999999999999</cx:pt>
          <cx:pt idx="15244">2</cx:pt>
          <cx:pt idx="15245">2.3300000000000001</cx:pt>
          <cx:pt idx="15246">2.1320000000000001</cx:pt>
          <cx:pt idx="15247">3</cx:pt>
          <cx:pt idx="15248">2.6699999999999999</cx:pt>
          <cx:pt idx="15249">2.5</cx:pt>
          <cx:pt idx="15250">1.6699999999999999</cx:pt>
          <cx:pt idx="15251">2.3300000000000001</cx:pt>
          <cx:pt idx="15252">3</cx:pt>
          <cx:pt idx="15253">2.3300000000000001</cx:pt>
          <cx:pt idx="15254">1.3300000000000001</cx:pt>
          <cx:pt idx="15255">1.6699999999999999</cx:pt>
          <cx:pt idx="15256">2.3300000000000001</cx:pt>
          <cx:pt idx="15257">2.165</cx:pt>
          <cx:pt idx="15258">2.6699999999999999</cx:pt>
          <cx:pt idx="15259">2.835</cx:pt>
          <cx:pt idx="15260">2</cx:pt>
          <cx:pt idx="15261">2.3300000000000001</cx:pt>
          <cx:pt idx="15262">3</cx:pt>
          <cx:pt idx="15263">3</cx:pt>
          <cx:pt idx="15264">3</cx:pt>
          <cx:pt idx="15265">2.665</cx:pt>
          <cx:pt idx="15266">2.6699999999999999</cx:pt>
          <cx:pt idx="15267">2</cx:pt>
          <cx:pt idx="15268">1.5</cx:pt>
          <cx:pt idx="15269">2.3300000000000001</cx:pt>
          <cx:pt idx="15270">2.25</cx:pt>
          <cx:pt idx="15271">3</cx:pt>
          <cx:pt idx="15272">2.3300000000000001</cx:pt>
          <cx:pt idx="15273">2.835</cx:pt>
          <cx:pt idx="15274">1.6699999999999999</cx:pt>
          <cx:pt idx="15275">3</cx:pt>
          <cx:pt idx="15276">2</cx:pt>
          <cx:pt idx="15277">3</cx:pt>
          <cx:pt idx="15278">2.5</cx:pt>
          <cx:pt idx="15279">3</cx:pt>
          <cx:pt idx="15280">1.835</cx:pt>
          <cx:pt idx="15281">2.665</cx:pt>
          <cx:pt idx="15282">2</cx:pt>
          <cx:pt idx="15283">3</cx:pt>
          <cx:pt idx="15284">2</cx:pt>
          <cx:pt idx="15285">2.6699999999999999</cx:pt>
          <cx:pt idx="15286">2</cx:pt>
          <cx:pt idx="15287">2</cx:pt>
          <cx:pt idx="15288">2.5</cx:pt>
          <cx:pt idx="15289">2.6699999999999999</cx:pt>
          <cx:pt idx="15290">3</cx:pt>
          <cx:pt idx="15291">2.335</cx:pt>
          <cx:pt idx="15292">3</cx:pt>
          <cx:pt idx="15293">2.3300000000000001</cx:pt>
          <cx:pt idx="15294">2.6699999999999999</cx:pt>
          <cx:pt idx="15295">2.5</cx:pt>
          <cx:pt idx="15296">1.5</cx:pt>
          <cx:pt idx="15297">2.6699999999999999</cx:pt>
          <cx:pt idx="15298">2.3300000000000001</cx:pt>
          <cx:pt idx="15299">2</cx:pt>
          <cx:pt idx="15300">2.3300000000000001</cx:pt>
          <cx:pt idx="15301">2.5</cx:pt>
          <cx:pt idx="15302">2.6699999999999999</cx:pt>
          <cx:pt idx="15303">2.6699999999999999</cx:pt>
          <cx:pt idx="15304">2.3300000000000001</cx:pt>
          <cx:pt idx="15305">2.7799999999999998</cx:pt>
          <cx:pt idx="15306">2.6699999999999999</cx:pt>
          <cx:pt idx="15307">2.6699999999999999</cx:pt>
          <cx:pt idx="15308">3</cx:pt>
          <cx:pt idx="15309">3</cx:pt>
          <cx:pt idx="15310">2.5</cx:pt>
          <cx:pt idx="15311">2.3300000000000001</cx:pt>
          <cx:pt idx="15312">2.3300000000000001</cx:pt>
          <cx:pt idx="15313">3</cx:pt>
          <cx:pt idx="15314">2.3300000000000001</cx:pt>
          <cx:pt idx="15315">2.835</cx:pt>
          <cx:pt idx="15316">2.2233333333333332</cx:pt>
          <cx:pt idx="15317">2.6699999999999999</cx:pt>
          <cx:pt idx="15318">2</cx:pt>
          <cx:pt idx="15319">2.665</cx:pt>
          <cx:pt idx="15320">2.5</cx:pt>
          <cx:pt idx="15321">2.3325</cx:pt>
          <cx:pt idx="15322">2.5</cx:pt>
          <cx:pt idx="15323">2.3333333333333335</cx:pt>
          <cx:pt idx="15324">1.165</cx:pt>
          <cx:pt idx="15325">2.335</cx:pt>
          <cx:pt idx="15326">1.6699999999999999</cx:pt>
          <cx:pt idx="15327">2.2200000000000002</cx:pt>
          <cx:pt idx="15328">2.665</cx:pt>
          <cx:pt idx="15329">3</cx:pt>
          <cx:pt idx="15330">2.3300000000000001</cx:pt>
          <cx:pt idx="15331">2.5</cx:pt>
          <cx:pt idx="15332">3</cx:pt>
          <cx:pt idx="15333">2.5</cx:pt>
          <cx:pt idx="15334">2</cx:pt>
          <cx:pt idx="15335">2.165</cx:pt>
          <cx:pt idx="15336">2.335</cx:pt>
          <cx:pt idx="15337">2.3300000000000001</cx:pt>
          <cx:pt idx="15338">2.5</cx:pt>
          <cx:pt idx="15339">2.6699999999999999</cx:pt>
          <cx:pt idx="15340">3</cx:pt>
          <cx:pt idx="15341">2</cx:pt>
          <cx:pt idx="15342">2.3300000000000001</cx:pt>
          <cx:pt idx="15343">2.335</cx:pt>
          <cx:pt idx="15344">1.6699999999999999</cx:pt>
          <cx:pt idx="15345">2.3300000000000001</cx:pt>
          <cx:pt idx="15346">3</cx:pt>
          <cx:pt idx="15347">3</cx:pt>
          <cx:pt idx="15348">2.165</cx:pt>
          <cx:pt idx="15349">2</cx:pt>
          <cx:pt idx="15350">2.3300000000000001</cx:pt>
          <cx:pt idx="15351">1.165</cx:pt>
          <cx:pt idx="15352">2.335</cx:pt>
          <cx:pt idx="15353">2.3342857142857141</cx:pt>
          <cx:pt idx="15354">3</cx:pt>
          <cx:pt idx="15355">3</cx:pt>
          <cx:pt idx="15356">2.3300000000000001</cx:pt>
          <cx:pt idx="15357">3</cx:pt>
          <cx:pt idx="15358">2.6699999999999999</cx:pt>
          <cx:pt idx="15359">3</cx:pt>
          <cx:pt idx="15360">2.3300000000000001</cx:pt>
          <cx:pt idx="15361">2.3300000000000001</cx:pt>
          <cx:pt idx="15362">2.5</cx:pt>
          <cx:pt idx="15363">2.6699999999999999</cx:pt>
          <cx:pt idx="15364">2</cx:pt>
          <cx:pt idx="15365">2.3300000000000001</cx:pt>
          <cx:pt idx="15366">3</cx:pt>
          <cx:pt idx="15367">3</cx:pt>
          <cx:pt idx="15368">2.6699999999999999</cx:pt>
          <cx:pt idx="15369">2.3300000000000001</cx:pt>
          <cx:pt idx="15370">3</cx:pt>
          <cx:pt idx="15371">2.2783333333333333</cx:pt>
          <cx:pt idx="15372">2</cx:pt>
          <cx:pt idx="15373">2.6699999999999999</cx:pt>
          <cx:pt idx="15374">2</cx:pt>
          <cx:pt idx="15375">1.6699999999999999</cx:pt>
          <cx:pt idx="15376">1.6699999999999999</cx:pt>
          <cx:pt idx="15377">1.3300000000000001</cx:pt>
          <cx:pt idx="15378">3</cx:pt>
          <cx:pt idx="15379">2.6699999999999999</cx:pt>
          <cx:pt idx="15380">2.3300000000000001</cx:pt>
          <cx:pt idx="15381">2.3300000000000001</cx:pt>
          <cx:pt idx="15382">3</cx:pt>
          <cx:pt idx="15383">3</cx:pt>
          <cx:pt idx="15384">2</cx:pt>
          <cx:pt idx="15385">3</cx:pt>
          <cx:pt idx="15386">2.3300000000000001</cx:pt>
          <cx:pt idx="15387">1.3300000000000001</cx:pt>
          <cx:pt idx="15388">2</cx:pt>
          <cx:pt idx="15389">2.6699999999999999</cx:pt>
          <cx:pt idx="15390">1.3300000000000001</cx:pt>
          <cx:pt idx="15391">2.8900000000000001</cx:pt>
          <cx:pt idx="15392">2.665</cx:pt>
          <cx:pt idx="15393">2.6699999999999999</cx:pt>
          <cx:pt idx="15394">1.665</cx:pt>
          <cx:pt idx="15395">2.5</cx:pt>
          <cx:pt idx="15396">2.5</cx:pt>
          <cx:pt idx="15397">2</cx:pt>
          <cx:pt idx="15398">2</cx:pt>
          <cx:pt idx="15399">3</cx:pt>
          <cx:pt idx="15400">2</cx:pt>
          <cx:pt idx="15401">2</cx:pt>
          <cx:pt idx="15402">2.6666666666666665</cx:pt>
          <cx:pt idx="15403">3</cx:pt>
          <cx:pt idx="15404">2</cx:pt>
          <cx:pt idx="15405">3</cx:pt>
          <cx:pt idx="15406">2.5566666666666666</cx:pt>
          <cx:pt idx="15407">3</cx:pt>
          <cx:pt idx="15408">2.6699999999999999</cx:pt>
          <cx:pt idx="15409">2.3300000000000001</cx:pt>
          <cx:pt idx="15410">2.835</cx:pt>
          <cx:pt idx="15411">2.6699999999999999</cx:pt>
          <cx:pt idx="15412">2.165</cx:pt>
          <cx:pt idx="15413">3</cx:pt>
          <cx:pt idx="15414">2</cx:pt>
          <cx:pt idx="15415">2.835</cx:pt>
          <cx:pt idx="15416">1.3300000000000001</cx:pt>
          <cx:pt idx="15417">2</cx:pt>
          <cx:pt idx="15418">1.335</cx:pt>
          <cx:pt idx="15419">2.6699999999999999</cx:pt>
          <cx:pt idx="15420">1.6699999999999999</cx:pt>
          <cx:pt idx="15421">3</cx:pt>
          <cx:pt idx="15422">2.3300000000000001</cx:pt>
          <cx:pt idx="15423">2.3300000000000001</cx:pt>
          <cx:pt idx="15424">2.5</cx:pt>
          <cx:pt idx="15425">2.5024999999999999</cx:pt>
          <cx:pt idx="15426">3</cx:pt>
          <cx:pt idx="15427">2.6699999999999999</cx:pt>
          <cx:pt idx="15428">2.3300000000000001</cx:pt>
          <cx:pt idx="15429">3</cx:pt>
          <cx:pt idx="15430">3</cx:pt>
          <cx:pt idx="15431">2.5</cx:pt>
          <cx:pt idx="15432">2</cx:pt>
          <cx:pt idx="15433">1.6699999999999999</cx:pt>
          <cx:pt idx="15434">3</cx:pt>
          <cx:pt idx="15435">3</cx:pt>
          <cx:pt idx="15436">2.3300000000000001</cx:pt>
          <cx:pt idx="15437">1.6699999999999999</cx:pt>
          <cx:pt idx="15438">2.1099999999999999</cx:pt>
          <cx:pt idx="15439">2.3300000000000001</cx:pt>
          <cx:pt idx="15440">3</cx:pt>
          <cx:pt idx="15441">2.335</cx:pt>
          <cx:pt idx="15442">2</cx:pt>
          <cx:pt idx="15443">2.3300000000000001</cx:pt>
          <cx:pt idx="15444">3</cx:pt>
          <cx:pt idx="15445">1.835</cx:pt>
          <cx:pt idx="15446">2.5</cx:pt>
          <cx:pt idx="15447">3</cx:pt>
          <cx:pt idx="15448">2.835</cx:pt>
          <cx:pt idx="15449">2</cx:pt>
          <cx:pt idx="15450">2.165</cx:pt>
          <cx:pt idx="15451">2.6699999999999999</cx:pt>
          <cx:pt idx="15452">2.665</cx:pt>
          <cx:pt idx="15453">2</cx:pt>
          <cx:pt idx="15454">3</cx:pt>
          <cx:pt idx="15455">3</cx:pt>
          <cx:pt idx="15456">2.5</cx:pt>
          <cx:pt idx="15457">2.6699999999999999</cx:pt>
          <cx:pt idx="15458">2.3300000000000001</cx:pt>
          <cx:pt idx="15459">2.8900000000000001</cx:pt>
          <cx:pt idx="15460">2</cx:pt>
          <cx:pt idx="15461">3</cx:pt>
          <cx:pt idx="15462">2.3300000000000001</cx:pt>
          <cx:pt idx="15463">2.6699999999999999</cx:pt>
          <cx:pt idx="15464">2.6699999999999999</cx:pt>
          <cx:pt idx="15465">1.6699999999999999</cx:pt>
          <cx:pt idx="15466">2.835</cx:pt>
          <cx:pt idx="15467">3</cx:pt>
          <cx:pt idx="15468">2.3333333333333335</cx:pt>
          <cx:pt idx="15469">2.5</cx:pt>
          <cx:pt idx="15470">2.3300000000000001</cx:pt>
          <cx:pt idx="15471">1.6699999999999999</cx:pt>
          <cx:pt idx="15472">2.3300000000000001</cx:pt>
          <cx:pt idx="15473">2.4660000000000002</cx:pt>
          <cx:pt idx="15474">2</cx:pt>
          <cx:pt idx="15475">2.6699999999999999</cx:pt>
          <cx:pt idx="15476">3</cx:pt>
          <cx:pt idx="15477">2.6699999999999999</cx:pt>
          <cx:pt idx="15478">2.835</cx:pt>
          <cx:pt idx="15479">3</cx:pt>
          <cx:pt idx="15480">2.1099999999999999</cx:pt>
          <cx:pt idx="15481">2.6671428571428573</cx:pt>
          <cx:pt idx="15482">3</cx:pt>
          <cx:pt idx="15483">2.665</cx:pt>
          <cx:pt idx="15484">1.6699999999999999</cx:pt>
          <cx:pt idx="15485">1.75</cx:pt>
          <cx:pt idx="15486">2.3300000000000001</cx:pt>
          <cx:pt idx="15487">2.6666666666666665</cx:pt>
          <cx:pt idx="15488">3</cx:pt>
          <cx:pt idx="15489">2.6000000000000001</cx:pt>
          <cx:pt idx="15490">2.165</cx:pt>
          <cx:pt idx="15491">2.6699999999999999</cx:pt>
          <cx:pt idx="15492">3</cx:pt>
          <cx:pt idx="15493">3</cx:pt>
          <cx:pt idx="15494">2.3300000000000001</cx:pt>
          <cx:pt idx="15495">2.6699999999999999</cx:pt>
          <cx:pt idx="15496">3</cx:pt>
          <cx:pt idx="15497">2.3300000000000001</cx:pt>
          <cx:pt idx="15498">1.6675</cx:pt>
          <cx:pt idx="15499">1.6699999999999999</cx:pt>
          <cx:pt idx="15500">2.3300000000000001</cx:pt>
          <cx:pt idx="15501">1.6699999999999999</cx:pt>
          <cx:pt idx="15502">3</cx:pt>
          <cx:pt idx="15503">3</cx:pt>
          <cx:pt idx="15504">2.835</cx:pt>
          <cx:pt idx="15505">3</cx:pt>
          <cx:pt idx="15506">2.6699999999999999</cx:pt>
          <cx:pt idx="15507">3</cx:pt>
          <cx:pt idx="15508">2.835</cx:pt>
          <cx:pt idx="15509">2</cx:pt>
          <cx:pt idx="15510">1.3300000000000001</cx:pt>
          <cx:pt idx="15511">2.6699999999999999</cx:pt>
          <cx:pt idx="15512">2.5</cx:pt>
          <cx:pt idx="15513">2.335</cx:pt>
          <cx:pt idx="15514">3</cx:pt>
          <cx:pt idx="15515">2.3300000000000001</cx:pt>
          <cx:pt idx="15516">1.8300000000000001</cx:pt>
          <cx:pt idx="15517">3</cx:pt>
          <cx:pt idx="15518">3</cx:pt>
          <cx:pt idx="15519">3</cx:pt>
          <cx:pt idx="15520">2.6699999999999999</cx:pt>
          <cx:pt idx="15521">2</cx:pt>
          <cx:pt idx="15522">1.3300000000000001</cx:pt>
          <cx:pt idx="15523">2</cx:pt>
          <cx:pt idx="15524">3</cx:pt>
          <cx:pt idx="15525">2.3300000000000001</cx:pt>
          <cx:pt idx="15526">2.3300000000000001</cx:pt>
          <cx:pt idx="15527">3</cx:pt>
          <cx:pt idx="15528">2.3300000000000001</cx:pt>
          <cx:pt idx="15529">3</cx:pt>
          <cx:pt idx="15530">3</cx:pt>
          <cx:pt idx="15531">2.335</cx:pt>
          <cx:pt idx="15532">2.6699999999999999</cx:pt>
          <cx:pt idx="15533">2</cx:pt>
          <cx:pt idx="15534">2.3300000000000001</cx:pt>
          <cx:pt idx="15535">2.3333333333333335</cx:pt>
          <cx:pt idx="15536">2.3300000000000001</cx:pt>
          <cx:pt idx="15537">2.6699999999999999</cx:pt>
          <cx:pt idx="15538">2.3319999999999999</cx:pt>
          <cx:pt idx="15539">2.6699999999999999</cx:pt>
          <cx:pt idx="15540">3</cx:pt>
          <cx:pt idx="15541">2</cx:pt>
          <cx:pt idx="15542">2.3300000000000001</cx:pt>
          <cx:pt idx="15543">1.665</cx:pt>
          <cx:pt idx="15544">2.835</cx:pt>
          <cx:pt idx="15545">2</cx:pt>
          <cx:pt idx="15546">2</cx:pt>
          <cx:pt idx="15547">3</cx:pt>
          <cx:pt idx="15548">3</cx:pt>
          <cx:pt idx="15549">2.6699999999999999</cx:pt>
          <cx:pt idx="15550">3</cx:pt>
          <cx:pt idx="15551">2.6699999999999999</cx:pt>
          <cx:pt idx="15552">3</cx:pt>
          <cx:pt idx="15553">3</cx:pt>
          <cx:pt idx="15554">3</cx:pt>
          <cx:pt idx="15555">3</cx:pt>
          <cx:pt idx="15556">2</cx:pt>
          <cx:pt idx="15557">3</cx:pt>
          <cx:pt idx="15558">2</cx:pt>
          <cx:pt idx="15559">3</cx:pt>
          <cx:pt idx="15560">3</cx:pt>
          <cx:pt idx="15561">1.5</cx:pt>
          <cx:pt idx="15562">3</cx:pt>
          <cx:pt idx="15563">2.3300000000000001</cx:pt>
          <cx:pt idx="15564">2</cx:pt>
          <cx:pt idx="15565">2.6699999999999999</cx:pt>
          <cx:pt idx="15566">2.1133333333333333</cx:pt>
          <cx:pt idx="15567">2.3300000000000001</cx:pt>
          <cx:pt idx="15568">2.6699999999999999</cx:pt>
          <cx:pt idx="15569">1.8300000000000001</cx:pt>
          <cx:pt idx="15570">2.3300000000000001</cx:pt>
          <cx:pt idx="15571">2.3300000000000001</cx:pt>
          <cx:pt idx="15572">2</cx:pt>
          <cx:pt idx="15573">2.835</cx:pt>
          <cx:pt idx="15574">3</cx:pt>
          <cx:pt idx="15575">2.3999999999999999</cx:pt>
          <cx:pt idx="15576">2.665</cx:pt>
          <cx:pt idx="15577">2.1675</cx:pt>
          <cx:pt idx="15578">2.665</cx:pt>
          <cx:pt idx="15579">2.3325</cx:pt>
          <cx:pt idx="15580">2.5</cx:pt>
          <cx:pt idx="15581">1.835</cx:pt>
          <cx:pt idx="15582">2.6699999999999999</cx:pt>
          <cx:pt idx="15583">2.6699999999999999</cx:pt>
          <cx:pt idx="15584">3</cx:pt>
          <cx:pt idx="15585">1.6699999999999999</cx:pt>
          <cx:pt idx="15586">3</cx:pt>
          <cx:pt idx="15587">2.6699999999999999</cx:pt>
          <cx:pt idx="15588">3</cx:pt>
          <cx:pt idx="15589">2.6675</cx:pt>
          <cx:pt idx="15590">3</cx:pt>
          <cx:pt idx="15591">3</cx:pt>
          <cx:pt idx="15592">2.6699999999999999</cx:pt>
          <cx:pt idx="15593">3</cx:pt>
          <cx:pt idx="15594">2.3300000000000001</cx:pt>
          <cx:pt idx="15595">2</cx:pt>
          <cx:pt idx="15596">3</cx:pt>
          <cx:pt idx="15597">1.835</cx:pt>
          <cx:pt idx="15598">1.3300000000000001</cx:pt>
          <cx:pt idx="15599">1.6699999999999999</cx:pt>
          <cx:pt idx="15600">3</cx:pt>
          <cx:pt idx="15601">3</cx:pt>
          <cx:pt idx="15602">2.335</cx:pt>
          <cx:pt idx="15603">1.665</cx:pt>
          <cx:pt idx="15604">3</cx:pt>
          <cx:pt idx="15605">3</cx:pt>
          <cx:pt idx="15606">2</cx:pt>
          <cx:pt idx="15607">2</cx:pt>
          <cx:pt idx="15608">2</cx:pt>
          <cx:pt idx="15609">2.6699999999999999</cx:pt>
          <cx:pt idx="15610">2.3300000000000001</cx:pt>
          <cx:pt idx="15611">2.3300000000000001</cx:pt>
          <cx:pt idx="15612">2.6666666666666665</cx:pt>
          <cx:pt idx="15613">3</cx:pt>
          <cx:pt idx="15614">3</cx:pt>
          <cx:pt idx="15615">2.3300000000000001</cx:pt>
          <cx:pt idx="15616">3</cx:pt>
          <cx:pt idx="15617">2.3300000000000001</cx:pt>
          <cx:pt idx="15618">2.6699999999999999</cx:pt>
          <cx:pt idx="15619">1.6699999999999999</cx:pt>
          <cx:pt idx="15620">2.6699999999999999</cx:pt>
          <cx:pt idx="15621">2.6699999999999999</cx:pt>
          <cx:pt idx="15622">2.6699999999999999</cx:pt>
          <cx:pt idx="15623">2</cx:pt>
          <cx:pt idx="15624">2.6699999999999999</cx:pt>
          <cx:pt idx="15625">2</cx:pt>
          <cx:pt idx="15626">3</cx:pt>
          <cx:pt idx="15627">2.3300000000000001</cx:pt>
          <cx:pt idx="15628">3</cx:pt>
          <cx:pt idx="15629">2.6699999999999999</cx:pt>
          <cx:pt idx="15630">2.335</cx:pt>
          <cx:pt idx="15631">2</cx:pt>
          <cx:pt idx="15632">2</cx:pt>
          <cx:pt idx="15633">2.3300000000000001</cx:pt>
          <cx:pt idx="15634">1</cx:pt>
          <cx:pt idx="15635">2.3300000000000001</cx:pt>
          <cx:pt idx="15636">1</cx:pt>
          <cx:pt idx="15637">2.3300000000000001</cx:pt>
          <cx:pt idx="15638">1</cx:pt>
          <cx:pt idx="15639">3</cx:pt>
          <cx:pt idx="15640">2.6699999999999999</cx:pt>
          <cx:pt idx="15641">2.6699999999999999</cx:pt>
          <cx:pt idx="15642">2.6699999999999999</cx:pt>
          <cx:pt idx="15643">2.5</cx:pt>
          <cx:pt idx="15644">1.6699999999999999</cx:pt>
          <cx:pt idx="15645">3</cx:pt>
          <cx:pt idx="15646">2.665</cx:pt>
          <cx:pt idx="15647">2.3300000000000001</cx:pt>
          <cx:pt idx="15648">2</cx:pt>
          <cx:pt idx="15649">3</cx:pt>
          <cx:pt idx="15650">1</cx:pt>
          <cx:pt idx="15651">2.665</cx:pt>
          <cx:pt idx="15652">2.165</cx:pt>
          <cx:pt idx="15653">3</cx:pt>
          <cx:pt idx="15654">3</cx:pt>
          <cx:pt idx="15655">2.5566666666666666</cx:pt>
          <cx:pt idx="15656">2.6699999999999999</cx:pt>
          <cx:pt idx="15657">2.6699999999999999</cx:pt>
          <cx:pt idx="15658">2.835</cx:pt>
          <cx:pt idx="15659">3</cx:pt>
          <cx:pt idx="15660">1.665</cx:pt>
          <cx:pt idx="15661">2</cx:pt>
          <cx:pt idx="15662">1.6699999999999999</cx:pt>
          <cx:pt idx="15663">3</cx:pt>
          <cx:pt idx="15664">3</cx:pt>
          <cx:pt idx="15665">2.3333333333333335</cx:pt>
          <cx:pt idx="15666">2.335</cx:pt>
          <cx:pt idx="15667">1.6699999999999999</cx:pt>
          <cx:pt idx="15668">2.835</cx:pt>
          <cx:pt idx="15669">2</cx:pt>
          <cx:pt idx="15670">2.1675</cx:pt>
          <cx:pt idx="15671">3</cx:pt>
          <cx:pt idx="15672">2.3300000000000001</cx:pt>
          <cx:pt idx="15673">2.6699999999999999</cx:pt>
          <cx:pt idx="15674">3</cx:pt>
          <cx:pt idx="15675">2.3300000000000001</cx:pt>
          <cx:pt idx="15676">2.3300000000000001</cx:pt>
          <cx:pt idx="15677">2</cx:pt>
          <cx:pt idx="15678">1.835</cx:pt>
          <cx:pt idx="15679">2.665</cx:pt>
          <cx:pt idx="15680">2.3300000000000001</cx:pt>
          <cx:pt idx="15681">2.6699999999999999</cx:pt>
          <cx:pt idx="15682">1.6699999999999999</cx:pt>
          <cx:pt idx="15683">3</cx:pt>
          <cx:pt idx="15684">2.1699999999999999</cx:pt>
          <cx:pt idx="15685">2.2000000000000002</cx:pt>
          <cx:pt idx="15686">1.8300000000000001</cx:pt>
          <cx:pt idx="15687">3</cx:pt>
          <cx:pt idx="15688">2.5</cx:pt>
          <cx:pt idx="15689">1.6699999999999999</cx:pt>
          <cx:pt idx="15690">2</cx:pt>
          <cx:pt idx="15691">2.6699999999999999</cx:pt>
          <cx:pt idx="15692">2.665</cx:pt>
          <cx:pt idx="15693">3</cx:pt>
          <cx:pt idx="15694">2</cx:pt>
          <cx:pt idx="15695">3</cx:pt>
          <cx:pt idx="15696">3</cx:pt>
          <cx:pt idx="15697">2.3300000000000001</cx:pt>
          <cx:pt idx="15698">1.835</cx:pt>
          <cx:pt idx="15699">2.3300000000000001</cx:pt>
          <cx:pt idx="15700">1.3300000000000001</cx:pt>
          <cx:pt idx="15701">2</cx:pt>
          <cx:pt idx="15702">2.3300000000000001</cx:pt>
          <cx:pt idx="15703">3</cx:pt>
          <cx:pt idx="15704">3</cx:pt>
          <cx:pt idx="15705">3</cx:pt>
          <cx:pt idx="15706">3</cx:pt>
          <cx:pt idx="15707">2.3300000000000001</cx:pt>
          <cx:pt idx="15708">2.3300000000000001</cx:pt>
          <cx:pt idx="15709">2.835</cx:pt>
          <cx:pt idx="15710">1</cx:pt>
          <cx:pt idx="15711">2.6699999999999999</cx:pt>
          <cx:pt idx="15712">2.6666666666666665</cx:pt>
          <cx:pt idx="15713">2.665</cx:pt>
          <cx:pt idx="15714">2.6699999999999999</cx:pt>
          <cx:pt idx="15715">3</cx:pt>
          <cx:pt idx="15716">3</cx:pt>
          <cx:pt idx="15717">3</cx:pt>
          <cx:pt idx="15718">3</cx:pt>
          <cx:pt idx="15719">3</cx:pt>
          <cx:pt idx="15720">2.6699999999999999</cx:pt>
          <cx:pt idx="15721">2.3300000000000001</cx:pt>
          <cx:pt idx="15722">3</cx:pt>
          <cx:pt idx="15723">2.835</cx:pt>
          <cx:pt idx="15724">2.6699999999999999</cx:pt>
          <cx:pt idx="15725">3</cx:pt>
          <cx:pt idx="15726">3</cx:pt>
          <cx:pt idx="15727">2.3300000000000001</cx:pt>
          <cx:pt idx="15728">3</cx:pt>
          <cx:pt idx="15729">3</cx:pt>
          <cx:pt idx="15730">3</cx:pt>
          <cx:pt idx="15731">2.266</cx:pt>
          <cx:pt idx="15732">1</cx:pt>
          <cx:pt idx="15733">1.6699999999999999</cx:pt>
          <cx:pt idx="15734">1.8300000000000001</cx:pt>
          <cx:pt idx="15735">2.6699999999999999</cx:pt>
          <cx:pt idx="15736">2.6699999999999999</cx:pt>
          <cx:pt idx="15737">2.665</cx:pt>
          <cx:pt idx="15738">2.6699999999999999</cx:pt>
          <cx:pt idx="15739">3</cx:pt>
          <cx:pt idx="15740">1.6699999999999999</cx:pt>
          <cx:pt idx="15741">1.6699999999999999</cx:pt>
          <cx:pt idx="15742">2.0825</cx:pt>
          <cx:pt idx="15743">2.665</cx:pt>
          <cx:pt idx="15744">2</cx:pt>
          <cx:pt idx="15745">1.3300000000000001</cx:pt>
          <cx:pt idx="15746">3</cx:pt>
          <cx:pt idx="15747">2.665</cx:pt>
          <cx:pt idx="15748">1.6699999999999999</cx:pt>
          <cx:pt idx="15749">2.5</cx:pt>
          <cx:pt idx="15750">3</cx:pt>
          <cx:pt idx="15751">2.6699999999999999</cx:pt>
          <cx:pt idx="15752">2</cx:pt>
          <cx:pt idx="15753">2.75</cx:pt>
          <cx:pt idx="15754">3</cx:pt>
          <cx:pt idx="15755">2.6699999999999999</cx:pt>
          <cx:pt idx="15756">3</cx:pt>
          <cx:pt idx="15757">2.3300000000000001</cx:pt>
          <cx:pt idx="15758">2.6699999999999999</cx:pt>
          <cx:pt idx="15759">3</cx:pt>
          <cx:pt idx="15760">2.3300000000000001</cx:pt>
          <cx:pt idx="15761">2.5</cx:pt>
          <cx:pt idx="15762">2.6699999999999999</cx:pt>
          <cx:pt idx="15763">1.335</cx:pt>
          <cx:pt idx="15764">2.835</cx:pt>
          <cx:pt idx="15765">2.3300000000000001</cx:pt>
          <cx:pt idx="15766">2.6699999999999999</cx:pt>
          <cx:pt idx="15767">3</cx:pt>
          <cx:pt idx="15768">2.5566666666666666</cx:pt>
          <cx:pt idx="15769">2</cx:pt>
          <cx:pt idx="15770">2.3300000000000001</cx:pt>
          <cx:pt idx="15771">2.2842857142857143</cx:pt>
          <cx:pt idx="15772">3</cx:pt>
          <cx:pt idx="15773">2.665</cx:pt>
          <cx:pt idx="15774">2.165</cx:pt>
          <cx:pt idx="15775">2.6699999999999999</cx:pt>
          <cx:pt idx="15776">2</cx:pt>
          <cx:pt idx="15777">2.3300000000000001</cx:pt>
          <cx:pt idx="15778">2.6699999999999999</cx:pt>
          <cx:pt idx="15779">1.3300000000000001</cx:pt>
          <cx:pt idx="15780">3</cx:pt>
          <cx:pt idx="15781">2.665</cx:pt>
          <cx:pt idx="15782">2</cx:pt>
          <cx:pt idx="15783">2.6699999999999999</cx:pt>
          <cx:pt idx="15784">2.3300000000000001</cx:pt>
          <cx:pt idx="15785">3</cx:pt>
          <cx:pt idx="15786">3</cx:pt>
          <cx:pt idx="15787">2.4175</cx:pt>
          <cx:pt idx="15788">1.3300000000000001</cx:pt>
          <cx:pt idx="15789">3</cx:pt>
          <cx:pt idx="15790">3</cx:pt>
          <cx:pt idx="15791">1.3300000000000001</cx:pt>
          <cx:pt idx="15792">3</cx:pt>
          <cx:pt idx="15793">2.3300000000000001</cx:pt>
          <cx:pt idx="15794">3</cx:pt>
          <cx:pt idx="15795">3</cx:pt>
          <cx:pt idx="15796">2.835</cx:pt>
          <cx:pt idx="15797">3</cx:pt>
          <cx:pt idx="15798">2.6699999999999999</cx:pt>
          <cx:pt idx="15799">3</cx:pt>
          <cx:pt idx="15800">2.6699999999999999</cx:pt>
          <cx:pt idx="15801">2.835</cx:pt>
          <cx:pt idx="15802">2.5566666666666666</cx:pt>
          <cx:pt idx="15803">1</cx:pt>
          <cx:pt idx="15804">1.3300000000000001</cx:pt>
          <cx:pt idx="15805">2.6699999999999999</cx:pt>
          <cx:pt idx="15806">2.5</cx:pt>
          <cx:pt idx="15807">2.3300000000000001</cx:pt>
          <cx:pt idx="15808">2.6699999999999999</cx:pt>
          <cx:pt idx="15809">2.3300000000000001</cx:pt>
          <cx:pt idx="15810">3</cx:pt>
          <cx:pt idx="15811">2.3300000000000001</cx:pt>
          <cx:pt idx="15812">2.3300000000000001</cx:pt>
          <cx:pt idx="15813">3</cx:pt>
          <cx:pt idx="15814">3</cx:pt>
          <cx:pt idx="15815">2.665</cx:pt>
          <cx:pt idx="15816">3</cx:pt>
          <cx:pt idx="15817">2.6699999999999999</cx:pt>
          <cx:pt idx="15818">3</cx:pt>
          <cx:pt idx="15819">2.3300000000000001</cx:pt>
          <cx:pt idx="15820">2.3300000000000001</cx:pt>
          <cx:pt idx="15821">1.6699999999999999</cx:pt>
          <cx:pt idx="15822">2.3300000000000001</cx:pt>
          <cx:pt idx="15823">3</cx:pt>
          <cx:pt idx="15824">2.3300000000000001</cx:pt>
          <cx:pt idx="15825">2.5</cx:pt>
          <cx:pt idx="15826">3</cx:pt>
          <cx:pt idx="15827">2.665</cx:pt>
          <cx:pt idx="15828">2.6699999999999999</cx:pt>
          <cx:pt idx="15829">2.3333333333333335</cx:pt>
          <cx:pt idx="15830">2.6699999999999999</cx:pt>
          <cx:pt idx="15831">2.5</cx:pt>
          <cx:pt idx="15832">1.6699999999999999</cx:pt>
          <cx:pt idx="15833">3</cx:pt>
          <cx:pt idx="15834">3</cx:pt>
          <cx:pt idx="15835">3</cx:pt>
          <cx:pt idx="15836">2.7799999999999998</cx:pt>
          <cx:pt idx="15837">1.6699999999999999</cx:pt>
          <cx:pt idx="15838">2</cx:pt>
          <cx:pt idx="15839">1.3300000000000001</cx:pt>
          <cx:pt idx="15840">2.835</cx:pt>
          <cx:pt idx="15841">2.6699999999999999</cx:pt>
          <cx:pt idx="15842">2</cx:pt>
          <cx:pt idx="15843">2.665</cx:pt>
          <cx:pt idx="15844">3</cx:pt>
          <cx:pt idx="15845">2.5566666666666666</cx:pt>
          <cx:pt idx="15846">2.3300000000000001</cx:pt>
          <cx:pt idx="15847">2.6699999999999999</cx:pt>
          <cx:pt idx="15848">2.3300000000000001</cx:pt>
          <cx:pt idx="15849">2</cx:pt>
          <cx:pt idx="15850">2.165</cx:pt>
          <cx:pt idx="15851">2.8900000000000001</cx:pt>
          <cx:pt idx="15852">2.5</cx:pt>
          <cx:pt idx="15853">2.3300000000000001</cx:pt>
          <cx:pt idx="15854">2.3300000000000001</cx:pt>
          <cx:pt idx="15855">2.4175</cx:pt>
          <cx:pt idx="15856">2.5</cx:pt>
          <cx:pt idx="15857">2.6699999999999999</cx:pt>
          <cx:pt idx="15858">2</cx:pt>
          <cx:pt idx="15859">3</cx:pt>
          <cx:pt idx="15860">3</cx:pt>
          <cx:pt idx="15861">2.1099999999999999</cx:pt>
          <cx:pt idx="15862">1.335</cx:pt>
          <cx:pt idx="15863">2.835</cx:pt>
          <cx:pt idx="15864">3</cx:pt>
          <cx:pt idx="15865">2.6699999999999999</cx:pt>
          <cx:pt idx="15866">2.835</cx:pt>
          <cx:pt idx="15867">2.835</cx:pt>
          <cx:pt idx="15868">2</cx:pt>
          <cx:pt idx="15869">2.3300000000000001</cx:pt>
          <cx:pt idx="15870">3</cx:pt>
          <cx:pt idx="15871">2</cx:pt>
          <cx:pt idx="15872">2</cx:pt>
          <cx:pt idx="15873">2.6699999999999999</cx:pt>
          <cx:pt idx="15874">2.5</cx:pt>
          <cx:pt idx="15875">3</cx:pt>
          <cx:pt idx="15876">3</cx:pt>
          <cx:pt idx="15877">2.335</cx:pt>
          <cx:pt idx="15878">2.3300000000000001</cx:pt>
          <cx:pt idx="15879">3</cx:pt>
          <cx:pt idx="15880">3</cx:pt>
          <cx:pt idx="15881">2.5566666666666666</cx:pt>
          <cx:pt idx="15882">3</cx:pt>
          <cx:pt idx="15883">2</cx:pt>
          <cx:pt idx="15884">2.6675</cx:pt>
          <cx:pt idx="15885">2.3300000000000001</cx:pt>
          <cx:pt idx="15886">2.835</cx:pt>
          <cx:pt idx="15887">3</cx:pt>
          <cx:pt idx="15888">3</cx:pt>
          <cx:pt idx="15889">2</cx:pt>
          <cx:pt idx="15890">2.3300000000000001</cx:pt>
          <cx:pt idx="15891">2.6699999999999999</cx:pt>
          <cx:pt idx="15892">2</cx:pt>
          <cx:pt idx="15893">3</cx:pt>
          <cx:pt idx="15894">2</cx:pt>
          <cx:pt idx="15895">2.6699999999999999</cx:pt>
          <cx:pt idx="15896">3</cx:pt>
          <cx:pt idx="15897">2.3300000000000001</cx:pt>
          <cx:pt idx="15898">1.6699999999999999</cx:pt>
          <cx:pt idx="15899">2.3300000000000001</cx:pt>
          <cx:pt idx="15900">2.415</cx:pt>
          <cx:pt idx="15901">2.335</cx:pt>
          <cx:pt idx="15902">2.3300000000000001</cx:pt>
          <cx:pt idx="15903">2.6699999999999999</cx:pt>
          <cx:pt idx="15904">2.335</cx:pt>
          <cx:pt idx="15905">1.8300000000000001</cx:pt>
          <cx:pt idx="15906">2.835</cx:pt>
          <cx:pt idx="15907">3</cx:pt>
          <cx:pt idx="15908">2</cx:pt>
          <cx:pt idx="15909">3</cx:pt>
          <cx:pt idx="15910">2.835</cx:pt>
          <cx:pt idx="15911">2.835</cx:pt>
          <cx:pt idx="15912">2.665</cx:pt>
          <cx:pt idx="15913">3</cx:pt>
          <cx:pt idx="15914">3</cx:pt>
          <cx:pt idx="15915">2</cx:pt>
          <cx:pt idx="15916">2.165</cx:pt>
          <cx:pt idx="15917">3</cx:pt>
          <cx:pt idx="15918">2</cx:pt>
          <cx:pt idx="15919">3</cx:pt>
          <cx:pt idx="15920">3</cx:pt>
          <cx:pt idx="15921">2.5</cx:pt>
          <cx:pt idx="15922">2.6699999999999999</cx:pt>
          <cx:pt idx="15923">3</cx:pt>
          <cx:pt idx="15924">3</cx:pt>
          <cx:pt idx="15925">2</cx:pt>
          <cx:pt idx="15926">2.3300000000000001</cx:pt>
          <cx:pt idx="15927">2</cx:pt>
          <cx:pt idx="15928">3</cx:pt>
          <cx:pt idx="15929">3</cx:pt>
          <cx:pt idx="15930">2.5566666666666666</cx:pt>
          <cx:pt idx="15931">3</cx:pt>
          <cx:pt idx="15932">3</cx:pt>
          <cx:pt idx="15933">3</cx:pt>
          <cx:pt idx="15934">3</cx:pt>
          <cx:pt idx="15935">2.6666666666666665</cx:pt>
          <cx:pt idx="15936">1.5</cx:pt>
          <cx:pt idx="15937">3</cx:pt>
          <cx:pt idx="15938">3</cx:pt>
          <cx:pt idx="15939">3</cx:pt>
          <cx:pt idx="15940">1.6666666666666667</cx:pt>
          <cx:pt idx="15941">2.6699999999999999</cx:pt>
          <cx:pt idx="15942">2.3300000000000001</cx:pt>
          <cx:pt idx="15943">2</cx:pt>
          <cx:pt idx="15944">3</cx:pt>
          <cx:pt idx="15945">1.6699999999999999</cx:pt>
          <cx:pt idx="15946">2.665</cx:pt>
          <cx:pt idx="15947">3</cx:pt>
          <cx:pt idx="15948">3</cx:pt>
          <cx:pt idx="15949">1.6699999999999999</cx:pt>
          <cx:pt idx="15950">2.3300000000000001</cx:pt>
          <cx:pt idx="15951">2.6699999999999999</cx:pt>
          <cx:pt idx="15952">3</cx:pt>
          <cx:pt idx="15953">1.6699999999999999</cx:pt>
          <cx:pt idx="15954">3</cx:pt>
          <cx:pt idx="15955">2.6699999999999999</cx:pt>
          <cx:pt idx="15956">2</cx:pt>
          <cx:pt idx="15957">2.6699999999999999</cx:pt>
          <cx:pt idx="15958">2.6699999999999999</cx:pt>
          <cx:pt idx="15959">3</cx:pt>
          <cx:pt idx="15960">2.6699999999999999</cx:pt>
          <cx:pt idx="15961">3</cx:pt>
          <cx:pt idx="15962">2</cx:pt>
          <cx:pt idx="15963">2</cx:pt>
          <cx:pt idx="15964">2.3300000000000001</cx:pt>
          <cx:pt idx="15965">2.335</cx:pt>
          <cx:pt idx="15966">3</cx:pt>
          <cx:pt idx="15967">3</cx:pt>
          <cx:pt idx="15968">2.165</cx:pt>
          <cx:pt idx="15969">2.6699999999999999</cx:pt>
          <cx:pt idx="15970">2.335</cx:pt>
          <cx:pt idx="15971">1.6699999999999999</cx:pt>
          <cx:pt idx="15972">2.6699999999999999</cx:pt>
          <cx:pt idx="15973">2.6699999999999999</cx:pt>
          <cx:pt idx="15974">3</cx:pt>
          <cx:pt idx="15975">3</cx:pt>
          <cx:pt idx="15976">3</cx:pt>
          <cx:pt idx="15977">2.6699999999999999</cx:pt>
          <cx:pt idx="15978">2.6699999999999999</cx:pt>
          <cx:pt idx="15979">2.4433333333333334</cx:pt>
          <cx:pt idx="15980">2.3300000000000001</cx:pt>
          <cx:pt idx="15981">1.6699999999999999</cx:pt>
          <cx:pt idx="15982">3</cx:pt>
          <cx:pt idx="15983">3</cx:pt>
          <cx:pt idx="15984">3</cx:pt>
          <cx:pt idx="15985">3</cx:pt>
          <cx:pt idx="15986">2.835</cx:pt>
          <cx:pt idx="15987">3</cx:pt>
          <cx:pt idx="15988">2.335</cx:pt>
          <cx:pt idx="15989">2.835</cx:pt>
          <cx:pt idx="15990">2.3300000000000001</cx:pt>
          <cx:pt idx="15991">2.6666666666666665</cx:pt>
          <cx:pt idx="15992">2.3300000000000001</cx:pt>
          <cx:pt idx="15993">2.3300000000000001</cx:pt>
          <cx:pt idx="15994">2</cx:pt>
          <cx:pt idx="15995">2.3340000000000001</cx:pt>
          <cx:pt idx="15996">2</cx:pt>
          <cx:pt idx="15997">1.6699999999999999</cx:pt>
          <cx:pt idx="15998">3</cx:pt>
          <cx:pt idx="15999">2.6699999999999999</cx:pt>
          <cx:pt idx="16000">2.835</cx:pt>
          <cx:pt idx="16001">1.6699999999999999</cx:pt>
          <cx:pt idx="16002">2.835</cx:pt>
          <cx:pt idx="16003">1.6699999999999999</cx:pt>
          <cx:pt idx="16004">3</cx:pt>
          <cx:pt idx="16005">2.6699999999999999</cx:pt>
          <cx:pt idx="16006">2.6699999999999999</cx:pt>
          <cx:pt idx="16007">1.3300000000000001</cx:pt>
          <cx:pt idx="16008">2.3300000000000001</cx:pt>
          <cx:pt idx="16009">2.6699999999999999</cx:pt>
          <cx:pt idx="16010">2.3300000000000001</cx:pt>
          <cx:pt idx="16011">1.6699999999999999</cx:pt>
          <cx:pt idx="16012">2.3300000000000001</cx:pt>
          <cx:pt idx="16013">2.3300000000000001</cx:pt>
          <cx:pt idx="16014">2.4175</cx:pt>
          <cx:pt idx="16015">3</cx:pt>
          <cx:pt idx="16016">2.6699999999999999</cx:pt>
          <cx:pt idx="16017">3</cx:pt>
          <cx:pt idx="16018">2.335</cx:pt>
          <cx:pt idx="16019">3</cx:pt>
          <cx:pt idx="16020">3</cx:pt>
          <cx:pt idx="16021">1.6699999999999999</cx:pt>
          <cx:pt idx="16022">3</cx:pt>
          <cx:pt idx="16023">1</cx:pt>
          <cx:pt idx="16024">1.915</cx:pt>
          <cx:pt idx="16025">2.6699999999999999</cx:pt>
          <cx:pt idx="16026">3</cx:pt>
          <cx:pt idx="16027">3</cx:pt>
          <cx:pt idx="16028">2.665</cx:pt>
          <cx:pt idx="16029">2.3300000000000001</cx:pt>
          <cx:pt idx="16030">2.3300000000000001</cx:pt>
          <cx:pt idx="16031">2.335</cx:pt>
          <cx:pt idx="16032">2.835</cx:pt>
          <cx:pt idx="16033">2</cx:pt>
          <cx:pt idx="16034">2.165</cx:pt>
          <cx:pt idx="16035">2.665</cx:pt>
          <cx:pt idx="16036">3</cx:pt>
          <cx:pt idx="16037">2.165</cx:pt>
          <cx:pt idx="16038">1.6666666666666667</cx:pt>
          <cx:pt idx="16039">2</cx:pt>
          <cx:pt idx="16040">1.6699999999999999</cx:pt>
          <cx:pt idx="16041">3</cx:pt>
          <cx:pt idx="16042">3</cx:pt>
          <cx:pt idx="16043">3</cx:pt>
          <cx:pt idx="16044">2.5</cx:pt>
          <cx:pt idx="16045">2</cx:pt>
          <cx:pt idx="16046">2.2233333333333332</cx:pt>
          <cx:pt idx="16047">2.2216666666666667</cx:pt>
          <cx:pt idx="16048">2.3300000000000001</cx:pt>
          <cx:pt idx="16049">2.4466666666666668</cx:pt>
          <cx:pt idx="16050">2.6699999999999999</cx:pt>
          <cx:pt idx="16051">2.3300000000000001</cx:pt>
          <cx:pt idx="16052">2.8900000000000001</cx:pt>
          <cx:pt idx="16053">3</cx:pt>
          <cx:pt idx="16054">2.6699999999999999</cx:pt>
          <cx:pt idx="16055">3</cx:pt>
          <cx:pt idx="16056">2</cx:pt>
          <cx:pt idx="16057">1.6699999999999999</cx:pt>
          <cx:pt idx="16058">3</cx:pt>
          <cx:pt idx="16059">2.6699999999999999</cx:pt>
          <cx:pt idx="16060">1</cx:pt>
          <cx:pt idx="16061">3</cx:pt>
          <cx:pt idx="16062">2.4433333333333334</cx:pt>
          <cx:pt idx="16063">2.085</cx:pt>
          <cx:pt idx="16064">2.6699999999999999</cx:pt>
          <cx:pt idx="16065">2.3300000000000001</cx:pt>
          <cx:pt idx="16066">1.3300000000000001</cx:pt>
          <cx:pt idx="16067">2.6699999999999999</cx:pt>
          <cx:pt idx="16068">3</cx:pt>
          <cx:pt idx="16069">1.5533333333333335</cx:pt>
          <cx:pt idx="16070">2.665</cx:pt>
          <cx:pt idx="16071">2.6699999999999999</cx:pt>
          <cx:pt idx="16072">2.2074999999999996</cx:pt>
          <cx:pt idx="16073">3</cx:pt>
          <cx:pt idx="16074">2.3300000000000001</cx:pt>
          <cx:pt idx="16075">2.2524999999999999</cx:pt>
          <cx:pt idx="16076">2.6666666666666665</cx:pt>
          <cx:pt idx="16077">2.6699999999999999</cx:pt>
          <cx:pt idx="16078">3</cx:pt>
          <cx:pt idx="16079">3</cx:pt>
          <cx:pt idx="16080">1.3300000000000001</cx:pt>
          <cx:pt idx="16081">2.6699999999999999</cx:pt>
          <cx:pt idx="16082">2.6699999999999999</cx:pt>
          <cx:pt idx="16083">2.3300000000000001</cx:pt>
          <cx:pt idx="16084">2.3300000000000001</cx:pt>
          <cx:pt idx="16085">2.6699999999999999</cx:pt>
          <cx:pt idx="16086">2.6699999999999999</cx:pt>
          <cx:pt idx="16087">2.165</cx:pt>
          <cx:pt idx="16088">2.335</cx:pt>
          <cx:pt idx="16089">2.6699999999999999</cx:pt>
          <cx:pt idx="16090">2.6699999999999999</cx:pt>
          <cx:pt idx="16091">1.6699999999999999</cx:pt>
          <cx:pt idx="16092">2.6699999999999999</cx:pt>
          <cx:pt idx="16093">2.3300000000000001</cx:pt>
          <cx:pt idx="16094">3</cx:pt>
          <cx:pt idx="16095">3</cx:pt>
          <cx:pt idx="16096">2</cx:pt>
          <cx:pt idx="16097">2.6699999999999999</cx:pt>
          <cx:pt idx="16098">3</cx:pt>
          <cx:pt idx="16099">2.3300000000000001</cx:pt>
          <cx:pt idx="16100">3</cx:pt>
          <cx:pt idx="16101">2</cx:pt>
          <cx:pt idx="16102">2</cx:pt>
          <cx:pt idx="16103">2.3300000000000001</cx:pt>
          <cx:pt idx="16104">3</cx:pt>
          <cx:pt idx="16105">2.3300000000000001</cx:pt>
          <cx:pt idx="16106">3</cx:pt>
          <cx:pt idx="16107">2</cx:pt>
          <cx:pt idx="16108">1.6699999999999999</cx:pt>
          <cx:pt idx="16109">1.6699999999999999</cx:pt>
          <cx:pt idx="16110">2</cx:pt>
          <cx:pt idx="16111">1.3300000000000001</cx:pt>
          <cx:pt idx="16112">2.665</cx:pt>
          <cx:pt idx="16113">3</cx:pt>
          <cx:pt idx="16114">2.6699999999999999</cx:pt>
          <cx:pt idx="16115">2.3300000000000001</cx:pt>
          <cx:pt idx="16116">2.665</cx:pt>
          <cx:pt idx="16117">3</cx:pt>
          <cx:pt idx="16118">1.6699999999999999</cx:pt>
          <cx:pt idx="16119">2.835</cx:pt>
          <cx:pt idx="16120">2.665</cx:pt>
          <cx:pt idx="16121">2</cx:pt>
          <cx:pt idx="16122">2.3300000000000001</cx:pt>
          <cx:pt idx="16123">2.3300000000000001</cx:pt>
          <cx:pt idx="16124">2.6699999999999999</cx:pt>
          <cx:pt idx="16125">1.5566666666666666</cx:pt>
          <cx:pt idx="16126">3</cx:pt>
          <cx:pt idx="16127">3</cx:pt>
          <cx:pt idx="16128">1.7142857142857142</cx:pt>
          <cx:pt idx="16129">2.2233333333333332</cx:pt>
          <cx:pt idx="16130">2.5</cx:pt>
          <cx:pt idx="16131">2.5533333333333332</cx:pt>
          <cx:pt idx="16132">3</cx:pt>
          <cx:pt idx="16133">3</cx:pt>
          <cx:pt idx="16134">1.6699999999999999</cx:pt>
          <cx:pt idx="16135">2.665</cx:pt>
          <cx:pt idx="16136">2.3366666666666664</cx:pt>
          <cx:pt idx="16137">2.6699999999999999</cx:pt>
          <cx:pt idx="16138">2.6699999999999999</cx:pt>
          <cx:pt idx="16139">2.6699999999999999</cx:pt>
          <cx:pt idx="16140">2</cx:pt>
          <cx:pt idx="16141">2.3300000000000001</cx:pt>
          <cx:pt idx="16142">3</cx:pt>
          <cx:pt idx="16143">2.6699999999999999</cx:pt>
          <cx:pt idx="16144">3</cx:pt>
          <cx:pt idx="16145">1</cx:pt>
          <cx:pt idx="16146">2.3300000000000001</cx:pt>
          <cx:pt idx="16147">2.5</cx:pt>
          <cx:pt idx="16148">1.665</cx:pt>
          <cx:pt idx="16149">3</cx:pt>
          <cx:pt idx="16150">3</cx:pt>
          <cx:pt idx="16151">3</cx:pt>
          <cx:pt idx="16152">2.3300000000000001</cx:pt>
          <cx:pt idx="16153">2.5</cx:pt>
          <cx:pt idx="16154">2.6699999999999999</cx:pt>
          <cx:pt idx="16155">3</cx:pt>
          <cx:pt idx="16156">1.6699999999999999</cx:pt>
          <cx:pt idx="16157">2.6699999999999999</cx:pt>
          <cx:pt idx="16158">2.665</cx:pt>
          <cx:pt idx="16159">2.6699999999999999</cx:pt>
          <cx:pt idx="16160">1.3300000000000001</cx:pt>
          <cx:pt idx="16161">3</cx:pt>
          <cx:pt idx="16162">2.3300000000000001</cx:pt>
          <cx:pt idx="16163">3</cx:pt>
          <cx:pt idx="16164">2.3300000000000001</cx:pt>
          <cx:pt idx="16165">3</cx:pt>
          <cx:pt idx="16166">2.6699999999999999</cx:pt>
          <cx:pt idx="16167">2.335</cx:pt>
          <cx:pt idx="16168">3</cx:pt>
          <cx:pt idx="16169">2.6699999999999999</cx:pt>
          <cx:pt idx="16170">3</cx:pt>
          <cx:pt idx="16171">2.6699999999999999</cx:pt>
          <cx:pt idx="16172">2.5533333333333332</cx:pt>
          <cx:pt idx="16173">2.5550000000000002</cx:pt>
          <cx:pt idx="16174">3</cx:pt>
          <cx:pt idx="16175">2.7766666666666668</cx:pt>
          <cx:pt idx="16176">2.3300000000000001</cx:pt>
          <cx:pt idx="16177">2.6699999999999999</cx:pt>
          <cx:pt idx="16178">2.6699999999999999</cx:pt>
          <cx:pt idx="16179">2.3300000000000001</cx:pt>
          <cx:pt idx="16180">2.335</cx:pt>
          <cx:pt idx="16181">2.6699999999999999</cx:pt>
          <cx:pt idx="16182">3</cx:pt>
          <cx:pt idx="16183">2.6699999999999999</cx:pt>
          <cx:pt idx="16184">2.3300000000000001</cx:pt>
          <cx:pt idx="16185">2.6699999999999999</cx:pt>
          <cx:pt idx="16186">2.3300000000000001</cx:pt>
          <cx:pt idx="16187">3</cx:pt>
          <cx:pt idx="16188">2</cx:pt>
          <cx:pt idx="16189">2</cx:pt>
          <cx:pt idx="16190">2.3300000000000001</cx:pt>
          <cx:pt idx="16191">3</cx:pt>
          <cx:pt idx="16192">2.3300000000000001</cx:pt>
          <cx:pt idx="16193">2</cx:pt>
          <cx:pt idx="16194">2.6699999999999999</cx:pt>
          <cx:pt idx="16195">2.3300000000000001</cx:pt>
          <cx:pt idx="16196">2.3300000000000001</cx:pt>
          <cx:pt idx="16197">3</cx:pt>
          <cx:pt idx="16198">2.3300000000000001</cx:pt>
          <cx:pt idx="16199">2.6699999999999999</cx:pt>
          <cx:pt idx="16200">2</cx:pt>
          <cx:pt idx="16201">3</cx:pt>
          <cx:pt idx="16202">2</cx:pt>
          <cx:pt idx="16203">2.3300000000000001</cx:pt>
          <cx:pt idx="16204">2.6699999999999999</cx:pt>
          <cx:pt idx="16205">2.3300000000000001</cx:pt>
          <cx:pt idx="16206">2.6666666666666665</cx:pt>
          <cx:pt idx="16207">2</cx:pt>
          <cx:pt idx="16208">2.6699999999999999</cx:pt>
          <cx:pt idx="16209">2.6699999999999999</cx:pt>
          <cx:pt idx="16210">2.3300000000000001</cx:pt>
          <cx:pt idx="16211">1.8899999999999999</cx:pt>
          <cx:pt idx="16212">2</cx:pt>
          <cx:pt idx="16213">2</cx:pt>
          <cx:pt idx="16214">3</cx:pt>
          <cx:pt idx="16215">2</cx:pt>
          <cx:pt idx="16216">2.6699999999999999</cx:pt>
          <cx:pt idx="16217">2.7799999999999998</cx:pt>
          <cx:pt idx="16218">3</cx:pt>
          <cx:pt idx="16219">2</cx:pt>
          <cx:pt idx="16220">2.3300000000000001</cx:pt>
          <cx:pt idx="16221">2</cx:pt>
          <cx:pt idx="16222">2.8900000000000001</cx:pt>
          <cx:pt idx="16223">2.6699999999999999</cx:pt>
          <cx:pt idx="16224">2.4433333333333334</cx:pt>
          <cx:pt idx="16225">2.3300000000000001</cx:pt>
          <cx:pt idx="16226">2.5</cx:pt>
          <cx:pt idx="16227">3</cx:pt>
          <cx:pt idx="16228">1.3300000000000001</cx:pt>
          <cx:pt idx="16229">2.3300000000000001</cx:pt>
          <cx:pt idx="16230">2.4466666666666668</cx:pt>
          <cx:pt idx="16231">2.665</cx:pt>
          <cx:pt idx="16232">2.3300000000000001</cx:pt>
          <cx:pt idx="16233">1.6699999999999999</cx:pt>
          <cx:pt idx="16234">3</cx:pt>
          <cx:pt idx="16235">2.6699999999999999</cx:pt>
          <cx:pt idx="16236">1.6699999999999999</cx:pt>
          <cx:pt idx="16237">2.6699999999999999</cx:pt>
          <cx:pt idx="16238">2.665</cx:pt>
          <cx:pt idx="16239">3</cx:pt>
          <cx:pt idx="16240">3</cx:pt>
          <cx:pt idx="16241">2.665</cx:pt>
          <cx:pt idx="16242">3</cx:pt>
          <cx:pt idx="16243">3</cx:pt>
          <cx:pt idx="16244">2.835</cx:pt>
          <cx:pt idx="16245">2.6699999999999999</cx:pt>
          <cx:pt idx="16246">2.835</cx:pt>
          <cx:pt idx="16247">2</cx:pt>
          <cx:pt idx="16248">2.6699999999999999</cx:pt>
          <cx:pt idx="16249">2</cx:pt>
          <cx:pt idx="16250">2.6699999999999999</cx:pt>
          <cx:pt idx="16251">3</cx:pt>
          <cx:pt idx="16252">2.6699999999999999</cx:pt>
          <cx:pt idx="16253">2.3300000000000001</cx:pt>
          <cx:pt idx="16254">3</cx:pt>
          <cx:pt idx="16255">2.3340000000000001</cx:pt>
          <cx:pt idx="16256">2</cx:pt>
          <cx:pt idx="16257">2</cx:pt>
          <cx:pt idx="16258">2.3300000000000001</cx:pt>
          <cx:pt idx="16259">2</cx:pt>
          <cx:pt idx="16260">3</cx:pt>
          <cx:pt idx="16261">3</cx:pt>
          <cx:pt idx="16262">3</cx:pt>
          <cx:pt idx="16263">2.5</cx:pt>
          <cx:pt idx="16264">2</cx:pt>
          <cx:pt idx="16265">2.6699999999999999</cx:pt>
          <cx:pt idx="16266">2.3366666666666664</cx:pt>
          <cx:pt idx="16267">2</cx:pt>
          <cx:pt idx="16268">2.5</cx:pt>
          <cx:pt idx="16269">3</cx:pt>
          <cx:pt idx="16270">2.3300000000000001</cx:pt>
          <cx:pt idx="16271">1.6699999999999999</cx:pt>
          <cx:pt idx="16272">2.3300000000000001</cx:pt>
          <cx:pt idx="16273">3</cx:pt>
          <cx:pt idx="16274">3</cx:pt>
          <cx:pt idx="16275">2.3300000000000001</cx:pt>
          <cx:pt idx="16276">2.3300000000000001</cx:pt>
          <cx:pt idx="16277">3</cx:pt>
          <cx:pt idx="16278">2</cx:pt>
          <cx:pt idx="16279">2.3300000000000001</cx:pt>
          <cx:pt idx="16280">2.335</cx:pt>
          <cx:pt idx="16281">3</cx:pt>
          <cx:pt idx="16282">3</cx:pt>
          <cx:pt idx="16283">2.3300000000000001</cx:pt>
          <cx:pt idx="16284">3</cx:pt>
          <cx:pt idx="16285">3</cx:pt>
          <cx:pt idx="16286">2.3300000000000001</cx:pt>
          <cx:pt idx="16287">2.6699999999999999</cx:pt>
          <cx:pt idx="16288">2.6699999999999999</cx:pt>
          <cx:pt idx="16289">3</cx:pt>
          <cx:pt idx="16290">2.6699999999999999</cx:pt>
          <cx:pt idx="16291">2.6699999999999999</cx:pt>
          <cx:pt idx="16292">2</cx:pt>
          <cx:pt idx="16293">2.5</cx:pt>
          <cx:pt idx="16294">2.6699999999999999</cx:pt>
          <cx:pt idx="16295">2.6699999999999999</cx:pt>
          <cx:pt idx="16296">2.6699999999999999</cx:pt>
          <cx:pt idx="16297">2.165</cx:pt>
          <cx:pt idx="16298">1.835</cx:pt>
          <cx:pt idx="16299">2</cx:pt>
          <cx:pt idx="16300">2.3300000000000001</cx:pt>
          <cx:pt idx="16301">3</cx:pt>
          <cx:pt idx="16302">3</cx:pt>
          <cx:pt idx="16303">3</cx:pt>
          <cx:pt idx="16304">2.335</cx:pt>
          <cx:pt idx="16305">1.3300000000000001</cx:pt>
          <cx:pt idx="16306">3</cx:pt>
          <cx:pt idx="16307">2.3300000000000001</cx:pt>
          <cx:pt idx="16308">2</cx:pt>
          <cx:pt idx="16309">2.6699999999999999</cx:pt>
          <cx:pt idx="16310">2.665</cx:pt>
          <cx:pt idx="16311">3</cx:pt>
          <cx:pt idx="16312">1.6699999999999999</cx:pt>
          <cx:pt idx="16313">3</cx:pt>
          <cx:pt idx="16314">2.6699999999999999</cx:pt>
          <cx:pt idx="16315">2.3325</cx:pt>
          <cx:pt idx="16316">2.3300000000000001</cx:pt>
          <cx:pt idx="16317">3</cx:pt>
          <cx:pt idx="16318">3</cx:pt>
          <cx:pt idx="16319">3</cx:pt>
          <cx:pt idx="16320">3</cx:pt>
          <cx:pt idx="16321">2.3300000000000001</cx:pt>
          <cx:pt idx="16322">2</cx:pt>
          <cx:pt idx="16323">1</cx:pt>
          <cx:pt idx="16324">3</cx:pt>
          <cx:pt idx="16325">1.3300000000000001</cx:pt>
          <cx:pt idx="16326">2.3300000000000001</cx:pt>
          <cx:pt idx="16327">2.6699999999999999</cx:pt>
          <cx:pt idx="16328">2.6699999999999999</cx:pt>
          <cx:pt idx="16329">2.5</cx:pt>
          <cx:pt idx="16330">2</cx:pt>
          <cx:pt idx="16331">3</cx:pt>
          <cx:pt idx="16332">3</cx:pt>
          <cx:pt idx="16333">1.6699999999999999</cx:pt>
          <cx:pt idx="16334">1.6699999999999999</cx:pt>
          <cx:pt idx="16335">1.6699999999999999</cx:pt>
          <cx:pt idx="16336">1.6699999999999999</cx:pt>
          <cx:pt idx="16337">2.1099999999999999</cx:pt>
          <cx:pt idx="16338">1.835</cx:pt>
          <cx:pt idx="16339">2.835</cx:pt>
          <cx:pt idx="16340">2.6699999999999999</cx:pt>
          <cx:pt idx="16341">1.6699999999999999</cx:pt>
          <cx:pt idx="16342">1.6699999999999999</cx:pt>
          <cx:pt idx="16343">2.5</cx:pt>
          <cx:pt idx="16344">2.665</cx:pt>
          <cx:pt idx="16345">2.6699999999999999</cx:pt>
          <cx:pt idx="16346">2.6699999999999999</cx:pt>
          <cx:pt idx="16347">3</cx:pt>
          <cx:pt idx="16348">2.665</cx:pt>
          <cx:pt idx="16349">2.3300000000000001</cx:pt>
          <cx:pt idx="16350">2</cx:pt>
          <cx:pt idx="16351">3</cx:pt>
          <cx:pt idx="16352">2.5</cx:pt>
          <cx:pt idx="16353">2.6699999999999999</cx:pt>
          <cx:pt idx="16354">2.3300000000000001</cx:pt>
          <cx:pt idx="16355">2.6699999999999999</cx:pt>
          <cx:pt idx="16356">2.335</cx:pt>
          <cx:pt idx="16357">2.7799999999999998</cx:pt>
          <cx:pt idx="16358">1</cx:pt>
          <cx:pt idx="16359">3</cx:pt>
          <cx:pt idx="16360">3</cx:pt>
          <cx:pt idx="16361">3</cx:pt>
          <cx:pt idx="16362">1.3300000000000001</cx:pt>
          <cx:pt idx="16363">3</cx:pt>
          <cx:pt idx="16364">2.6699999999999999</cx:pt>
          <cx:pt idx="16365">2.3300000000000001</cx:pt>
          <cx:pt idx="16366">2</cx:pt>
          <cx:pt idx="16367">3</cx:pt>
          <cx:pt idx="16368">3</cx:pt>
          <cx:pt idx="16369">2.6699999999999999</cx:pt>
          <cx:pt idx="16370">2.6699999999999999</cx:pt>
          <cx:pt idx="16371">2</cx:pt>
          <cx:pt idx="16372">1.6699999999999999</cx:pt>
          <cx:pt idx="16373">2.6699999999999999</cx:pt>
          <cx:pt idx="16374">2.3333333333333335</cx:pt>
          <cx:pt idx="16375">2.5</cx:pt>
          <cx:pt idx="16376">3</cx:pt>
          <cx:pt idx="16377">2.3300000000000001</cx:pt>
          <cx:pt idx="16378">2</cx:pt>
          <cx:pt idx="16379">2.665</cx:pt>
          <cx:pt idx="16380">2.3300000000000001</cx:pt>
          <cx:pt idx="16381">2.2766666666666668</cx:pt>
          <cx:pt idx="16382">1.835</cx:pt>
          <cx:pt idx="16383">3</cx:pt>
          <cx:pt idx="16384">2.335</cx:pt>
          <cx:pt idx="16385">2.2200000000000002</cx:pt>
          <cx:pt idx="16386">3</cx:pt>
          <cx:pt idx="16387">2.3300000000000001</cx:pt>
          <cx:pt idx="16388">1.6699999999999999</cx:pt>
          <cx:pt idx="16389">2.6699999999999999</cx:pt>
          <cx:pt idx="16390">2.5024999999999999</cx:pt>
          <cx:pt idx="16391">3</cx:pt>
          <cx:pt idx="16392">3</cx:pt>
          <cx:pt idx="16393">2.6699999999999999</cx:pt>
          <cx:pt idx="16394">2.165</cx:pt>
          <cx:pt idx="16395">2.6699999999999999</cx:pt>
          <cx:pt idx="16396">1.6699999999999999</cx:pt>
          <cx:pt idx="16397">3</cx:pt>
          <cx:pt idx="16398">2.6666666666666665</cx:pt>
          <cx:pt idx="16399">2.665</cx:pt>
          <cx:pt idx="16400">2.6699999999999999</cx:pt>
          <cx:pt idx="16401">3</cx:pt>
          <cx:pt idx="16402">2.6699999999999999</cx:pt>
          <cx:pt idx="16403">2.5</cx:pt>
          <cx:pt idx="16404">2.6699999999999999</cx:pt>
          <cx:pt idx="16405">2.6699999999999999</cx:pt>
          <cx:pt idx="16406">3</cx:pt>
          <cx:pt idx="16407">3</cx:pt>
          <cx:pt idx="16408">2</cx:pt>
          <cx:pt idx="16409">2.5</cx:pt>
          <cx:pt idx="16410">2.835</cx:pt>
          <cx:pt idx="16411">3</cx:pt>
          <cx:pt idx="16412">3</cx:pt>
          <cx:pt idx="16413">3</cx:pt>
          <cx:pt idx="16414">2.665</cx:pt>
          <cx:pt idx="16415">2.3300000000000001</cx:pt>
          <cx:pt idx="16416">1.835</cx:pt>
          <cx:pt idx="16417">2.6699999999999999</cx:pt>
          <cx:pt idx="16418">1.6699999999999999</cx:pt>
          <cx:pt idx="16419">2.165</cx:pt>
          <cx:pt idx="16420">2</cx:pt>
          <cx:pt idx="16421">3</cx:pt>
          <cx:pt idx="16422">2.5</cx:pt>
          <cx:pt idx="16423">3</cx:pt>
          <cx:pt idx="16424">2.3300000000000001</cx:pt>
          <cx:pt idx="16425">2.3333333333333335</cx:pt>
          <cx:pt idx="16426">2.3300000000000001</cx:pt>
          <cx:pt idx="16427">2.165</cx:pt>
          <cx:pt idx="16428">2.3300000000000001</cx:pt>
          <cx:pt idx="16429">1.3300000000000001</cx:pt>
          <cx:pt idx="16430">3</cx:pt>
          <cx:pt idx="16431">3</cx:pt>
          <cx:pt idx="16432">3</cx:pt>
          <cx:pt idx="16433">2.835</cx:pt>
          <cx:pt idx="16434">2.3300000000000001</cx:pt>
          <cx:pt idx="16435">2</cx:pt>
          <cx:pt idx="16436">3</cx:pt>
          <cx:pt idx="16437">1.3300000000000001</cx:pt>
          <cx:pt idx="16438">2.3300000000000001</cx:pt>
          <cx:pt idx="16439">2</cx:pt>
          <cx:pt idx="16440">3</cx:pt>
          <cx:pt idx="16441">1</cx:pt>
          <cx:pt idx="16442">2.835</cx:pt>
          <cx:pt idx="16443">2.3300000000000001</cx:pt>
          <cx:pt idx="16444">2.6699999999999999</cx:pt>
          <cx:pt idx="16445">2.5</cx:pt>
          <cx:pt idx="16446">2.6699999999999999</cx:pt>
          <cx:pt idx="16447">2.1699999999999999</cx:pt>
          <cx:pt idx="16448">1</cx:pt>
          <cx:pt idx="16449">2.6699999999999999</cx:pt>
          <cx:pt idx="16450">2.25</cx:pt>
          <cx:pt idx="16451">3</cx:pt>
          <cx:pt idx="16452">3</cx:pt>
          <cx:pt idx="16453">2.6699999999999999</cx:pt>
          <cx:pt idx="16454">3</cx:pt>
          <cx:pt idx="16455">2.3300000000000001</cx:pt>
          <cx:pt idx="16456">2.5</cx:pt>
          <cx:pt idx="16457">2.6699999999999999</cx:pt>
          <cx:pt idx="16458">3</cx:pt>
          <cx:pt idx="16459">3</cx:pt>
          <cx:pt idx="16460">2.5566666666666666</cx:pt>
          <cx:pt idx="16461">2.3333333333333335</cx:pt>
          <cx:pt idx="16462">2.6699999999999999</cx:pt>
          <cx:pt idx="16463">2.6699999999999999</cx:pt>
          <cx:pt idx="16464">2</cx:pt>
          <cx:pt idx="16465">2.3300000000000001</cx:pt>
          <cx:pt idx="16466">3</cx:pt>
          <cx:pt idx="16467">3</cx:pt>
          <cx:pt idx="16468">2.5</cx:pt>
          <cx:pt idx="16469">2.5</cx:pt>
          <cx:pt idx="16470">2.665</cx:pt>
          <cx:pt idx="16471">2.3300000000000001</cx:pt>
          <cx:pt idx="16472">3</cx:pt>
          <cx:pt idx="16473">2.5</cx:pt>
          <cx:pt idx="16474">3</cx:pt>
          <cx:pt idx="16475">3</cx:pt>
          <cx:pt idx="16476">2.5</cx:pt>
          <cx:pt idx="16477">2.3300000000000001</cx:pt>
          <cx:pt idx="16478">2</cx:pt>
          <cx:pt idx="16479">2.6699999999999999</cx:pt>
          <cx:pt idx="16480">2.6699999999999999</cx:pt>
          <cx:pt idx="16481">1.3300000000000001</cx:pt>
          <cx:pt idx="16482">2</cx:pt>
          <cx:pt idx="16483">2.6699999999999999</cx:pt>
          <cx:pt idx="16484">2</cx:pt>
          <cx:pt idx="16485">2.4175</cx:pt>
          <cx:pt idx="16486">1</cx:pt>
          <cx:pt idx="16487">2.3300000000000001</cx:pt>
          <cx:pt idx="16488">2.6666666666666665</cx:pt>
          <cx:pt idx="16489">1.5566666666666666</cx:pt>
          <cx:pt idx="16490">2.3333333333333335</cx:pt>
          <cx:pt idx="16491">3</cx:pt>
          <cx:pt idx="16492">2.665</cx:pt>
          <cx:pt idx="16493">2.75</cx:pt>
          <cx:pt idx="16494">3</cx:pt>
          <cx:pt idx="16495">3</cx:pt>
          <cx:pt idx="16496">1.6699999999999999</cx:pt>
          <cx:pt idx="16497">2.6699999999999999</cx:pt>
          <cx:pt idx="16498">2</cx:pt>
          <cx:pt idx="16499">1.3300000000000001</cx:pt>
          <cx:pt idx="16500">2.3300000000000001</cx:pt>
          <cx:pt idx="16501">2.6699999999999999</cx:pt>
          <cx:pt idx="16502">2.6699999999999999</cx:pt>
          <cx:pt idx="16503">2.6699999999999999</cx:pt>
          <cx:pt idx="16504">2.1133333333333333</cx:pt>
          <cx:pt idx="16505">1.6699999999999999</cx:pt>
          <cx:pt idx="16506">2.6699999999999999</cx:pt>
          <cx:pt idx="16507">3</cx:pt>
          <cx:pt idx="16508">2.3300000000000001</cx:pt>
          <cx:pt idx="16509">2.8325</cx:pt>
          <cx:pt idx="16510">3</cx:pt>
          <cx:pt idx="16511">2.335</cx:pt>
          <cx:pt idx="16512">2.335</cx:pt>
          <cx:pt idx="16513">2</cx:pt>
          <cx:pt idx="16514">2</cx:pt>
          <cx:pt idx="16515">1.665</cx:pt>
          <cx:pt idx="16516">2.6699999999999999</cx:pt>
          <cx:pt idx="16517">1.3300000000000001</cx:pt>
          <cx:pt idx="16518">3</cx:pt>
          <cx:pt idx="16519">2</cx:pt>
          <cx:pt idx="16520">2.665</cx:pt>
          <cx:pt idx="16521">3</cx:pt>
          <cx:pt idx="16522">2.3300000000000001</cx:pt>
          <cx:pt idx="16523">1.3300000000000001</cx:pt>
          <cx:pt idx="16524">2.6699999999999999</cx:pt>
          <cx:pt idx="16525">2.3300000000000001</cx:pt>
          <cx:pt idx="16526">3</cx:pt>
          <cx:pt idx="16527">3</cx:pt>
          <cx:pt idx="16528">2.4433333333333334</cx:pt>
          <cx:pt idx="16529">2.5</cx:pt>
          <cx:pt idx="16530">3</cx:pt>
          <cx:pt idx="16531">2.3300000000000001</cx:pt>
          <cx:pt idx="16532">1.8660000000000001</cx:pt>
          <cx:pt idx="16533">1.6699999999999999</cx:pt>
          <cx:pt idx="16534">1.6699999999999999</cx:pt>
          <cx:pt idx="16535">2.6699999999999999</cx:pt>
          <cx:pt idx="16536">2.5</cx:pt>
          <cx:pt idx="16537">2.3300000000000001</cx:pt>
          <cx:pt idx="16538">2.3300000000000001</cx:pt>
          <cx:pt idx="16539">2.3300000000000001</cx:pt>
          <cx:pt idx="16540">2.6699999999999999</cx:pt>
          <cx:pt idx="16541">1.6699999999999999</cx:pt>
          <cx:pt idx="16542">2.5533333333333332</cx:pt>
          <cx:pt idx="16543">3</cx:pt>
          <cx:pt idx="16544">2.3300000000000001</cx:pt>
          <cx:pt idx="16545">2.165</cx:pt>
          <cx:pt idx="16546">3</cx:pt>
          <cx:pt idx="16547">2.6699999999999999</cx:pt>
          <cx:pt idx="16548">2.5</cx:pt>
          <cx:pt idx="16549">1.8300000000000001</cx:pt>
          <cx:pt idx="16550">3</cx:pt>
          <cx:pt idx="16551">2.665</cx:pt>
          <cx:pt idx="16552">2.6699999999999999</cx:pt>
          <cx:pt idx="16553">2.3300000000000001</cx:pt>
          <cx:pt idx="16554">1.6699999999999999</cx:pt>
          <cx:pt idx="16555">3</cx:pt>
          <cx:pt idx="16556">1.3300000000000001</cx:pt>
          <cx:pt idx="16557">2.3300000000000001</cx:pt>
          <cx:pt idx="16558">1.8300000000000001</cx:pt>
          <cx:pt idx="16559">2.6699999999999999</cx:pt>
          <cx:pt idx="16560">2.3300000000000001</cx:pt>
          <cx:pt idx="16561">2.835</cx:pt>
          <cx:pt idx="16562">2.165</cx:pt>
          <cx:pt idx="16563">3</cx:pt>
          <cx:pt idx="16564">2.1099999999999999</cx:pt>
          <cx:pt idx="16565">3</cx:pt>
          <cx:pt idx="16566">2.3300000000000001</cx:pt>
          <cx:pt idx="16567">2.5533333333333332</cx:pt>
          <cx:pt idx="16568">2.6675</cx:pt>
          <cx:pt idx="16569">1.6699999999999999</cx:pt>
          <cx:pt idx="16570">2.3300000000000001</cx:pt>
          <cx:pt idx="16571">3</cx:pt>
          <cx:pt idx="16572">3</cx:pt>
          <cx:pt idx="16573">3</cx:pt>
          <cx:pt idx="16574">3</cx:pt>
          <cx:pt idx="16575">2.6699999999999999</cx:pt>
          <cx:pt idx="16576">2</cx:pt>
          <cx:pt idx="16577">2.6666666666666665</cx:pt>
          <cx:pt idx="16578">3</cx:pt>
          <cx:pt idx="16579">2</cx:pt>
          <cx:pt idx="16580">2.5533333333333332</cx:pt>
          <cx:pt idx="16581">1.5</cx:pt>
          <cx:pt idx="16582">2.335</cx:pt>
          <cx:pt idx="16583">2</cx:pt>
          <cx:pt idx="16584">1.6699999999999999</cx:pt>
          <cx:pt idx="16585">2.165</cx:pt>
          <cx:pt idx="16586">2.335</cx:pt>
          <cx:pt idx="16587">2.3300000000000001</cx:pt>
          <cx:pt idx="16588">2.6699999999999999</cx:pt>
          <cx:pt idx="16589">2.5566666666666666</cx:pt>
          <cx:pt idx="16590">2.6699999999999999</cx:pt>
          <cx:pt idx="16591">3</cx:pt>
          <cx:pt idx="16592">1.3300000000000001</cx:pt>
          <cx:pt idx="16593">2</cx:pt>
          <cx:pt idx="16594">3</cx:pt>
          <cx:pt idx="16595">1.8300000000000001</cx:pt>
          <cx:pt idx="16596">1.5</cx:pt>
          <cx:pt idx="16597">2.3300000000000001</cx:pt>
          <cx:pt idx="16598">3</cx:pt>
          <cx:pt idx="16599">1.3300000000000001</cx:pt>
          <cx:pt idx="16600">2.6699999999999999</cx:pt>
          <cx:pt idx="16601">3</cx:pt>
          <cx:pt idx="16602">3</cx:pt>
          <cx:pt idx="16603">2.3300000000000001</cx:pt>
          <cx:pt idx="16604">2.6680000000000001</cx:pt>
          <cx:pt idx="16605">2.3300000000000001</cx:pt>
          <cx:pt idx="16606">2.6699999999999999</cx:pt>
          <cx:pt idx="16607">3</cx:pt>
          <cx:pt idx="16608">1</cx:pt>
          <cx:pt idx="16609">1.3300000000000001</cx:pt>
          <cx:pt idx="16610">1.8300000000000001</cx:pt>
          <cx:pt idx="16611">2.6699999999999999</cx:pt>
          <cx:pt idx="16612">2.3300000000000001</cx:pt>
          <cx:pt idx="16613">3</cx:pt>
          <cx:pt idx="16614">2.5</cx:pt>
          <cx:pt idx="16615">3</cx:pt>
          <cx:pt idx="16616">2</cx:pt>
          <cx:pt idx="16617">2</cx:pt>
          <cx:pt idx="16618">2.165</cx:pt>
          <cx:pt idx="16619">3</cx:pt>
          <cx:pt idx="16620">2.6699999999999999</cx:pt>
          <cx:pt idx="16621">3</cx:pt>
          <cx:pt idx="16622">2.6699999999999999</cx:pt>
          <cx:pt idx="16623">3</cx:pt>
          <cx:pt idx="16624">2.3300000000000001</cx:pt>
          <cx:pt idx="16625">3</cx:pt>
          <cx:pt idx="16626">2.3300000000000001</cx:pt>
          <cx:pt idx="16627">2.3300000000000001</cx:pt>
          <cx:pt idx="16628">3</cx:pt>
          <cx:pt idx="16629">1</cx:pt>
          <cx:pt idx="16630">2.3333333333333335</cx:pt>
          <cx:pt idx="16631">2.6699999999999999</cx:pt>
          <cx:pt idx="16632">2.6699999999999999</cx:pt>
          <cx:pt idx="16633">2.835</cx:pt>
          <cx:pt idx="16634">2.6699999999999999</cx:pt>
          <cx:pt idx="16635">3</cx:pt>
          <cx:pt idx="16636">2</cx:pt>
          <cx:pt idx="16637">2.835</cx:pt>
          <cx:pt idx="16638">3</cx:pt>
          <cx:pt idx="16639">1.8866666666666667</cx:pt>
          <cx:pt idx="16640">2.3300000000000001</cx:pt>
          <cx:pt idx="16641">3</cx:pt>
          <cx:pt idx="16642">3</cx:pt>
          <cx:pt idx="16643">2.3340000000000001</cx:pt>
          <cx:pt idx="16644">2.3300000000000001</cx:pt>
          <cx:pt idx="16645">2.5566666666666666</cx:pt>
          <cx:pt idx="16646">2.6699999999999999</cx:pt>
          <cx:pt idx="16647">2.6699999999999999</cx:pt>
          <cx:pt idx="16648">2.6699999999999999</cx:pt>
          <cx:pt idx="16649">1.3300000000000001</cx:pt>
          <cx:pt idx="16650">2</cx:pt>
          <cx:pt idx="16651">2.5566666666666666</cx:pt>
          <cx:pt idx="16652">2.4466666666666668</cx:pt>
          <cx:pt idx="16653">2.2200000000000002</cx:pt>
          <cx:pt idx="16654">1.835</cx:pt>
          <cx:pt idx="16655">2.4466666666666668</cx:pt>
          <cx:pt idx="16656">3</cx:pt>
          <cx:pt idx="16657">2</cx:pt>
          <cx:pt idx="16658">3</cx:pt>
          <cx:pt idx="16659">2.75</cx:pt>
          <cx:pt idx="16660">3</cx:pt>
          <cx:pt idx="16661">3</cx:pt>
          <cx:pt idx="16662">2.6699999999999999</cx:pt>
          <cx:pt idx="16663">2.3300000000000001</cx:pt>
          <cx:pt idx="16664">2.1699999999999999</cx:pt>
          <cx:pt idx="16665">2.3300000000000001</cx:pt>
          <cx:pt idx="16666">2.6699999999999999</cx:pt>
          <cx:pt idx="16667">2</cx:pt>
          <cx:pt idx="16668">1</cx:pt>
          <cx:pt idx="16669">2.3300000000000001</cx:pt>
          <cx:pt idx="16670">3</cx:pt>
          <cx:pt idx="16671">3</cx:pt>
          <cx:pt idx="16672">2.835</cx:pt>
          <cx:pt idx="16673">2.335</cx:pt>
          <cx:pt idx="16674">2.3300000000000001</cx:pt>
          <cx:pt idx="16675">1.6699999999999999</cx:pt>
          <cx:pt idx="16676">2.6699999999999999</cx:pt>
          <cx:pt idx="16677">3</cx:pt>
          <cx:pt idx="16678">2.3325</cx:pt>
          <cx:pt idx="16679">2.6699999999999999</cx:pt>
          <cx:pt idx="16680">3</cx:pt>
          <cx:pt idx="16681">2</cx:pt>
          <cx:pt idx="16682">2</cx:pt>
          <cx:pt idx="16683">2.3300000000000001</cx:pt>
          <cx:pt idx="16684">2.6699999999999999</cx:pt>
          <cx:pt idx="16685">3</cx:pt>
          <cx:pt idx="16686">2</cx:pt>
          <cx:pt idx="16687">2.665</cx:pt>
          <cx:pt idx="16688">2.5</cx:pt>
          <cx:pt idx="16689">2.3300000000000001</cx:pt>
          <cx:pt idx="16690">3</cx:pt>
          <cx:pt idx="16691">2.4020000000000001</cx:pt>
          <cx:pt idx="16692">2.6699999999999999</cx:pt>
          <cx:pt idx="16693">3</cx:pt>
          <cx:pt idx="16694">3</cx:pt>
          <cx:pt idx="16695">2.6666666666666665</cx:pt>
          <cx:pt idx="16696">2.3300000000000001</cx:pt>
          <cx:pt idx="16697">3</cx:pt>
          <cx:pt idx="16698">2.4433333333333334</cx:pt>
          <cx:pt idx="16699">3</cx:pt>
          <cx:pt idx="16700">2.3300000000000001</cx:pt>
          <cx:pt idx="16701">2.3300000000000001</cx:pt>
          <cx:pt idx="16702">2</cx:pt>
          <cx:pt idx="16703">2.6699999999999999</cx:pt>
          <cx:pt idx="16704">3</cx:pt>
          <cx:pt idx="16705">2.5825</cx:pt>
          <cx:pt idx="16706">1.6699999999999999</cx:pt>
          <cx:pt idx="16707">2.835</cx:pt>
          <cx:pt idx="16708">2.335</cx:pt>
          <cx:pt idx="16709">3</cx:pt>
          <cx:pt idx="16710">2.665</cx:pt>
          <cx:pt idx="16711">3</cx:pt>
          <cx:pt idx="16712">2.835</cx:pt>
          <cx:pt idx="16713">2.6699999999999999</cx:pt>
          <cx:pt idx="16714">2.4175</cx:pt>
          <cx:pt idx="16715">2</cx:pt>
          <cx:pt idx="16716">3</cx:pt>
          <cx:pt idx="16717">2.3300000000000001</cx:pt>
          <cx:pt idx="16718">2.3366666666666664</cx:pt>
          <cx:pt idx="16719">2</cx:pt>
          <cx:pt idx="16720">2.3300000000000001</cx:pt>
          <cx:pt idx="16721">3</cx:pt>
          <cx:pt idx="16722">3</cx:pt>
          <cx:pt idx="16723">2.665</cx:pt>
          <cx:pt idx="16724">2</cx:pt>
          <cx:pt idx="16725">2.5566666666666666</cx:pt>
          <cx:pt idx="16726">3</cx:pt>
          <cx:pt idx="16727">1.3300000000000001</cx:pt>
          <cx:pt idx="16728">3</cx:pt>
          <cx:pt idx="16729">3</cx:pt>
          <cx:pt idx="16730">2.1675</cx:pt>
          <cx:pt idx="16731">2</cx:pt>
          <cx:pt idx="16732">2.3300000000000001</cx:pt>
          <cx:pt idx="16733">2.835</cx:pt>
          <cx:pt idx="16734">2.6699999999999999</cx:pt>
          <cx:pt idx="16735">1.8300000000000001</cx:pt>
          <cx:pt idx="16736">2.6699999999999999</cx:pt>
          <cx:pt idx="16737">2.335</cx:pt>
          <cx:pt idx="16738">3</cx:pt>
          <cx:pt idx="16739">2</cx:pt>
          <cx:pt idx="16740">2.165</cx:pt>
          <cx:pt idx="16741">2.3300000000000001</cx:pt>
          <cx:pt idx="16742">1.6699999999999999</cx:pt>
          <cx:pt idx="16743">2.665</cx:pt>
          <cx:pt idx="16744">3</cx:pt>
          <cx:pt idx="16745">2.6699999999999999</cx:pt>
          <cx:pt idx="16746">2.665</cx:pt>
          <cx:pt idx="16747">1.8899999999999999</cx:pt>
          <cx:pt idx="16748">2.335</cx:pt>
          <cx:pt idx="16749">3</cx:pt>
          <cx:pt idx="16750">2.3300000000000001</cx:pt>
          <cx:pt idx="16751">1.6699999999999999</cx:pt>
          <cx:pt idx="16752">3</cx:pt>
          <cx:pt idx="16753">3</cx:pt>
          <cx:pt idx="16754">3</cx:pt>
          <cx:pt idx="16755">3</cx:pt>
          <cx:pt idx="16756">3</cx:pt>
          <cx:pt idx="16757">2.6699999999999999</cx:pt>
          <cx:pt idx="16758">3</cx:pt>
          <cx:pt idx="16759">1</cx:pt>
          <cx:pt idx="16760">2.3300000000000001</cx:pt>
          <cx:pt idx="16761">3</cx:pt>
          <cx:pt idx="16762">3</cx:pt>
          <cx:pt idx="16763">2.3300000000000001</cx:pt>
          <cx:pt idx="16764">2.6699999999999999</cx:pt>
          <cx:pt idx="16765">2.6699999999999999</cx:pt>
          <cx:pt idx="16766">3</cx:pt>
          <cx:pt idx="16767">3</cx:pt>
          <cx:pt idx="16768">2</cx:pt>
          <cx:pt idx="16769">1.6699999999999999</cx:pt>
          <cx:pt idx="16770">1.6699999999999999</cx:pt>
          <cx:pt idx="16771">2.3300000000000001</cx:pt>
          <cx:pt idx="16772">3</cx:pt>
          <cx:pt idx="16773">2.25</cx:pt>
          <cx:pt idx="16774">3</cx:pt>
          <cx:pt idx="16775">3</cx:pt>
          <cx:pt idx="16776">3</cx:pt>
          <cx:pt idx="16777">3</cx:pt>
          <cx:pt idx="16778">2</cx:pt>
          <cx:pt idx="16779">3</cx:pt>
          <cx:pt idx="16780">2.6699999999999999</cx:pt>
          <cx:pt idx="16781">2</cx:pt>
          <cx:pt idx="16782">2.6699999999999999</cx:pt>
          <cx:pt idx="16783">2.665</cx:pt>
          <cx:pt idx="16784">1.6699999999999999</cx:pt>
          <cx:pt idx="16785">3</cx:pt>
          <cx:pt idx="16786">3</cx:pt>
          <cx:pt idx="16787">2.165</cx:pt>
          <cx:pt idx="16788">1.3300000000000001</cx:pt>
          <cx:pt idx="16789">2.6699999999999999</cx:pt>
          <cx:pt idx="16790">3</cx:pt>
          <cx:pt idx="16791">3</cx:pt>
          <cx:pt idx="16792">2.5</cx:pt>
          <cx:pt idx="16793">2.6699999999999999</cx:pt>
          <cx:pt idx="16794">2.3300000000000001</cx:pt>
          <cx:pt idx="16795">2.6699999999999999</cx:pt>
          <cx:pt idx="16796">3</cx:pt>
          <cx:pt idx="16797">2.335</cx:pt>
          <cx:pt idx="16798">2.6699999999999999</cx:pt>
          <cx:pt idx="16799">2.6699999999999999</cx:pt>
          <cx:pt idx="16800">1.6699999999999999</cx:pt>
          <cx:pt idx="16801">2.8900000000000001</cx:pt>
          <cx:pt idx="16802">2.5</cx:pt>
          <cx:pt idx="16803">3</cx:pt>
          <cx:pt idx="16804">1.3300000000000001</cx:pt>
          <cx:pt idx="16805">2.6699999999999999</cx:pt>
          <cx:pt idx="16806">2.5566666666666666</cx:pt>
          <cx:pt idx="16807">2</cx:pt>
          <cx:pt idx="16808">2.835</cx:pt>
          <cx:pt idx="16809">2.3300000000000001</cx:pt>
          <cx:pt idx="16810">2.165</cx:pt>
          <cx:pt idx="16811">2.3300000000000001</cx:pt>
          <cx:pt idx="16812">2</cx:pt>
          <cx:pt idx="16813">2.6699999999999999</cx:pt>
          <cx:pt idx="16814">2.3300000000000001</cx:pt>
          <cx:pt idx="16815">3</cx:pt>
          <cx:pt idx="16816">2.6699999999999999</cx:pt>
          <cx:pt idx="16817">2.6699999999999999</cx:pt>
          <cx:pt idx="16818">3</cx:pt>
          <cx:pt idx="16819">2</cx:pt>
          <cx:pt idx="16820">2</cx:pt>
          <cx:pt idx="16821">3</cx:pt>
          <cx:pt idx="16822">2.6699999999999999</cx:pt>
          <cx:pt idx="16823">1.9175</cx:pt>
          <cx:pt idx="16824">3</cx:pt>
          <cx:pt idx="16825">3</cx:pt>
          <cx:pt idx="16826">3</cx:pt>
          <cx:pt idx="16827">3</cx:pt>
          <cx:pt idx="16828">3</cx:pt>
          <cx:pt idx="16829">2.665</cx:pt>
          <cx:pt idx="16830">2.6699999999999999</cx:pt>
          <cx:pt idx="16831">1.835</cx:pt>
          <cx:pt idx="16832">2</cx:pt>
          <cx:pt idx="16833">3</cx:pt>
          <cx:pt idx="16834">2.4433333333333334</cx:pt>
          <cx:pt idx="16835">3</cx:pt>
          <cx:pt idx="16836">2.3300000000000001</cx:pt>
          <cx:pt idx="16837">2.6699999999999999</cx:pt>
          <cx:pt idx="16838">2.6699999999999999</cx:pt>
          <cx:pt idx="16839">2.6699999999999999</cx:pt>
          <cx:pt idx="16840">2.6699999999999999</cx:pt>
          <cx:pt idx="16841">2.5</cx:pt>
          <cx:pt idx="16842">3</cx:pt>
          <cx:pt idx="16843">2.3300000000000001</cx:pt>
          <cx:pt idx="16844">3</cx:pt>
          <cx:pt idx="16845">2.3300000000000001</cx:pt>
          <cx:pt idx="16846">2.3300000000000001</cx:pt>
          <cx:pt idx="16847">3</cx:pt>
          <cx:pt idx="16848">2.665</cx:pt>
          <cx:pt idx="16849">1.6699999999999999</cx:pt>
          <cx:pt idx="16850">2.202</cx:pt>
          <cx:pt idx="16851">3</cx:pt>
          <cx:pt idx="16852">2.6699999999999999</cx:pt>
          <cx:pt idx="16853">3</cx:pt>
          <cx:pt idx="16854">3</cx:pt>
          <cx:pt idx="16855">2.3300000000000001</cx:pt>
          <cx:pt idx="16856">1.3300000000000001</cx:pt>
          <cx:pt idx="16857">2.3300000000000001</cx:pt>
          <cx:pt idx="16858">2.6699999999999999</cx:pt>
          <cx:pt idx="16859">3</cx:pt>
          <cx:pt idx="16860">2.6699999999999999</cx:pt>
          <cx:pt idx="16861">2.3300000000000001</cx:pt>
          <cx:pt idx="16862">2.3300000000000001</cx:pt>
          <cx:pt idx="16863">2.6699999999999999</cx:pt>
          <cx:pt idx="16864">2.1699999999999999</cx:pt>
          <cx:pt idx="16865">3</cx:pt>
          <cx:pt idx="16866">2.6699999999999999</cx:pt>
          <cx:pt idx="16867">2.3300000000000001</cx:pt>
          <cx:pt idx="16868">2.3300000000000001</cx:pt>
          <cx:pt idx="16869">3</cx:pt>
          <cx:pt idx="16870">3</cx:pt>
          <cx:pt idx="16871">1.6699999999999999</cx:pt>
          <cx:pt idx="16872">2.3300000000000001</cx:pt>
          <cx:pt idx="16873">3</cx:pt>
          <cx:pt idx="16874">3</cx:pt>
          <cx:pt idx="16875">2.6699999999999999</cx:pt>
          <cx:pt idx="16876">2.6699999999999999</cx:pt>
          <cx:pt idx="16877">2</cx:pt>
          <cx:pt idx="16878">2.3300000000000001</cx:pt>
          <cx:pt idx="16879">3</cx:pt>
          <cx:pt idx="16880">2</cx:pt>
          <cx:pt idx="16881">2.3300000000000001</cx:pt>
          <cx:pt idx="16882">3</cx:pt>
          <cx:pt idx="16883">2.3300000000000001</cx:pt>
          <cx:pt idx="16884">2.6699999999999999</cx:pt>
          <cx:pt idx="16885">2.6699999999999999</cx:pt>
          <cx:pt idx="16886">2</cx:pt>
          <cx:pt idx="16887">1.835</cx:pt>
          <cx:pt idx="16888">1.8300000000000001</cx:pt>
          <cx:pt idx="16889">2.6699999999999999</cx:pt>
          <cx:pt idx="16890">3</cx:pt>
          <cx:pt idx="16891">2.6699999999999999</cx:pt>
          <cx:pt idx="16892">2.3300000000000001</cx:pt>
          <cx:pt idx="16893">2</cx:pt>
          <cx:pt idx="16894">2.3300000000000001</cx:pt>
          <cx:pt idx="16895">2.665</cx:pt>
          <cx:pt idx="16896">2.1099999999999999</cx:pt>
          <cx:pt idx="16897">3</cx:pt>
          <cx:pt idx="16898">2</cx:pt>
          <cx:pt idx="16899">2.6699999999999999</cx:pt>
          <cx:pt idx="16900">2.6699999999999999</cx:pt>
          <cx:pt idx="16901">2.6699999999999999</cx:pt>
          <cx:pt idx="16902">2.3300000000000001</cx:pt>
          <cx:pt idx="16903">3</cx:pt>
          <cx:pt idx="16904">2.6699999999999999</cx:pt>
          <cx:pt idx="16905">2.3300000000000001</cx:pt>
          <cx:pt idx="16906">3</cx:pt>
          <cx:pt idx="16907">2.3300000000000001</cx:pt>
          <cx:pt idx="16908">2.5</cx:pt>
          <cx:pt idx="16909">2.6699999999999999</cx:pt>
          <cx:pt idx="16910">2.165</cx:pt>
          <cx:pt idx="16911">2.3300000000000001</cx:pt>
          <cx:pt idx="16912">2.7766666666666668</cx:pt>
          <cx:pt idx="16913">3</cx:pt>
          <cx:pt idx="16914">2.6699999999999999</cx:pt>
          <cx:pt idx="16915">1.665</cx:pt>
          <cx:pt idx="16916">2.6699999999999999</cx:pt>
          <cx:pt idx="16917">3</cx:pt>
          <cx:pt idx="16918">2.6699999999999999</cx:pt>
          <cx:pt idx="16919">2.6666666666666665</cx:pt>
          <cx:pt idx="16920">1.5</cx:pt>
          <cx:pt idx="16921">2.3300000000000001</cx:pt>
          <cx:pt idx="16922">1.3300000000000001</cx:pt>
          <cx:pt idx="16923">2.835</cx:pt>
          <cx:pt idx="16924">3</cx:pt>
          <cx:pt idx="16925">1.835</cx:pt>
          <cx:pt idx="16926">2.3300000000000001</cx:pt>
          <cx:pt idx="16927">2.665</cx:pt>
          <cx:pt idx="16928">3</cx:pt>
          <cx:pt idx="16929">1.665</cx:pt>
          <cx:pt idx="16930">2</cx:pt>
          <cx:pt idx="16931">2.835</cx:pt>
          <cx:pt idx="16932">2.3300000000000001</cx:pt>
          <cx:pt idx="16933">1.6699999999999999</cx:pt>
          <cx:pt idx="16934">3</cx:pt>
          <cx:pt idx="16935">2.6699999999999999</cx:pt>
          <cx:pt idx="16936">2.3300000000000001</cx:pt>
          <cx:pt idx="16937">2.6699999999999999</cx:pt>
          <cx:pt idx="16938">2.165</cx:pt>
          <cx:pt idx="16939">2.415</cx:pt>
          <cx:pt idx="16940">2.5</cx:pt>
          <cx:pt idx="16941">1.6699999999999999</cx:pt>
          <cx:pt idx="16942">2.6699999999999999</cx:pt>
          <cx:pt idx="16943">1.3300000000000001</cx:pt>
          <cx:pt idx="16944">3</cx:pt>
          <cx:pt idx="16945">2</cx:pt>
          <cx:pt idx="16946">2.9175</cx:pt>
          <cx:pt idx="16947">2.3300000000000001</cx:pt>
          <cx:pt idx="16948">2.665</cx:pt>
          <cx:pt idx="16949">2.3300000000000001</cx:pt>
          <cx:pt idx="16950">2.6699999999999999</cx:pt>
          <cx:pt idx="16951">2.6699999999999999</cx:pt>
          <cx:pt idx="16952">2.6699999999999999</cx:pt>
          <cx:pt idx="16953">2.3300000000000001</cx:pt>
          <cx:pt idx="16954">2.6699999999999999</cx:pt>
          <cx:pt idx="16955">2</cx:pt>
          <cx:pt idx="16956">2.6699999999999999</cx:pt>
          <cx:pt idx="16957">2.3300000000000001</cx:pt>
          <cx:pt idx="16958">2.6699999999999999</cx:pt>
          <cx:pt idx="16959">2.6699999999999999</cx:pt>
          <cx:pt idx="16960">3</cx:pt>
          <cx:pt idx="16961">2</cx:pt>
          <cx:pt idx="16962">2.3300000000000001</cx:pt>
          <cx:pt idx="16963">2.3300000000000001</cx:pt>
          <cx:pt idx="16964">2</cx:pt>
          <cx:pt idx="16965">2.2233333333333332</cx:pt>
          <cx:pt idx="16966">2</cx:pt>
          <cx:pt idx="16967">2.665</cx:pt>
          <cx:pt idx="16968">2.3300000000000001</cx:pt>
          <cx:pt idx="16969">2.3366666666666664</cx:pt>
          <cx:pt idx="16970">2</cx:pt>
          <cx:pt idx="16971">2.3300000000000001</cx:pt>
          <cx:pt idx="16972">2.3300000000000001</cx:pt>
          <cx:pt idx="16973">3</cx:pt>
          <cx:pt idx="16974">3</cx:pt>
          <cx:pt idx="16975">2.6699999999999999</cx:pt>
          <cx:pt idx="16976">2.3300000000000001</cx:pt>
          <cx:pt idx="16977">2</cx:pt>
          <cx:pt idx="16978">2.6699999999999999</cx:pt>
          <cx:pt idx="16979">3</cx:pt>
          <cx:pt idx="16980">2.3300000000000001</cx:pt>
          <cx:pt idx="16981">2.665</cx:pt>
          <cx:pt idx="16982">3</cx:pt>
          <cx:pt idx="16983">1.3300000000000001</cx:pt>
          <cx:pt idx="16984">2</cx:pt>
          <cx:pt idx="16985">2.6699999999999999</cx:pt>
          <cx:pt idx="16986">1.6699999999999999</cx:pt>
          <cx:pt idx="16987">3</cx:pt>
          <cx:pt idx="16988">2.6699999999999999</cx:pt>
          <cx:pt idx="16989">3</cx:pt>
          <cx:pt idx="16990">2</cx:pt>
          <cx:pt idx="16991">1.6699999999999999</cx:pt>
          <cx:pt idx="16992">2.6699999999999999</cx:pt>
          <cx:pt idx="16993">2.3300000000000001</cx:pt>
          <cx:pt idx="16994">2.6699999999999999</cx:pt>
          <cx:pt idx="16995">2.6699999999999999</cx:pt>
          <cx:pt idx="16996">2.6699999999999999</cx:pt>
          <cx:pt idx="16997">3</cx:pt>
          <cx:pt idx="16998">3</cx:pt>
          <cx:pt idx="16999">2.6699999999999999</cx:pt>
          <cx:pt idx="17000">2.5</cx:pt>
          <cx:pt idx="17001">2.5566666666666666</cx:pt>
          <cx:pt idx="17002">2.6699999999999999</cx:pt>
          <cx:pt idx="17003">2</cx:pt>
          <cx:pt idx="17004">3</cx:pt>
          <cx:pt idx="17005">2</cx:pt>
          <cx:pt idx="17006">2.585</cx:pt>
          <cx:pt idx="17007">2.3300000000000001</cx:pt>
          <cx:pt idx="17008">2.6699999999999999</cx:pt>
          <cx:pt idx="17009">3</cx:pt>
          <cx:pt idx="17010">2.5825</cx:pt>
          <cx:pt idx="17011">2.3300000000000001</cx:pt>
          <cx:pt idx="17012">3</cx:pt>
          <cx:pt idx="17013">3</cx:pt>
          <cx:pt idx="17014">3</cx:pt>
          <cx:pt idx="17015">2.6699999999999999</cx:pt>
          <cx:pt idx="17016">1.6699999999999999</cx:pt>
          <cx:pt idx="17017">3</cx:pt>
          <cx:pt idx="17018">2.3300000000000001</cx:pt>
          <cx:pt idx="17019">3</cx:pt>
          <cx:pt idx="17020">2</cx:pt>
          <cx:pt idx="17021">2.5</cx:pt>
          <cx:pt idx="17022">2</cx:pt>
          <cx:pt idx="17023">3</cx:pt>
          <cx:pt idx="17024">3</cx:pt>
          <cx:pt idx="17025">2</cx:pt>
          <cx:pt idx="17026">2.3300000000000001</cx:pt>
          <cx:pt idx="17027">1.6699999999999999</cx:pt>
          <cx:pt idx="17028">2.3300000000000001</cx:pt>
          <cx:pt idx="17029">3</cx:pt>
          <cx:pt idx="17030">2.3300000000000001</cx:pt>
          <cx:pt idx="17031">2.6699999999999999</cx:pt>
          <cx:pt idx="17032">2</cx:pt>
          <cx:pt idx="17033">2.6699999999999999</cx:pt>
          <cx:pt idx="17034">1.6699999999999999</cx:pt>
          <cx:pt idx="17035">3</cx:pt>
          <cx:pt idx="17036">3</cx:pt>
          <cx:pt idx="17037">2.3300000000000001</cx:pt>
          <cx:pt idx="17038">2.335</cx:pt>
          <cx:pt idx="17039">3</cx:pt>
          <cx:pt idx="17040">2</cx:pt>
          <cx:pt idx="17041">2.3300000000000001</cx:pt>
          <cx:pt idx="17042">2.835</cx:pt>
          <cx:pt idx="17043">1.3300000000000001</cx:pt>
          <cx:pt idx="17044">3</cx:pt>
          <cx:pt idx="17045">2.3300000000000001</cx:pt>
          <cx:pt idx="17046">2.3300000000000001</cx:pt>
          <cx:pt idx="17047">2.6699999999999999</cx:pt>
          <cx:pt idx="17048">2</cx:pt>
          <cx:pt idx="17049">3</cx:pt>
          <cx:pt idx="17050">2</cx:pt>
          <cx:pt idx="17051">2.6699999999999999</cx:pt>
          <cx:pt idx="17052">3</cx:pt>
          <cx:pt idx="17053">2.6666666666666665</cx:pt>
          <cx:pt idx="17054">1.665</cx:pt>
          <cx:pt idx="17055">2.6699999999999999</cx:pt>
          <cx:pt idx="17056">1.835</cx:pt>
          <cx:pt idx="17057">1.6699999999999999</cx:pt>
          <cx:pt idx="17058">3</cx:pt>
          <cx:pt idx="17059">2.5566666666666666</cx:pt>
          <cx:pt idx="17060">1</cx:pt>
          <cx:pt idx="17061">3</cx:pt>
          <cx:pt idx="17062">2.3300000000000001</cx:pt>
          <cx:pt idx="17063">2.665</cx:pt>
          <cx:pt idx="17064">2</cx:pt>
          <cx:pt idx="17065">2</cx:pt>
          <cx:pt idx="17066">2.6699999999999999</cx:pt>
          <cx:pt idx="17067">2.3300000000000001</cx:pt>
          <cx:pt idx="17068">2.835</cx:pt>
          <cx:pt idx="17069">2.4433333333333334</cx:pt>
          <cx:pt idx="17070">3</cx:pt>
          <cx:pt idx="17071">3</cx:pt>
          <cx:pt idx="17072">2.3300000000000001</cx:pt>
          <cx:pt idx="17073">2.6699999999999999</cx:pt>
          <cx:pt idx="17074">1</cx:pt>
          <cx:pt idx="17075">2.835</cx:pt>
          <cx:pt idx="17076">2.6699999999999999</cx:pt>
          <cx:pt idx="17077">1.835</cx:pt>
          <cx:pt idx="17078">3</cx:pt>
          <cx:pt idx="17079">1.6679999999999999</cx:pt>
          <cx:pt idx="17080">2.6666666666666665</cx:pt>
          <cx:pt idx="17081">2</cx:pt>
          <cx:pt idx="17082">2.6699999999999999</cx:pt>
          <cx:pt idx="17083">2.6699999999999999</cx:pt>
          <cx:pt idx="17084">2.4175</cx:pt>
          <cx:pt idx="17085">3</cx:pt>
          <cx:pt idx="17086">3</cx:pt>
          <cx:pt idx="17087">2.6699999999999999</cx:pt>
          <cx:pt idx="17088">1</cx:pt>
          <cx:pt idx="17089">1.3300000000000001</cx:pt>
          <cx:pt idx="17090">3</cx:pt>
          <cx:pt idx="17091">2.6699999999999999</cx:pt>
          <cx:pt idx="17092">3</cx:pt>
          <cx:pt idx="17093">2.6699999999999999</cx:pt>
          <cx:pt idx="17094">3</cx:pt>
          <cx:pt idx="17095">3</cx:pt>
          <cx:pt idx="17096">2.6666666666666665</cx:pt>
          <cx:pt idx="17097">1.6699999999999999</cx:pt>
          <cx:pt idx="17098">2</cx:pt>
          <cx:pt idx="17099">2.335</cx:pt>
          <cx:pt idx="17100">2.3300000000000001</cx:pt>
          <cx:pt idx="17101">2.3300000000000001</cx:pt>
          <cx:pt idx="17102">1.6699999999999999</cx:pt>
          <cx:pt idx="17103">2.665</cx:pt>
          <cx:pt idx="17104">2</cx:pt>
          <cx:pt idx="17105">2.3300000000000001</cx:pt>
          <cx:pt idx="17106">2.165</cx:pt>
          <cx:pt idx="17107">3</cx:pt>
          <cx:pt idx="17108">2.6699999999999999</cx:pt>
          <cx:pt idx="17109">3</cx:pt>
          <cx:pt idx="17110">2.3300000000000001</cx:pt>
          <cx:pt idx="17111">2.6699999999999999</cx:pt>
          <cx:pt idx="17112">2.6699999999999999</cx:pt>
          <cx:pt idx="17113">2.3300000000000001</cx:pt>
          <cx:pt idx="17114">2.6699999999999999</cx:pt>
          <cx:pt idx="17115">1</cx:pt>
          <cx:pt idx="17116">1.6699999999999999</cx:pt>
          <cx:pt idx="17117">3</cx:pt>
          <cx:pt idx="17118">2.6699999999999999</cx:pt>
          <cx:pt idx="17119">3</cx:pt>
          <cx:pt idx="17120">1</cx:pt>
          <cx:pt idx="17121">2.6699999999999999</cx:pt>
          <cx:pt idx="17122">2.3300000000000001</cx:pt>
          <cx:pt idx="17123">2.165</cx:pt>
          <cx:pt idx="17124">1.3300000000000001</cx:pt>
          <cx:pt idx="17125">2.165</cx:pt>
          <cx:pt idx="17126">3</cx:pt>
          <cx:pt idx="17127">2.2233333333333332</cx:pt>
          <cx:pt idx="17128">3</cx:pt>
          <cx:pt idx="17129">1.3300000000000001</cx:pt>
          <cx:pt idx="17130">3</cx:pt>
          <cx:pt idx="17131">1.3300000000000001</cx:pt>
          <cx:pt idx="17132">2.3300000000000001</cx:pt>
          <cx:pt idx="17133">2.3300000000000001</cx:pt>
          <cx:pt idx="17134">2.5</cx:pt>
          <cx:pt idx="17135">2.6699999999999999</cx:pt>
          <cx:pt idx="17136">3</cx:pt>
          <cx:pt idx="17137">2.3300000000000001</cx:pt>
          <cx:pt idx="17138">2.6699999999999999</cx:pt>
          <cx:pt idx="17139">2.8900000000000001</cx:pt>
          <cx:pt idx="17140">2.6699999999999999</cx:pt>
          <cx:pt idx="17141">2.6675</cx:pt>
          <cx:pt idx="17142">3</cx:pt>
          <cx:pt idx="17143">2.5825</cx:pt>
          <cx:pt idx="17144">3</cx:pt>
          <cx:pt idx="17145">3</cx:pt>
          <cx:pt idx="17146">1.6699999999999999</cx:pt>
          <cx:pt idx="17147">2.3300000000000001</cx:pt>
          <cx:pt idx="17148">2.3300000000000001</cx:pt>
          <cx:pt idx="17149">3</cx:pt>
          <cx:pt idx="17150">2</cx:pt>
          <cx:pt idx="17151">2.5188888888888892</cx:pt>
          <cx:pt idx="17152">2.165</cx:pt>
          <cx:pt idx="17153">3</cx:pt>
          <cx:pt idx="17154">2.3300000000000001</cx:pt>
          <cx:pt idx="17155">1</cx:pt>
          <cx:pt idx="17156">2.6699999999999999</cx:pt>
          <cx:pt idx="17157">2.6699999999999999</cx:pt>
          <cx:pt idx="17158">3</cx:pt>
          <cx:pt idx="17159">3</cx:pt>
          <cx:pt idx="17160">3</cx:pt>
          <cx:pt idx="17161">3</cx:pt>
          <cx:pt idx="17162">1.6699999999999999</cx:pt>
          <cx:pt idx="17163">2.3300000000000001</cx:pt>
          <cx:pt idx="17164">2.835</cx:pt>
          <cx:pt idx="17165">2.3300000000000001</cx:pt>
          <cx:pt idx="17166">2.6699999999999999</cx:pt>
          <cx:pt idx="17167">2</cx:pt>
          <cx:pt idx="17168">2.3300000000000001</cx:pt>
          <cx:pt idx="17169">2.25</cx:pt>
          <cx:pt idx="17170">1.9339999999999999</cx:pt>
          <cx:pt idx="17171">2</cx:pt>
          <cx:pt idx="17172">1.6699999999999999</cx:pt>
          <cx:pt idx="17173">1.3300000000000001</cx:pt>
          <cx:pt idx="17174">1</cx:pt>
          <cx:pt idx="17175">2.8900000000000001</cx:pt>
          <cx:pt idx="17176">3</cx:pt>
          <cx:pt idx="17177">2</cx:pt>
          <cx:pt idx="17178">2.3300000000000001</cx:pt>
          <cx:pt idx="17179">2.6699999999999999</cx:pt>
          <cx:pt idx="17180">2</cx:pt>
          <cx:pt idx="17181">2.835</cx:pt>
          <cx:pt idx="17182">2.6699999999999999</cx:pt>
          <cx:pt idx="17183">2.665</cx:pt>
          <cx:pt idx="17184">3</cx:pt>
          <cx:pt idx="17185">2</cx:pt>
          <cx:pt idx="17186">1.6699999999999999</cx:pt>
          <cx:pt idx="17187">1.335</cx:pt>
          <cx:pt idx="17188">3</cx:pt>
          <cx:pt idx="17189">1.6699999999999999</cx:pt>
          <cx:pt idx="17190">2.3300000000000001</cx:pt>
          <cx:pt idx="17191">2.6699999999999999</cx:pt>
          <cx:pt idx="17192">2</cx:pt>
          <cx:pt idx="17193">3</cx:pt>
          <cx:pt idx="17194">3</cx:pt>
          <cx:pt idx="17195">2.3300000000000001</cx:pt>
          <cx:pt idx="17196">3</cx:pt>
          <cx:pt idx="17197">2</cx:pt>
          <cx:pt idx="17198">2.3300000000000001</cx:pt>
          <cx:pt idx="17199">2.5</cx:pt>
          <cx:pt idx="17200">2</cx:pt>
          <cx:pt idx="17201">3</cx:pt>
          <cx:pt idx="17202">2.3300000000000001</cx:pt>
          <cx:pt idx="17203">1.6699999999999999</cx:pt>
          <cx:pt idx="17204">3</cx:pt>
          <cx:pt idx="17205">3</cx:pt>
          <cx:pt idx="17206">2.6699999999999999</cx:pt>
          <cx:pt idx="17207">3</cx:pt>
          <cx:pt idx="17208">2.3300000000000001</cx:pt>
          <cx:pt idx="17209">3</cx:pt>
          <cx:pt idx="17210">3</cx:pt>
          <cx:pt idx="17211">2.5</cx:pt>
          <cx:pt idx="17212">2</cx:pt>
          <cx:pt idx="17213">2.3300000000000001</cx:pt>
          <cx:pt idx="17214">2.3300000000000001</cx:pt>
          <cx:pt idx="17215">2.6699999999999999</cx:pt>
          <cx:pt idx="17216">2.6000000000000001</cx:pt>
          <cx:pt idx="17217">3</cx:pt>
          <cx:pt idx="17218">3</cx:pt>
          <cx:pt idx="17219">2.3300000000000001</cx:pt>
          <cx:pt idx="17220">1.6699999999999999</cx:pt>
          <cx:pt idx="17221">2.2200000000000002</cx:pt>
          <cx:pt idx="17222">3</cx:pt>
          <cx:pt idx="17223">2.165</cx:pt>
          <cx:pt idx="17224">3</cx:pt>
          <cx:pt idx="17225">2.5</cx:pt>
          <cx:pt idx="17226">2.6699999999999999</cx:pt>
          <cx:pt idx="17227">1.3300000000000001</cx:pt>
          <cx:pt idx="17228">2.5</cx:pt>
          <cx:pt idx="17229">3</cx:pt>
          <cx:pt idx="17230">3</cx:pt>
          <cx:pt idx="17231">2.5</cx:pt>
          <cx:pt idx="17232">1.6699999999999999</cx:pt>
          <cx:pt idx="17233">3</cx:pt>
          <cx:pt idx="17234">3</cx:pt>
          <cx:pt idx="17235">2</cx:pt>
          <cx:pt idx="17236">2.3300000000000001</cx:pt>
          <cx:pt idx="17237">3</cx:pt>
          <cx:pt idx="17238">3</cx:pt>
          <cx:pt idx="17239">1.835</cx:pt>
          <cx:pt idx="17240">3</cx:pt>
          <cx:pt idx="17241">3</cx:pt>
          <cx:pt idx="17242">2</cx:pt>
          <cx:pt idx="17243">3</cx:pt>
          <cx:pt idx="17244">2.9175</cx:pt>
          <cx:pt idx="17245">2.3300000000000001</cx:pt>
          <cx:pt idx="17246">2</cx:pt>
          <cx:pt idx="17247">2.165</cx:pt>
          <cx:pt idx="17248">3</cx:pt>
          <cx:pt idx="17249">3</cx:pt>
          <cx:pt idx="17250">2.6699999999999999</cx:pt>
          <cx:pt idx="17251">2.3300000000000001</cx:pt>
          <cx:pt idx="17252">2.6699999999999999</cx:pt>
          <cx:pt idx="17253">2.6699999999999999</cx:pt>
          <cx:pt idx="17254">2.5339999999999998</cx:pt>
          <cx:pt idx="17255">2.3300000000000001</cx:pt>
          <cx:pt idx="17256">2.165</cx:pt>
          <cx:pt idx="17257">2.5</cx:pt>
          <cx:pt idx="17258">2.468</cx:pt>
          <cx:pt idx="17259">2.6699999999999999</cx:pt>
          <cx:pt idx="17260">3</cx:pt>
          <cx:pt idx="17261">3</cx:pt>
          <cx:pt idx="17262">3</cx:pt>
          <cx:pt idx="17263">3</cx:pt>
          <cx:pt idx="17264">2.665</cx:pt>
          <cx:pt idx="17265">3</cx:pt>
          <cx:pt idx="17266">2.6699999999999999</cx:pt>
          <cx:pt idx="17267">2.6699999999999999</cx:pt>
          <cx:pt idx="17268">2.4466666666666668</cx:pt>
          <cx:pt idx="17269">3</cx:pt>
          <cx:pt idx="17270">1.3300000000000001</cx:pt>
          <cx:pt idx="17271">3</cx:pt>
          <cx:pt idx="17272">1.6699999999999999</cx:pt>
          <cx:pt idx="17273">2</cx:pt>
          <cx:pt idx="17274">2.3300000000000001</cx:pt>
          <cx:pt idx="17275">2.6699999999999999</cx:pt>
          <cx:pt idx="17276">1.3300000000000001</cx:pt>
          <cx:pt idx="17277">2</cx:pt>
          <cx:pt idx="17278">3</cx:pt>
          <cx:pt idx="17279">2.665</cx:pt>
          <cx:pt idx="17280">1</cx:pt>
          <cx:pt idx="17281">2.6699999999999999</cx:pt>
          <cx:pt idx="17282">2.3300000000000001</cx:pt>
          <cx:pt idx="17283">2.335</cx:pt>
          <cx:pt idx="17284">3</cx:pt>
          <cx:pt idx="17285">2.0825</cx:pt>
          <cx:pt idx="17286">2.3300000000000001</cx:pt>
          <cx:pt idx="17287">2</cx:pt>
          <cx:pt idx="17288">2.6699999999999999</cx:pt>
          <cx:pt idx="17289">3</cx:pt>
          <cx:pt idx="17290">2.3333333333333335</cx:pt>
          <cx:pt idx="17291">2</cx:pt>
          <cx:pt idx="17292">3</cx:pt>
          <cx:pt idx="17293">2.6699999999999999</cx:pt>
          <cx:pt idx="17294">3</cx:pt>
          <cx:pt idx="17295">2.3300000000000001</cx:pt>
          <cx:pt idx="17296">3</cx:pt>
          <cx:pt idx="17297">2.6699999999999999</cx:pt>
          <cx:pt idx="17298">3</cx:pt>
          <cx:pt idx="17299">2.5</cx:pt>
          <cx:pt idx="17300">1.915</cx:pt>
          <cx:pt idx="17301">2.5</cx:pt>
          <cx:pt idx="17302">1.665</cx:pt>
          <cx:pt idx="17303">2.335</cx:pt>
          <cx:pt idx="17304">2.3300000000000001</cx:pt>
          <cx:pt idx="17305">2.4433333333333334</cx:pt>
          <cx:pt idx="17306">2.3300000000000001</cx:pt>
          <cx:pt idx="17307">2.165</cx:pt>
          <cx:pt idx="17308">2.6699999999999999</cx:pt>
          <cx:pt idx="17309">2.6699999999999999</cx:pt>
          <cx:pt idx="17310">2.3300000000000001</cx:pt>
          <cx:pt idx="17311">3</cx:pt>
          <cx:pt idx="17312">3</cx:pt>
          <cx:pt idx="17313">2.3300000000000001</cx:pt>
          <cx:pt idx="17314">1.6699999999999999</cx:pt>
          <cx:pt idx="17315">2.335</cx:pt>
          <cx:pt idx="17316">2.6699999999999999</cx:pt>
          <cx:pt idx="17317">2.3300000000000001</cx:pt>
          <cx:pt idx="17318">2.6699999999999999</cx:pt>
          <cx:pt idx="17319">3</cx:pt>
          <cx:pt idx="17320">3</cx:pt>
          <cx:pt idx="17321">2.6699999999999999</cx:pt>
          <cx:pt idx="17322">2.6699999999999999</cx:pt>
          <cx:pt idx="17323">3</cx:pt>
          <cx:pt idx="17324">2.6699999999999999</cx:pt>
          <cx:pt idx="17325">2.5</cx:pt>
          <cx:pt idx="17326">1.9175</cx:pt>
          <cx:pt idx="17327">2.3300000000000001</cx:pt>
          <cx:pt idx="17328">2</cx:pt>
          <cx:pt idx="17329">2.165</cx:pt>
          <cx:pt idx="17330">2.3300000000000001</cx:pt>
          <cx:pt idx="17331">2.1699999999999999</cx:pt>
          <cx:pt idx="17332">2</cx:pt>
          <cx:pt idx="17333">3</cx:pt>
          <cx:pt idx="17334">1.6699999999999999</cx:pt>
          <cx:pt idx="17335">2.6699999999999999</cx:pt>
          <cx:pt idx="17336">2.5</cx:pt>
          <cx:pt idx="17337">3</cx:pt>
          <cx:pt idx="17338">3</cx:pt>
          <cx:pt idx="17339">2.8900000000000001</cx:pt>
          <cx:pt idx="17340">3</cx:pt>
          <cx:pt idx="17341">2.6699999999999999</cx:pt>
          <cx:pt idx="17342">3</cx:pt>
          <cx:pt idx="17343">2.165</cx:pt>
          <cx:pt idx="17344">2.3300000000000001</cx:pt>
          <cx:pt idx="17345">2.1099999999999999</cx:pt>
          <cx:pt idx="17346">2.3300000000000001</cx:pt>
          <cx:pt idx="17347">2.6699999999999999</cx:pt>
          <cx:pt idx="17348">2.7799999999999998</cx:pt>
          <cx:pt idx="17349">2.3300000000000001</cx:pt>
          <cx:pt idx="17350">3</cx:pt>
          <cx:pt idx="17351">2.3300000000000001</cx:pt>
          <cx:pt idx="17352">2.3300000000000001</cx:pt>
          <cx:pt idx="17353">2.6699999999999999</cx:pt>
          <cx:pt idx="17354">2.665</cx:pt>
          <cx:pt idx="17355">2.3300000000000001</cx:pt>
          <cx:pt idx="17356">3</cx:pt>
          <cx:pt idx="17357">2.335</cx:pt>
          <cx:pt idx="17358">3</cx:pt>
          <cx:pt idx="17359">2.6699999999999999</cx:pt>
          <cx:pt idx="17360">2.3300000000000001</cx:pt>
          <cx:pt idx="17361">1.6699999999999999</cx:pt>
          <cx:pt idx="17362">2.3300000000000001</cx:pt>
          <cx:pt idx="17363">2.6699999999999999</cx:pt>
          <cx:pt idx="17364">3</cx:pt>
          <cx:pt idx="17365">1</cx:pt>
          <cx:pt idx="17366">2</cx:pt>
          <cx:pt idx="17367">2</cx:pt>
          <cx:pt idx="17368">2.6699999999999999</cx:pt>
          <cx:pt idx="17369">2</cx:pt>
          <cx:pt idx="17370">3</cx:pt>
          <cx:pt idx="17371">3</cx:pt>
          <cx:pt idx="17372">2.8679999999999999</cx:pt>
          <cx:pt idx="17373">2.3300000000000001</cx:pt>
          <cx:pt idx="17374">2.5566666666666666</cx:pt>
          <cx:pt idx="17375">2</cx:pt>
          <cx:pt idx="17376">3</cx:pt>
          <cx:pt idx="17377">2.6699999999999999</cx:pt>
          <cx:pt idx="17378">2.3300000000000001</cx:pt>
          <cx:pt idx="17379">3</cx:pt>
          <cx:pt idx="17380">2</cx:pt>
          <cx:pt idx="17381">2.6699999999999999</cx:pt>
          <cx:pt idx="17382">2.3300000000000001</cx:pt>
          <cx:pt idx="17383">2.3300000000000001</cx:pt>
          <cx:pt idx="17384">1.6699999999999999</cx:pt>
          <cx:pt idx="17385">3</cx:pt>
          <cx:pt idx="17386">2.665</cx:pt>
          <cx:pt idx="17387">2.2233333333333332</cx:pt>
          <cx:pt idx="17388">2.3300000000000001</cx:pt>
          <cx:pt idx="17389">2.6699999999999999</cx:pt>
          <cx:pt idx="17390">2.3300000000000001</cx:pt>
          <cx:pt idx="17391">2.7799999999999998</cx:pt>
          <cx:pt idx="17392">3</cx:pt>
          <cx:pt idx="17393">2.2233333333333332</cx:pt>
          <cx:pt idx="17394">2.3300000000000001</cx:pt>
          <cx:pt idx="17395">2.3300000000000001</cx:pt>
          <cx:pt idx="17396">1.6699999999999999</cx:pt>
          <cx:pt idx="17397">3</cx:pt>
          <cx:pt idx="17398">2.3300000000000001</cx:pt>
          <cx:pt idx="17399">1</cx:pt>
          <cx:pt idx="17400">3</cx:pt>
          <cx:pt idx="17401">2</cx:pt>
          <cx:pt idx="17402">2</cx:pt>
          <cx:pt idx="17403">2</cx:pt>
          <cx:pt idx="17404">2.665</cx:pt>
          <cx:pt idx="17405">2.5</cx:pt>
          <cx:pt idx="17406">2</cx:pt>
          <cx:pt idx="17407">1.6699999999999999</cx:pt>
          <cx:pt idx="17408">2.5</cx:pt>
          <cx:pt idx="17409">2.335</cx:pt>
          <cx:pt idx="17410">3</cx:pt>
          <cx:pt idx="17411">2.165</cx:pt>
          <cx:pt idx="17412">1.6699999999999999</cx:pt>
          <cx:pt idx="17413">3</cx:pt>
          <cx:pt idx="17414">2.6699999999999999</cx:pt>
          <cx:pt idx="17415">2.6699999999999999</cx:pt>
          <cx:pt idx="17416">2.5</cx:pt>
          <cx:pt idx="17417">2</cx:pt>
          <cx:pt idx="17418">1.835</cx:pt>
          <cx:pt idx="17419">3</cx:pt>
          <cx:pt idx="17420">1.6699999999999999</cx:pt>
          <cx:pt idx="17421">2.1699999999999999</cx:pt>
          <cx:pt idx="17422">3</cx:pt>
          <cx:pt idx="17423">2.665</cx:pt>
          <cx:pt idx="17424">3</cx:pt>
          <cx:pt idx="17425">3</cx:pt>
          <cx:pt idx="17426">2</cx:pt>
          <cx:pt idx="17427">2.3300000000000001</cx:pt>
          <cx:pt idx="17428">2.6699999999999999</cx:pt>
          <cx:pt idx="17429">2.165</cx:pt>
          <cx:pt idx="17430">3</cx:pt>
          <cx:pt idx="17431">3</cx:pt>
          <cx:pt idx="17432">1.3300000000000001</cx:pt>
          <cx:pt idx="17433">2.3300000000000001</cx:pt>
          <cx:pt idx="17434">3</cx:pt>
          <cx:pt idx="17435">2.1099999999999999</cx:pt>
          <cx:pt idx="17436">2.3300000000000001</cx:pt>
          <cx:pt idx="17437">3</cx:pt>
          <cx:pt idx="17438">2.3300000000000001</cx:pt>
          <cx:pt idx="17439">2.3300000000000001</cx:pt>
          <cx:pt idx="17440">2.5</cx:pt>
          <cx:pt idx="17441">2</cx:pt>
          <cx:pt idx="17442">2.3300000000000001</cx:pt>
          <cx:pt idx="17443">2.6699999999999999</cx:pt>
          <cx:pt idx="17444">3</cx:pt>
          <cx:pt idx="17445">2.3300000000000001</cx:pt>
          <cx:pt idx="17446">2</cx:pt>
          <cx:pt idx="17447">2.3300000000000001</cx:pt>
          <cx:pt idx="17448">2.835</cx:pt>
          <cx:pt idx="17449">2</cx:pt>
          <cx:pt idx="17450">3</cx:pt>
          <cx:pt idx="17451">3</cx:pt>
          <cx:pt idx="17452">2</cx:pt>
          <cx:pt idx="17453">2</cx:pt>
          <cx:pt idx="17454">3</cx:pt>
          <cx:pt idx="17455">2.3300000000000001</cx:pt>
          <cx:pt idx="17456">3</cx:pt>
          <cx:pt idx="17457">2</cx:pt>
          <cx:pt idx="17458">2.335</cx:pt>
          <cx:pt idx="17459">2.6699999999999999</cx:pt>
          <cx:pt idx="17460">3</cx:pt>
          <cx:pt idx="17461">2.335</cx:pt>
          <cx:pt idx="17462">3</cx:pt>
          <cx:pt idx="17463">2.165</cx:pt>
          <cx:pt idx="17464">2.3300000000000001</cx:pt>
          <cx:pt idx="17465">3</cx:pt>
          <cx:pt idx="17466">1.3300000000000001</cx:pt>
          <cx:pt idx="17467">2</cx:pt>
          <cx:pt idx="17468">2.665</cx:pt>
          <cx:pt idx="17469">2.665</cx:pt>
          <cx:pt idx="17470">3</cx:pt>
          <cx:pt idx="17471">2.6699999999999999</cx:pt>
          <cx:pt idx="17472">2</cx:pt>
          <cx:pt idx="17473">2.3300000000000001</cx:pt>
          <cx:pt idx="17474">2.335</cx:pt>
          <cx:pt idx="17475">3</cx:pt>
          <cx:pt idx="17476">2</cx:pt>
          <cx:pt idx="17477">2.3300000000000001</cx:pt>
          <cx:pt idx="17478">2.6699999999999999</cx:pt>
          <cx:pt idx="17479">2</cx:pt>
          <cx:pt idx="17480">3</cx:pt>
          <cx:pt idx="17481">2.3300000000000001</cx:pt>
          <cx:pt idx="17482">2.3300000000000001</cx:pt>
          <cx:pt idx="17483">3</cx:pt>
          <cx:pt idx="17484">3</cx:pt>
          <cx:pt idx="17485">2.3300000000000001</cx:pt>
          <cx:pt idx="17486">2.6666666666666665</cx:pt>
          <cx:pt idx="17487">2.5</cx:pt>
          <cx:pt idx="17488">2.3300000000000001</cx:pt>
          <cx:pt idx="17489">3</cx:pt>
          <cx:pt idx="17490">2.5</cx:pt>
          <cx:pt idx="17491">3</cx:pt>
          <cx:pt idx="17492">2.835</cx:pt>
          <cx:pt idx="17493">3</cx:pt>
          <cx:pt idx="17494">2.3300000000000001</cx:pt>
          <cx:pt idx="17495">2.3300000000000001</cx:pt>
          <cx:pt idx="17496">2.6699999999999999</cx:pt>
          <cx:pt idx="17497">3</cx:pt>
          <cx:pt idx="17498">2</cx:pt>
          <cx:pt idx="17499">1.6699999999999999</cx:pt>
          <cx:pt idx="17500">3</cx:pt>
          <cx:pt idx="17501">2.3333333333333335</cx:pt>
          <cx:pt idx="17502">2.5</cx:pt>
          <cx:pt idx="17503">2.3300000000000001</cx:pt>
          <cx:pt idx="17504">1.6699999999999999</cx:pt>
          <cx:pt idx="17505">2.6699999999999999</cx:pt>
          <cx:pt idx="17506">3</cx:pt>
          <cx:pt idx="17507">2.665</cx:pt>
          <cx:pt idx="17508">3</cx:pt>
          <cx:pt idx="17509">3</cx:pt>
          <cx:pt idx="17510">2</cx:pt>
          <cx:pt idx="17511">2</cx:pt>
          <cx:pt idx="17512">3</cx:pt>
          <cx:pt idx="17513">3</cx:pt>
          <cx:pt idx="17514">2.3300000000000001</cx:pt>
          <cx:pt idx="17515">2.6699999999999999</cx:pt>
          <cx:pt idx="17516">2.6699999999999999</cx:pt>
          <cx:pt idx="17517">2.6699999999999999</cx:pt>
          <cx:pt idx="17518">2</cx:pt>
          <cx:pt idx="17519">1.3300000000000001</cx:pt>
          <cx:pt idx="17520">1</cx:pt>
          <cx:pt idx="17521">3</cx:pt>
          <cx:pt idx="17522">2.5533333333333332</cx:pt>
          <cx:pt idx="17523">1.6699999999999999</cx:pt>
          <cx:pt idx="17524">2</cx:pt>
          <cx:pt idx="17525">2.6699999999999999</cx:pt>
          <cx:pt idx="17526">2.7999999999999998</cx:pt>
          <cx:pt idx="17527">3</cx:pt>
          <cx:pt idx="17528">2</cx:pt>
          <cx:pt idx="17529">2.5</cx:pt>
          <cx:pt idx="17530">2.3300000000000001</cx:pt>
          <cx:pt idx="17531">2</cx:pt>
          <cx:pt idx="17532">3</cx:pt>
          <cx:pt idx="17533">1</cx:pt>
          <cx:pt idx="17534">2.3300000000000001</cx:pt>
          <cx:pt idx="17535">2.5</cx:pt>
          <cx:pt idx="17536">3</cx:pt>
          <cx:pt idx="17537">2.6666666666666665</cx:pt>
          <cx:pt idx="17538">3</cx:pt>
          <cx:pt idx="17539">2.6699999999999999</cx:pt>
          <cx:pt idx="17540">3</cx:pt>
          <cx:pt idx="17541">3</cx:pt>
          <cx:pt idx="17542">2.6699999999999999</cx:pt>
          <cx:pt idx="17543">3</cx:pt>
          <cx:pt idx="17544">2.4433333333333334</cx:pt>
          <cx:pt idx="17545">2.1133333333333333</cx:pt>
          <cx:pt idx="17546">3</cx:pt>
          <cx:pt idx="17547">2.3300000000000001</cx:pt>
          <cx:pt idx="17548">2.8900000000000001</cx:pt>
          <cx:pt idx="17549">2.6699999999999999</cx:pt>
          <cx:pt idx="17550">3</cx:pt>
          <cx:pt idx="17551">2.6699999999999999</cx:pt>
          <cx:pt idx="17552">3</cx:pt>
          <cx:pt idx="17553">3</cx:pt>
          <cx:pt idx="17554">3</cx:pt>
          <cx:pt idx="17555">2</cx:pt>
          <cx:pt idx="17556">2.3300000000000001</cx:pt>
          <cx:pt idx="17557">2.5</cx:pt>
          <cx:pt idx="17558">1.6699999999999999</cx:pt>
          <cx:pt idx="17559">2.6000000000000001</cx:pt>
          <cx:pt idx="17560">2.3300000000000001</cx:pt>
          <cx:pt idx="17561">3</cx:pt>
          <cx:pt idx="17562">2.3300000000000001</cx:pt>
          <cx:pt idx="17563">2.7320000000000002</cx:pt>
          <cx:pt idx="17564">2.6699999999999999</cx:pt>
          <cx:pt idx="17565">2.5</cx:pt>
          <cx:pt idx="17566">2.3300000000000001</cx:pt>
          <cx:pt idx="17567">2</cx:pt>
          <cx:pt idx="17568">2.3300000000000001</cx:pt>
          <cx:pt idx="17569">2.6699999999999999</cx:pt>
          <cx:pt idx="17570">3</cx:pt>
          <cx:pt idx="17571">2</cx:pt>
          <cx:pt idx="17572">2</cx:pt>
          <cx:pt idx="17573">2.3300000000000001</cx:pt>
          <cx:pt idx="17574">2</cx:pt>
          <cx:pt idx="17575">1.6699999999999999</cx:pt>
          <cx:pt idx="17576">3</cx:pt>
          <cx:pt idx="17577">1.6699999999999999</cx:pt>
          <cx:pt idx="17578">2.6699999999999999</cx:pt>
          <cx:pt idx="17579">1.6699999999999999</cx:pt>
          <cx:pt idx="17580">2.6699999999999999</cx:pt>
          <cx:pt idx="17581">3</cx:pt>
          <cx:pt idx="17582">2.6699999999999999</cx:pt>
          <cx:pt idx="17583">3</cx:pt>
          <cx:pt idx="17584">2.6699999999999999</cx:pt>
          <cx:pt idx="17585">3</cx:pt>
          <cx:pt idx="17586">3</cx:pt>
          <cx:pt idx="17587">2.5566666666666666</cx:pt>
          <cx:pt idx="17588">2.1699999999999999</cx:pt>
          <cx:pt idx="17589">2.2233333333333332</cx:pt>
          <cx:pt idx="17590">3</cx:pt>
          <cx:pt idx="17591">1.6699999999999999</cx:pt>
          <cx:pt idx="17592">2.165</cx:pt>
          <cx:pt idx="17593">2.5</cx:pt>
          <cx:pt idx="17594">3</cx:pt>
          <cx:pt idx="17595">2.468</cx:pt>
          <cx:pt idx="17596">2.3300000000000001</cx:pt>
          <cx:pt idx="17597">2.6699999999999999</cx:pt>
          <cx:pt idx="17598">3</cx:pt>
          <cx:pt idx="17599">1.8899999999999999</cx:pt>
          <cx:pt idx="17600">3</cx:pt>
          <cx:pt idx="17601">2.3300000000000001</cx:pt>
          <cx:pt idx="17602">2.3300000000000001</cx:pt>
          <cx:pt idx="17603">2.835</cx:pt>
          <cx:pt idx="17604">2.6699999999999999</cx:pt>
          <cx:pt idx="17605">3</cx:pt>
          <cx:pt idx="17606">1.6699999999999999</cx:pt>
          <cx:pt idx="17607">3</cx:pt>
          <cx:pt idx="17608">2</cx:pt>
          <cx:pt idx="17609">2</cx:pt>
          <cx:pt idx="17610">3</cx:pt>
          <cx:pt idx="17611">2.3300000000000001</cx:pt>
          <cx:pt idx="17612">1.78</cx:pt>
          <cx:pt idx="17613">1.6699999999999999</cx:pt>
          <cx:pt idx="17614">2.6699999999999999</cx:pt>
          <cx:pt idx="17615">3</cx:pt>
          <cx:pt idx="17616">1.8866666666666667</cx:pt>
          <cx:pt idx="17617">3</cx:pt>
          <cx:pt idx="17618">2.665</cx:pt>
          <cx:pt idx="17619">3</cx:pt>
          <cx:pt idx="17620">2.835</cx:pt>
          <cx:pt idx="17621">2.3300000000000001</cx:pt>
          <cx:pt idx="17622">3</cx:pt>
          <cx:pt idx="17623">3</cx:pt>
          <cx:pt idx="17624">2.3300000000000001</cx:pt>
          <cx:pt idx="17625">2</cx:pt>
          <cx:pt idx="17626">2.4433333333333334</cx:pt>
          <cx:pt idx="17627">3</cx:pt>
          <cx:pt idx="17628">2.3300000000000001</cx:pt>
          <cx:pt idx="17629">2.3300000000000001</cx:pt>
          <cx:pt idx="17630">3</cx:pt>
          <cx:pt idx="17631">2.5533333333333332</cx:pt>
          <cx:pt idx="17632">3</cx:pt>
          <cx:pt idx="17633">2.6699999999999999</cx:pt>
          <cx:pt idx="17634">2</cx:pt>
          <cx:pt idx="17635">3</cx:pt>
          <cx:pt idx="17636">2.6699999999999999</cx:pt>
          <cx:pt idx="17637">2.3300000000000001</cx:pt>
          <cx:pt idx="17638">2.5</cx:pt>
          <cx:pt idx="17639">2.6699999999999999</cx:pt>
          <cx:pt idx="17640">2.3300000000000001</cx:pt>
          <cx:pt idx="17641">2.3300000000000001</cx:pt>
          <cx:pt idx="17642">2.0825</cx:pt>
          <cx:pt idx="17643">2</cx:pt>
          <cx:pt idx="17644">2.6699999999999999</cx:pt>
          <cx:pt idx="17645">3</cx:pt>
          <cx:pt idx="17646">2.835</cx:pt>
          <cx:pt idx="17647">2</cx:pt>
          <cx:pt idx="17648">3</cx:pt>
          <cx:pt idx="17649">1.835</cx:pt>
          <cx:pt idx="17650">2.3300000000000001</cx:pt>
          <cx:pt idx="17651">1.835</cx:pt>
          <cx:pt idx="17652">3</cx:pt>
          <cx:pt idx="17653">2.6699999999999999</cx:pt>
          <cx:pt idx="17654">2.6699999999999999</cx:pt>
          <cx:pt idx="17655">3</cx:pt>
          <cx:pt idx="17656">2.3300000000000001</cx:pt>
          <cx:pt idx="17657">2.04</cx:pt>
          <cx:pt idx="17658">2.3300000000000001</cx:pt>
          <cx:pt idx="17659">2.335</cx:pt>
          <cx:pt idx="17660">2.6699999999999999</cx:pt>
          <cx:pt idx="17661">1</cx:pt>
          <cx:pt idx="17662">2.3300000000000001</cx:pt>
          <cx:pt idx="17663">2.3300000000000001</cx:pt>
          <cx:pt idx="17664">3</cx:pt>
          <cx:pt idx="17665">1.6699999999999999</cx:pt>
          <cx:pt idx="17666">2.5</cx:pt>
          <cx:pt idx="17667">2.6699999999999999</cx:pt>
          <cx:pt idx="17668">2.5566666666666666</cx:pt>
          <cx:pt idx="17669">1.3300000000000001</cx:pt>
          <cx:pt idx="17670">2.3300000000000001</cx:pt>
          <cx:pt idx="17671">2.3300000000000001</cx:pt>
          <cx:pt idx="17672">1.835</cx:pt>
          <cx:pt idx="17673">2.3300000000000001</cx:pt>
          <cx:pt idx="17674">2.3300000000000001</cx:pt>
          <cx:pt idx="17675">3</cx:pt>
          <cx:pt idx="17676">2</cx:pt>
          <cx:pt idx="17677">2.6699999999999999</cx:pt>
          <cx:pt idx="17678">2</cx:pt>
          <cx:pt idx="17679">3</cx:pt>
          <cx:pt idx="17680">2.4433333333333334</cx:pt>
          <cx:pt idx="17681">2</cx:pt>
          <cx:pt idx="17682">3</cx:pt>
          <cx:pt idx="17683">2.6680000000000001</cx:pt>
          <cx:pt idx="17684">3</cx:pt>
          <cx:pt idx="17685">2.5</cx:pt>
          <cx:pt idx="17686">3</cx:pt>
          <cx:pt idx="17687">2.5</cx:pt>
          <cx:pt idx="17688">2.5</cx:pt>
          <cx:pt idx="17689">2.2233333333333332</cx:pt>
          <cx:pt idx="17690">2.665</cx:pt>
          <cx:pt idx="17691">2.3300000000000001</cx:pt>
          <cx:pt idx="17692">2.3300000000000001</cx:pt>
          <cx:pt idx="17693">3</cx:pt>
          <cx:pt idx="17694">3</cx:pt>
          <cx:pt idx="17695">3</cx:pt>
          <cx:pt idx="17696">3</cx:pt>
          <cx:pt idx="17697">3</cx:pt>
          <cx:pt idx="17698">1</cx:pt>
          <cx:pt idx="17699">2.6699999999999999</cx:pt>
          <cx:pt idx="17700">1.6666666666666667</cx:pt>
          <cx:pt idx="17701">3</cx:pt>
          <cx:pt idx="17702">2.6699999999999999</cx:pt>
          <cx:pt idx="17703">2.3300000000000001</cx:pt>
          <cx:pt idx="17704">2.5</cx:pt>
          <cx:pt idx="17705">3</cx:pt>
          <cx:pt idx="17706">2.6699999999999999</cx:pt>
          <cx:pt idx="17707">2.835</cx:pt>
          <cx:pt idx="17708">2.6666666666666665</cx:pt>
          <cx:pt idx="17709">2.3300000000000001</cx:pt>
          <cx:pt idx="17710">2.5825</cx:pt>
          <cx:pt idx="17711">1.6699999999999999</cx:pt>
          <cx:pt idx="17712">2.3300000000000001</cx:pt>
          <cx:pt idx="17713">2.6699999999999999</cx:pt>
          <cx:pt idx="17714">2</cx:pt>
          <cx:pt idx="17715">1.3300000000000001</cx:pt>
          <cx:pt idx="17716">2.3300000000000001</cx:pt>
          <cx:pt idx="17717">1.6699999999999999</cx:pt>
          <cx:pt idx="17718">3</cx:pt>
          <cx:pt idx="17719">2</cx:pt>
          <cx:pt idx="17720">2.4466666666666668</cx:pt>
          <cx:pt idx="17721">2</cx:pt>
          <cx:pt idx="17722">3</cx:pt>
          <cx:pt idx="17723">2.835</cx:pt>
          <cx:pt idx="17724">2.665</cx:pt>
          <cx:pt idx="17725">3</cx:pt>
          <cx:pt idx="17726">1.835</cx:pt>
          <cx:pt idx="17727">2.6699999999999999</cx:pt>
          <cx:pt idx="17728">2</cx:pt>
          <cx:pt idx="17729">1.5825</cx:pt>
          <cx:pt idx="17730">2.165</cx:pt>
          <cx:pt idx="17731">2.3300000000000001</cx:pt>
          <cx:pt idx="17732">2.6699999999999999</cx:pt>
          <cx:pt idx="17733">2.3300000000000001</cx:pt>
          <cx:pt idx="17734">2.6699999999999999</cx:pt>
          <cx:pt idx="17735">2.3300000000000001</cx:pt>
          <cx:pt idx="17736">3</cx:pt>
          <cx:pt idx="17737">1.6699999999999999</cx:pt>
          <cx:pt idx="17738">2.6699999999999999</cx:pt>
          <cx:pt idx="17739">2.6699999999999999</cx:pt>
          <cx:pt idx="17740">3</cx:pt>
          <cx:pt idx="17741">3</cx:pt>
          <cx:pt idx="17742">3</cx:pt>
          <cx:pt idx="17743">2.6699999999999999</cx:pt>
          <cx:pt idx="17744">2</cx:pt>
          <cx:pt idx="17745">3</cx:pt>
          <cx:pt idx="17746">2</cx:pt>
          <cx:pt idx="17747">2</cx:pt>
          <cx:pt idx="17748">2.6666666666666665</cx:pt>
          <cx:pt idx="17749">2.4433333333333334</cx:pt>
          <cx:pt idx="17750">3</cx:pt>
          <cx:pt idx="17751">3</cx:pt>
          <cx:pt idx="17752">3</cx:pt>
          <cx:pt idx="17753">1</cx:pt>
          <cx:pt idx="17754">3</cx:pt>
          <cx:pt idx="17755">3</cx:pt>
          <cx:pt idx="17756">2.3300000000000001</cx:pt>
          <cx:pt idx="17757">2.3300000000000001</cx:pt>
          <cx:pt idx="17758">2.6699999999999999</cx:pt>
          <cx:pt idx="17759">2.6699999999999999</cx:pt>
          <cx:pt idx="17760">2.5</cx:pt>
          <cx:pt idx="17761">2</cx:pt>
          <cx:pt idx="17762">1.6699999999999999</cx:pt>
          <cx:pt idx="17763">2</cx:pt>
          <cx:pt idx="17764">2.3300000000000001</cx:pt>
          <cx:pt idx="17765">2</cx:pt>
          <cx:pt idx="17766">2</cx:pt>
          <cx:pt idx="17767">2.6699999999999999</cx:pt>
          <cx:pt idx="17768">2.665</cx:pt>
          <cx:pt idx="17769">3</cx:pt>
          <cx:pt idx="17770">3</cx:pt>
          <cx:pt idx="17771">2.5</cx:pt>
          <cx:pt idx="17772">2.3300000000000001</cx:pt>
          <cx:pt idx="17773">2</cx:pt>
          <cx:pt idx="17774">2.6666666666666665</cx:pt>
          <cx:pt idx="17775">1.3300000000000001</cx:pt>
          <cx:pt idx="17776">1.3300000000000001</cx:pt>
          <cx:pt idx="17777">2.3300000000000001</cx:pt>
          <cx:pt idx="17778">2.335</cx:pt>
          <cx:pt idx="17779">2</cx:pt>
          <cx:pt idx="17780">2.835</cx:pt>
          <cx:pt idx="17781">2.835</cx:pt>
          <cx:pt idx="17782">3</cx:pt>
          <cx:pt idx="17783">2</cx:pt>
          <cx:pt idx="17784">3</cx:pt>
          <cx:pt idx="17785">2.3300000000000001</cx:pt>
          <cx:pt idx="17786">2.3300000000000001</cx:pt>
          <cx:pt idx="17787">2.3300000000000001</cx:pt>
          <cx:pt idx="17788">2.6699999999999999</cx:pt>
          <cx:pt idx="17789">2.6699999999999999</cx:pt>
          <cx:pt idx="17790">2</cx:pt>
          <cx:pt idx="17791">1.6699999999999999</cx:pt>
          <cx:pt idx="17792">2.3300000000000001</cx:pt>
          <cx:pt idx="17793">1.835</cx:pt>
          <cx:pt idx="17794">2.5</cx:pt>
          <cx:pt idx="17795">3</cx:pt>
          <cx:pt idx="17796">2</cx:pt>
          <cx:pt idx="17797">2</cx:pt>
          <cx:pt idx="17798">2.335</cx:pt>
          <cx:pt idx="17799">3</cx:pt>
          <cx:pt idx="17800">1.915</cx:pt>
          <cx:pt idx="17801">2.9175</cx:pt>
          <cx:pt idx="17802">2.3300000000000001</cx:pt>
          <cx:pt idx="17803">2</cx:pt>
          <cx:pt idx="17804">2.6699999999999999</cx:pt>
          <cx:pt idx="17805">2.3300000000000001</cx:pt>
          <cx:pt idx="17806">2.165</cx:pt>
          <cx:pt idx="17807">1.6699999999999999</cx:pt>
          <cx:pt idx="17808">2.335</cx:pt>
          <cx:pt idx="17809">2</cx:pt>
          <cx:pt idx="17810">2.3300000000000001</cx:pt>
          <cx:pt idx="17811">2</cx:pt>
          <cx:pt idx="17812">2.335</cx:pt>
          <cx:pt idx="17813">2.3300000000000001</cx:pt>
          <cx:pt idx="17814">2</cx:pt>
          <cx:pt idx="17815">2.6699999999999999</cx:pt>
          <cx:pt idx="17816">2.3300000000000001</cx:pt>
          <cx:pt idx="17817">2.3333333333333335</cx:pt>
          <cx:pt idx="17818">1.6699999999999999</cx:pt>
          <cx:pt idx="17819">2.6699999999999999</cx:pt>
          <cx:pt idx="17820">2.835</cx:pt>
          <cx:pt idx="17821">2.3300000000000001</cx:pt>
          <cx:pt idx="17822">2.3300000000000001</cx:pt>
          <cx:pt idx="17823">2.6699999999999999</cx:pt>
          <cx:pt idx="17824">2.335</cx:pt>
          <cx:pt idx="17825">1.3300000000000001</cx:pt>
          <cx:pt idx="17826">2</cx:pt>
          <cx:pt idx="17827">3</cx:pt>
          <cx:pt idx="17828">2.335</cx:pt>
          <cx:pt idx="17829">2</cx:pt>
          <cx:pt idx="17830">2.3300000000000001</cx:pt>
          <cx:pt idx="17831">3</cx:pt>
          <cx:pt idx="17832">2.6699999999999999</cx:pt>
          <cx:pt idx="17833">3</cx:pt>
          <cx:pt idx="17834">2.5533333333333332</cx:pt>
          <cx:pt idx="17835">2.6699999999999999</cx:pt>
          <cx:pt idx="17836">2.5</cx:pt>
          <cx:pt idx="17837">2</cx:pt>
          <cx:pt idx="17838">2.165</cx:pt>
          <cx:pt idx="17839">3</cx:pt>
          <cx:pt idx="17840">2</cx:pt>
          <cx:pt idx="17841">1.6699999999999999</cx:pt>
          <cx:pt idx="17842">2.665</cx:pt>
          <cx:pt idx="17843">2</cx:pt>
          <cx:pt idx="17844">2</cx:pt>
          <cx:pt idx="17845">2.5</cx:pt>
          <cx:pt idx="17846">1.6699999999999999</cx:pt>
          <cx:pt idx="17847">2</cx:pt>
          <cx:pt idx="17848">2.3300000000000001</cx:pt>
          <cx:pt idx="17849">2.835</cx:pt>
          <cx:pt idx="17850">3</cx:pt>
          <cx:pt idx="17851">2.5</cx:pt>
          <cx:pt idx="17852">2.3300000000000001</cx:pt>
          <cx:pt idx="17853">2.6699999999999999</cx:pt>
          <cx:pt idx="17854">2.8900000000000001</cx:pt>
          <cx:pt idx="17855">2.835</cx:pt>
          <cx:pt idx="17856">2.2233333333333332</cx:pt>
          <cx:pt idx="17857">2.6699999999999999</cx:pt>
          <cx:pt idx="17858">1</cx:pt>
          <cx:pt idx="17859">2.6699999999999999</cx:pt>
          <cx:pt idx="17860">3</cx:pt>
          <cx:pt idx="17861">2.3300000000000001</cx:pt>
          <cx:pt idx="17862">2.6699999999999999</cx:pt>
          <cx:pt idx="17863">2</cx:pt>
          <cx:pt idx="17864">2.665</cx:pt>
          <cx:pt idx="17865">3</cx:pt>
          <cx:pt idx="17866">1.3300000000000001</cx:pt>
          <cx:pt idx="17867">3</cx:pt>
          <cx:pt idx="17868">2.6699999999999999</cx:pt>
          <cx:pt idx="17869">2.6699999999999999</cx:pt>
          <cx:pt idx="17870">3</cx:pt>
          <cx:pt idx="17871">3</cx:pt>
          <cx:pt idx="17872">2.835</cx:pt>
          <cx:pt idx="17873">2.6699999999999999</cx:pt>
          <cx:pt idx="17874">2.6699999999999999</cx:pt>
          <cx:pt idx="17875">1.6699999999999999</cx:pt>
          <cx:pt idx="17876">2.5</cx:pt>
          <cx:pt idx="17877">2.8900000000000001</cx:pt>
          <cx:pt idx="17878">1.6699999999999999</cx:pt>
          <cx:pt idx="17879">3</cx:pt>
          <cx:pt idx="17880">2</cx:pt>
          <cx:pt idx="17881">3</cx:pt>
          <cx:pt idx="17882">2.335</cx:pt>
          <cx:pt idx="17883">1.6699999999999999</cx:pt>
          <cx:pt idx="17884">2</cx:pt>
          <cx:pt idx="17885">2.5</cx:pt>
          <cx:pt idx="17886">2</cx:pt>
          <cx:pt idx="17887">2.335</cx:pt>
          <cx:pt idx="17888">2.335</cx:pt>
          <cx:pt idx="17889">2</cx:pt>
          <cx:pt idx="17890">2.3300000000000001</cx:pt>
          <cx:pt idx="17891">2.6699999999999999</cx:pt>
          <cx:pt idx="17892">2</cx:pt>
          <cx:pt idx="17893">2</cx:pt>
          <cx:pt idx="17894">2.6699999999999999</cx:pt>
          <cx:pt idx="17895">2.1699999999999999</cx:pt>
          <cx:pt idx="17896">2.6699999999999999</cx:pt>
          <cx:pt idx="17897">3</cx:pt>
          <cx:pt idx="17898">2</cx:pt>
          <cx:pt idx="17899">3</cx:pt>
          <cx:pt idx="17900">3</cx:pt>
          <cx:pt idx="17901">2.1699999999999999</cx:pt>
          <cx:pt idx="17902">3</cx:pt>
          <cx:pt idx="17903">3</cx:pt>
          <cx:pt idx="17904">3</cx:pt>
          <cx:pt idx="17905">2</cx:pt>
          <cx:pt idx="17906">2.3300000000000001</cx:pt>
          <cx:pt idx="17907">3</cx:pt>
          <cx:pt idx="17908">3</cx:pt>
          <cx:pt idx="17909">3</cx:pt>
          <cx:pt idx="17910">2</cx:pt>
          <cx:pt idx="17911">3</cx:pt>
          <cx:pt idx="17912">2</cx:pt>
          <cx:pt idx="17913">2.6699999999999999</cx:pt>
          <cx:pt idx="17914">2.6699999999999999</cx:pt>
          <cx:pt idx="17915">2.5</cx:pt>
          <cx:pt idx="17916">2.335</cx:pt>
          <cx:pt idx="17917">2</cx:pt>
          <cx:pt idx="17918">2.835</cx:pt>
          <cx:pt idx="17919">1.6699999999999999</cx:pt>
          <cx:pt idx="17920">2.6699999999999999</cx:pt>
          <cx:pt idx="17921">2.3300000000000001</cx:pt>
          <cx:pt idx="17922">3</cx:pt>
          <cx:pt idx="17923">2.665</cx:pt>
          <cx:pt idx="17924">3</cx:pt>
          <cx:pt idx="17925">2</cx:pt>
          <cx:pt idx="17926">2.5</cx:pt>
          <cx:pt idx="17927">1.6699999999999999</cx:pt>
          <cx:pt idx="17928">2.665</cx:pt>
          <cx:pt idx="17929">2</cx:pt>
          <cx:pt idx="17930">2.3300000000000001</cx:pt>
          <cx:pt idx="17931">2.6699999999999999</cx:pt>
          <cx:pt idx="17932">2</cx:pt>
          <cx:pt idx="17933">2.7766666666666668</cx:pt>
          <cx:pt idx="17934">2.6699999999999999</cx:pt>
          <cx:pt idx="17935">1</cx:pt>
          <cx:pt idx="17936">2.6699999999999999</cx:pt>
          <cx:pt idx="17937">3</cx:pt>
          <cx:pt idx="17938">2.3300000000000001</cx:pt>
          <cx:pt idx="17939">2.835</cx:pt>
          <cx:pt idx="17940">2</cx:pt>
          <cx:pt idx="17941">3</cx:pt>
          <cx:pt idx="17942">3</cx:pt>
          <cx:pt idx="17943">2.3300000000000001</cx:pt>
          <cx:pt idx="17944">1.6699999999999999</cx:pt>
          <cx:pt idx="17945">2.6699999999999999</cx:pt>
          <cx:pt idx="17946">2</cx:pt>
          <cx:pt idx="17947">2.3333333333333335</cx:pt>
          <cx:pt idx="17948">3</cx:pt>
          <cx:pt idx="17949">3</cx:pt>
          <cx:pt idx="17950">3</cx:pt>
          <cx:pt idx="17951">2.6699999999999999</cx:pt>
          <cx:pt idx="17952">2.3300000000000001</cx:pt>
          <cx:pt idx="17953">2.335</cx:pt>
          <cx:pt idx="17954">2.3300000000000001</cx:pt>
          <cx:pt idx="17955">2.6699999999999999</cx:pt>
          <cx:pt idx="17956">3</cx:pt>
          <cx:pt idx="17957">1.3300000000000001</cx:pt>
          <cx:pt idx="17958">1.835</cx:pt>
          <cx:pt idx="17959">3</cx:pt>
          <cx:pt idx="17960">1</cx:pt>
          <cx:pt idx="17961">2.3300000000000001</cx:pt>
          <cx:pt idx="17962">3</cx:pt>
          <cx:pt idx="17963">2.835</cx:pt>
          <cx:pt idx="17964">3</cx:pt>
          <cx:pt idx="17965">2.3300000000000001</cx:pt>
          <cx:pt idx="17966">1.8899999999999999</cx:pt>
          <cx:pt idx="17967">2.6699999999999999</cx:pt>
          <cx:pt idx="17968">2</cx:pt>
          <cx:pt idx="17969">3</cx:pt>
          <cx:pt idx="17970">2.6666666666666665</cx:pt>
          <cx:pt idx="17971">2.3300000000000001</cx:pt>
          <cx:pt idx="17972">2.4433333333333334</cx:pt>
          <cx:pt idx="17973">1.6699999999999999</cx:pt>
          <cx:pt idx="17974">2.665</cx:pt>
          <cx:pt idx="17975">2</cx:pt>
          <cx:pt idx="17976">3</cx:pt>
          <cx:pt idx="17977">2.7799999999999998</cx:pt>
          <cx:pt idx="17978">3</cx:pt>
          <cx:pt idx="17979">3</cx:pt>
          <cx:pt idx="17980">2.6666666666666665</cx:pt>
          <cx:pt idx="17981">3</cx:pt>
          <cx:pt idx="17982">3</cx:pt>
          <cx:pt idx="17983">2.6699999999999999</cx:pt>
          <cx:pt idx="17984">2.3300000000000001</cx:pt>
          <cx:pt idx="17985">2</cx:pt>
          <cx:pt idx="17986">2.3300000000000001</cx:pt>
          <cx:pt idx="17987">2.3300000000000001</cx:pt>
          <cx:pt idx="17988">2.6019999999999999</cx:pt>
          <cx:pt idx="17989">3</cx:pt>
          <cx:pt idx="17990">2.835</cx:pt>
          <cx:pt idx="17991">3</cx:pt>
          <cx:pt idx="17992">2.6699999999999999</cx:pt>
          <cx:pt idx="17993">2.6699999999999999</cx:pt>
          <cx:pt idx="17994">2.3300000000000001</cx:pt>
          <cx:pt idx="17995">2.2200000000000002</cx:pt>
          <cx:pt idx="17996">2.3300000000000001</cx:pt>
          <cx:pt idx="17997">3</cx:pt>
          <cx:pt idx="17998">2</cx:pt>
          <cx:pt idx="17999">3</cx:pt>
          <cx:pt idx="18000">2.665</cx:pt>
          <cx:pt idx="18001">3</cx:pt>
          <cx:pt idx="18002">3</cx:pt>
          <cx:pt idx="18003">2</cx:pt>
          <cx:pt idx="18004">1</cx:pt>
          <cx:pt idx="18005">2.3300000000000001</cx:pt>
          <cx:pt idx="18006">2.3300000000000001</cx:pt>
          <cx:pt idx="18007">2.5</cx:pt>
          <cx:pt idx="18008">3</cx:pt>
          <cx:pt idx="18009">1.835</cx:pt>
          <cx:pt idx="18010">3</cx:pt>
          <cx:pt idx="18011">2.6699999999999999</cx:pt>
          <cx:pt idx="18012">3</cx:pt>
          <cx:pt idx="18013">2</cx:pt>
          <cx:pt idx="18014">3</cx:pt>
          <cx:pt idx="18015">2.3300000000000001</cx:pt>
          <cx:pt idx="18016">2.6699999999999999</cx:pt>
          <cx:pt idx="18017">2.4466666666666668</cx:pt>
          <cx:pt idx="18018">2.3300000000000001</cx:pt>
          <cx:pt idx="18019">2.6699999999999999</cx:pt>
          <cx:pt idx="18020">2.2233333333333332</cx:pt>
          <cx:pt idx="18021">2.3300000000000001</cx:pt>
          <cx:pt idx="18022">1.6699999999999999</cx:pt>
          <cx:pt idx="18023">2.6699999999999999</cx:pt>
          <cx:pt idx="18024">3</cx:pt>
          <cx:pt idx="18025">2.835</cx:pt>
          <cx:pt idx="18026">2.3300000000000001</cx:pt>
          <cx:pt idx="18027">2.835</cx:pt>
          <cx:pt idx="18028">2</cx:pt>
          <cx:pt idx="18029">3</cx:pt>
          <cx:pt idx="18030">2.165</cx:pt>
          <cx:pt idx="18031">2.3300000000000001</cx:pt>
          <cx:pt idx="18032">3</cx:pt>
          <cx:pt idx="18033">2.6699999999999999</cx:pt>
          <cx:pt idx="18034">2</cx:pt>
          <cx:pt idx="18035">2.3300000000000001</cx:pt>
          <cx:pt idx="18036">3</cx:pt>
          <cx:pt idx="18037">2.3333333333333335</cx:pt>
          <cx:pt idx="18038">2.6699999999999999</cx:pt>
          <cx:pt idx="18039">2.6699999999999999</cx:pt>
          <cx:pt idx="18040">2.6699999999999999</cx:pt>
          <cx:pt idx="18041">1.6699999999999999</cx:pt>
          <cx:pt idx="18042">2.6699999999999999</cx:pt>
          <cx:pt idx="18043">2.335</cx:pt>
          <cx:pt idx="18044">3</cx:pt>
          <cx:pt idx="18045">3</cx:pt>
          <cx:pt idx="18046">3</cx:pt>
          <cx:pt idx="18047">2</cx:pt>
          <cx:pt idx="18048">3</cx:pt>
          <cx:pt idx="18049">2.6699999999999999</cx:pt>
          <cx:pt idx="18050">3</cx:pt>
          <cx:pt idx="18051">2.6699999999999999</cx:pt>
          <cx:pt idx="18052">1.3300000000000001</cx:pt>
          <cx:pt idx="18053">2.3300000000000001</cx:pt>
          <cx:pt idx="18054">3</cx:pt>
          <cx:pt idx="18055">3</cx:pt>
          <cx:pt idx="18056">3</cx:pt>
          <cx:pt idx="18057">2.8900000000000001</cx:pt>
          <cx:pt idx="18058">3</cx:pt>
          <cx:pt idx="18059">2.3300000000000001</cx:pt>
          <cx:pt idx="18060">2</cx:pt>
          <cx:pt idx="18061">2.6699999999999999</cx:pt>
          <cx:pt idx="18062">1.6699999999999999</cx:pt>
          <cx:pt idx="18063">1.835</cx:pt>
          <cx:pt idx="18064">1.6699999999999999</cx:pt>
          <cx:pt idx="18065">2</cx:pt>
          <cx:pt idx="18066">3</cx:pt>
          <cx:pt idx="18067">2.7766666666666668</cx:pt>
          <cx:pt idx="18068">1.6699999999999999</cx:pt>
          <cx:pt idx="18069">2</cx:pt>
          <cx:pt idx="18070">2.3300000000000001</cx:pt>
          <cx:pt idx="18071">3</cx:pt>
          <cx:pt idx="18072">3</cx:pt>
          <cx:pt idx="18073">2.2233333333333332</cx:pt>
          <cx:pt idx="18074">3</cx:pt>
          <cx:pt idx="18075">3</cx:pt>
          <cx:pt idx="18076">1.835</cx:pt>
          <cx:pt idx="18077">2.335</cx:pt>
          <cx:pt idx="18078">2.3300000000000001</cx:pt>
          <cx:pt idx="18079">3</cx:pt>
          <cx:pt idx="18080">2.665</cx:pt>
          <cx:pt idx="18081">2.6699999999999999</cx:pt>
          <cx:pt idx="18082">2.3333333333333335</cx:pt>
          <cx:pt idx="18083">3</cx:pt>
          <cx:pt idx="18084">2.6699999999999999</cx:pt>
          <cx:pt idx="18085">1.8300000000000001</cx:pt>
          <cx:pt idx="18086">2.6699999999999999</cx:pt>
          <cx:pt idx="18087">1.4466666666666665</cx:pt>
          <cx:pt idx="18088">2.6699999999999999</cx:pt>
          <cx:pt idx="18089">3</cx:pt>
          <cx:pt idx="18090">2.835</cx:pt>
          <cx:pt idx="18091">1.665</cx:pt>
          <cx:pt idx="18092">2.6699999999999999</cx:pt>
          <cx:pt idx="18093">2</cx:pt>
          <cx:pt idx="18094">3</cx:pt>
          <cx:pt idx="18095">3</cx:pt>
          <cx:pt idx="18096">2.6699999999999999</cx:pt>
          <cx:pt idx="18097">2.6699999999999999</cx:pt>
          <cx:pt idx="18098">2</cx:pt>
          <cx:pt idx="18099">2.3300000000000001</cx:pt>
          <cx:pt idx="18100">3</cx:pt>
          <cx:pt idx="18101">2.835</cx:pt>
          <cx:pt idx="18102">2.6699999999999999</cx:pt>
          <cx:pt idx="18103">2.5</cx:pt>
          <cx:pt idx="18104">3</cx:pt>
          <cx:pt idx="18105">2.6699999999999999</cx:pt>
          <cx:pt idx="18106">2.6699999999999999</cx:pt>
          <cx:pt idx="18107">3</cx:pt>
          <cx:pt idx="18108">2.1099999999999999</cx:pt>
          <cx:pt idx="18109">2.835</cx:pt>
          <cx:pt idx="18110">2.6699999999999999</cx:pt>
          <cx:pt idx="18111">2.6699999999999999</cx:pt>
          <cx:pt idx="18112">3</cx:pt>
          <cx:pt idx="18113">3</cx:pt>
          <cx:pt idx="18114">2.165</cx:pt>
          <cx:pt idx="18115">3</cx:pt>
          <cx:pt idx="18116">3</cx:pt>
          <cx:pt idx="18117">1</cx:pt>
          <cx:pt idx="18118">2.5533333333333332</cx:pt>
          <cx:pt idx="18119">2.7766666666666668</cx:pt>
          <cx:pt idx="18120">3</cx:pt>
          <cx:pt idx="18121">3</cx:pt>
          <cx:pt idx="18122">2.3300000000000001</cx:pt>
          <cx:pt idx="18123">2.1699999999999999</cx:pt>
          <cx:pt idx="18124">3</cx:pt>
          <cx:pt idx="18125">2.6699999999999999</cx:pt>
          <cx:pt idx="18126">2.6699999999999999</cx:pt>
          <cx:pt idx="18127">2.835</cx:pt>
          <cx:pt idx="18128">2</cx:pt>
          <cx:pt idx="18129">2.6699999999999999</cx:pt>
          <cx:pt idx="18130">2</cx:pt>
          <cx:pt idx="18131">2.665</cx:pt>
          <cx:pt idx="18132">3</cx:pt>
          <cx:pt idx="18133">1.3300000000000001</cx:pt>
          <cx:pt idx="18134">3</cx:pt>
          <cx:pt idx="18135">2.6699999999999999</cx:pt>
          <cx:pt idx="18136">1.665</cx:pt>
          <cx:pt idx="18137">2</cx:pt>
          <cx:pt idx="18138">2</cx:pt>
          <cx:pt idx="18139">2.3325</cx:pt>
          <cx:pt idx="18140">2.6699999999999999</cx:pt>
          <cx:pt idx="18141">3</cx:pt>
          <cx:pt idx="18142">2</cx:pt>
          <cx:pt idx="18143">2.3300000000000001</cx:pt>
          <cx:pt idx="18144">2.6699999999999999</cx:pt>
          <cx:pt idx="18145">2.6699999999999999</cx:pt>
          <cx:pt idx="18146">2.3300000000000001</cx:pt>
          <cx:pt idx="18147">2.6699999999999999</cx:pt>
          <cx:pt idx="18148">2.6699999999999999</cx:pt>
          <cx:pt idx="18149">1.6699999999999999</cx:pt>
          <cx:pt idx="18150">2</cx:pt>
          <cx:pt idx="18151">3</cx:pt>
          <cx:pt idx="18152">3</cx:pt>
          <cx:pt idx="18153">2.4466666666666668</cx:pt>
          <cx:pt idx="18154">2.3300000000000001</cx:pt>
          <cx:pt idx="18155">1.3300000000000001</cx:pt>
          <cx:pt idx="18156">3</cx:pt>
          <cx:pt idx="18157">3</cx:pt>
          <cx:pt idx="18158">2.415</cx:pt>
          <cx:pt idx="18159">2.3300000000000001</cx:pt>
          <cx:pt idx="18160">3</cx:pt>
          <cx:pt idx="18161">3</cx:pt>
          <cx:pt idx="18162">3</cx:pt>
          <cx:pt idx="18163">2.6699999999999999</cx:pt>
          <cx:pt idx="18164">3</cx:pt>
          <cx:pt idx="18165">2.835</cx:pt>
          <cx:pt idx="18166">2</cx:pt>
          <cx:pt idx="18167">2.3300000000000001</cx:pt>
          <cx:pt idx="18168">2.5</cx:pt>
          <cx:pt idx="18169">2.6699999999999999</cx:pt>
          <cx:pt idx="18170">1.6699999999999999</cx:pt>
          <cx:pt idx="18171">1.6699999999999999</cx:pt>
          <cx:pt idx="18172">3</cx:pt>
          <cx:pt idx="18173">2.75</cx:pt>
          <cx:pt idx="18174">2.8900000000000001</cx:pt>
          <cx:pt idx="18175">2.6699999999999999</cx:pt>
          <cx:pt idx="18176">3</cx:pt>
          <cx:pt idx="18177">3</cx:pt>
          <cx:pt idx="18178">2.3300000000000001</cx:pt>
          <cx:pt idx="18179">2.3300000000000001</cx:pt>
          <cx:pt idx="18180">3</cx:pt>
          <cx:pt idx="18181">1.665</cx:pt>
          <cx:pt idx="18182">2.6699999999999999</cx:pt>
          <cx:pt idx="18183">2</cx:pt>
          <cx:pt idx="18184">3</cx:pt>
          <cx:pt idx="18185">1.6699999999999999</cx:pt>
          <cx:pt idx="18186">3</cx:pt>
          <cx:pt idx="18187">3</cx:pt>
          <cx:pt idx="18188">2.5</cx:pt>
          <cx:pt idx="18189">3</cx:pt>
          <cx:pt idx="18190">2.665</cx:pt>
          <cx:pt idx="18191">1</cx:pt>
          <cx:pt idx="18192">1.6699999999999999</cx:pt>
          <cx:pt idx="18193">2.1699999999999999</cx:pt>
          <cx:pt idx="18194">2.835</cx:pt>
          <cx:pt idx="18195">3</cx:pt>
          <cx:pt idx="18196">1</cx:pt>
          <cx:pt idx="18197">2.6699999999999999</cx:pt>
          <cx:pt idx="18198">2</cx:pt>
          <cx:pt idx="18199">2.3300000000000001</cx:pt>
          <cx:pt idx="18200">3</cx:pt>
          <cx:pt idx="18201">3</cx:pt>
          <cx:pt idx="18202">1.3300000000000001</cx:pt>
          <cx:pt idx="18203">2</cx:pt>
          <cx:pt idx="18204">2.4466666666666668</cx:pt>
          <cx:pt idx="18205">2.6659999999999999</cx:pt>
          <cx:pt idx="18206">1.6699999999999999</cx:pt>
          <cx:pt idx="18207">3</cx:pt>
          <cx:pt idx="18208">2.3999999999999999</cx:pt>
          <cx:pt idx="18209">2.335</cx:pt>
          <cx:pt idx="18210">2.3300000000000001</cx:pt>
          <cx:pt idx="18211">1.6699999999999999</cx:pt>
          <cx:pt idx="18212">2.6699999999999999</cx:pt>
          <cx:pt idx="18213">3</cx:pt>
          <cx:pt idx="18214">2</cx:pt>
          <cx:pt idx="18215">2.3300000000000001</cx:pt>
          <cx:pt idx="18216">3</cx:pt>
          <cx:pt idx="18217">3</cx:pt>
          <cx:pt idx="18218">3</cx:pt>
          <cx:pt idx="18219">1.6699999999999999</cx:pt>
          <cx:pt idx="18220">3</cx:pt>
          <cx:pt idx="18221">2.3300000000000001</cx:pt>
          <cx:pt idx="18222">3</cx:pt>
          <cx:pt idx="18223">2</cx:pt>
          <cx:pt idx="18224">2.6699999999999999</cx:pt>
          <cx:pt idx="18225">2.3366666666666664</cx:pt>
          <cx:pt idx="18226">2.6699999999999999</cx:pt>
          <cx:pt idx="18227">2.0825</cx:pt>
          <cx:pt idx="18228">2.165</cx:pt>
          <cx:pt idx="18229">2.3300000000000001</cx:pt>
          <cx:pt idx="18230">1.3300000000000001</cx:pt>
          <cx:pt idx="18231">2</cx:pt>
          <cx:pt idx="18232">2.3300000000000001</cx:pt>
          <cx:pt idx="18233">2.3300000000000001</cx:pt>
          <cx:pt idx="18234">3</cx:pt>
          <cx:pt idx="18235">3</cx:pt>
          <cx:pt idx="18236">2.6699999999999999</cx:pt>
          <cx:pt idx="18237">1.6699999999999999</cx:pt>
          <cx:pt idx="18238">2</cx:pt>
          <cx:pt idx="18239">2.4466666666666668</cx:pt>
          <cx:pt idx="18240">2</cx:pt>
          <cx:pt idx="18241">2.665</cx:pt>
          <cx:pt idx="18242">3</cx:pt>
          <cx:pt idx="18243">3</cx:pt>
          <cx:pt idx="18244">1</cx:pt>
          <cx:pt idx="18245">3</cx:pt>
          <cx:pt idx="18246">2.5</cx:pt>
          <cx:pt idx="18247">2.1133333333333333</cx:pt>
          <cx:pt idx="18248">2.3300000000000001</cx:pt>
          <cx:pt idx="18249">2.5</cx:pt>
          <cx:pt idx="18250">3</cx:pt>
          <cx:pt idx="18251">3</cx:pt>
          <cx:pt idx="18252">2.3300000000000001</cx:pt>
          <cx:pt idx="18253">2.6699999999999999</cx:pt>
          <cx:pt idx="18254">3</cx:pt>
          <cx:pt idx="18255">2.165</cx:pt>
          <cx:pt idx="18256">2</cx:pt>
          <cx:pt idx="18257">2.6699999999999999</cx:pt>
          <cx:pt idx="18258">3</cx:pt>
          <cx:pt idx="18259">3</cx:pt>
          <cx:pt idx="18260">2</cx:pt>
          <cx:pt idx="18261">3</cx:pt>
          <cx:pt idx="18262">2.665</cx:pt>
          <cx:pt idx="18263">2.3300000000000001</cx:pt>
          <cx:pt idx="18264">3</cx:pt>
          <cx:pt idx="18265">3</cx:pt>
          <cx:pt idx="18266">2</cx:pt>
          <cx:pt idx="18267">3</cx:pt>
          <cx:pt idx="18268">2</cx:pt>
          <cx:pt idx="18269">2</cx:pt>
          <cx:pt idx="18270">2.1699999999999999</cx:pt>
          <cx:pt idx="18271">2.3300000000000001</cx:pt>
          <cx:pt idx="18272">2.3300000000000001</cx:pt>
          <cx:pt idx="18273">3</cx:pt>
          <cx:pt idx="18274">1.3300000000000001</cx:pt>
          <cx:pt idx="18275">3</cx:pt>
          <cx:pt idx="18276">2.335</cx:pt>
          <cx:pt idx="18277">3</cx:pt>
          <cx:pt idx="18278">2.835</cx:pt>
          <cx:pt idx="18279">3</cx:pt>
          <cx:pt idx="18280">2.3300000000000001</cx:pt>
          <cx:pt idx="18281">2.3300000000000001</cx:pt>
          <cx:pt idx="18282">2.665</cx:pt>
          <cx:pt idx="18283">1</cx:pt>
          <cx:pt idx="18284">2.6699999999999999</cx:pt>
          <cx:pt idx="18285">2</cx:pt>
          <cx:pt idx="18286">2.165</cx:pt>
          <cx:pt idx="18287">2.6699999999999999</cx:pt>
          <cx:pt idx="18288">2.6699999999999999</cx:pt>
          <cx:pt idx="18289">2.6699999999999999</cx:pt>
          <cx:pt idx="18290">3</cx:pt>
          <cx:pt idx="18291">3</cx:pt>
          <cx:pt idx="18292">2.6699999999999999</cx:pt>
          <cx:pt idx="18293">2.5</cx:pt>
          <cx:pt idx="18294">2.3300000000000001</cx:pt>
          <cx:pt idx="18295">2.335</cx:pt>
          <cx:pt idx="18296">2.665</cx:pt>
          <cx:pt idx="18297">2.3300000000000001</cx:pt>
          <cx:pt idx="18298">2.6699999999999999</cx:pt>
          <cx:pt idx="18299">2</cx:pt>
          <cx:pt idx="18300">3</cx:pt>
          <cx:pt idx="18301">1.3300000000000001</cx:pt>
          <cx:pt idx="18302">2.6699999999999999</cx:pt>
          <cx:pt idx="18303">2.6699999999999999</cx:pt>
          <cx:pt idx="18304">3</cx:pt>
          <cx:pt idx="18305">2.1339999999999999</cx:pt>
          <cx:pt idx="18306">2.6699999999999999</cx:pt>
          <cx:pt idx="18307">2.3300000000000001</cx:pt>
          <cx:pt idx="18308">2.165</cx:pt>
          <cx:pt idx="18309">2.835</cx:pt>
          <cx:pt idx="18310">2.5</cx:pt>
          <cx:pt idx="18311">2.6699999999999999</cx:pt>
          <cx:pt idx="18312">1.6699999999999999</cx:pt>
          <cx:pt idx="18313">2.6699999999999999</cx:pt>
          <cx:pt idx="18314">2.665</cx:pt>
          <cx:pt idx="18315">2</cx:pt>
          <cx:pt idx="18316">2.3300000000000001</cx:pt>
          <cx:pt idx="18317">2.3300000000000001</cx:pt>
          <cx:pt idx="18318">1.5</cx:pt>
          <cx:pt idx="18319">2.3333333333333335</cx:pt>
          <cx:pt idx="18320">2</cx:pt>
          <cx:pt idx="18321">2</cx:pt>
          <cx:pt idx="18322">1.8300000000000001</cx:pt>
          <cx:pt idx="18323">2.6699999999999999</cx:pt>
          <cx:pt idx="18324">2.665</cx:pt>
          <cx:pt idx="18325">2.6699999999999999</cx:pt>
          <cx:pt idx="18326">2.6699999999999999</cx:pt>
          <cx:pt idx="18327">1.3300000000000001</cx:pt>
          <cx:pt idx="18328">3</cx:pt>
          <cx:pt idx="18329">1.6699999999999999</cx:pt>
          <cx:pt idx="18330">2.5</cx:pt>
          <cx:pt idx="18331">3</cx:pt>
          <cx:pt idx="18332">2.665</cx:pt>
          <cx:pt idx="18333">2.6699999999999999</cx:pt>
          <cx:pt idx="18334">2.3300000000000001</cx:pt>
          <cx:pt idx="18335">2.335</cx:pt>
          <cx:pt idx="18336">2</cx:pt>
          <cx:pt idx="18337">2.5</cx:pt>
          <cx:pt idx="18338">3</cx:pt>
          <cx:pt idx="18339">2.3300000000000001</cx:pt>
          <cx:pt idx="18340">2.5</cx:pt>
          <cx:pt idx="18341">2.3333333333333335</cx:pt>
          <cx:pt idx="18342">1</cx:pt>
          <cx:pt idx="18343">3</cx:pt>
          <cx:pt idx="18344">1.3300000000000001</cx:pt>
          <cx:pt idx="18345">3</cx:pt>
          <cx:pt idx="18346">2.0825</cx:pt>
          <cx:pt idx="18347">3</cx:pt>
          <cx:pt idx="18348">2</cx:pt>
          <cx:pt idx="18349">3</cx:pt>
          <cx:pt idx="18350">2</cx:pt>
          <cx:pt idx="18351">2</cx:pt>
          <cx:pt idx="18352">2.3300000000000001</cx:pt>
          <cx:pt idx="18353">3</cx:pt>
          <cx:pt idx="18354">1.3300000000000001</cx:pt>
          <cx:pt idx="18355">3</cx:pt>
          <cx:pt idx="18356">2.3900000000000001</cx:pt>
          <cx:pt idx="18357">1</cx:pt>
          <cx:pt idx="18358">2.3300000000000001</cx:pt>
          <cx:pt idx="18359">3</cx:pt>
          <cx:pt idx="18360">3</cx:pt>
          <cx:pt idx="18361">2</cx:pt>
          <cx:pt idx="18362">2</cx:pt>
          <cx:pt idx="18363">1.6699999999999999</cx:pt>
          <cx:pt idx="18364">3</cx:pt>
          <cx:pt idx="18365">2.3300000000000001</cx:pt>
          <cx:pt idx="18366">1.6699999999999999</cx:pt>
          <cx:pt idx="18367">3</cx:pt>
          <cx:pt idx="18368">2.3300000000000001</cx:pt>
          <cx:pt idx="18369">2.6699999999999999</cx:pt>
          <cx:pt idx="18370">2.6699999999999999</cx:pt>
          <cx:pt idx="18371">2.6699999999999999</cx:pt>
          <cx:pt idx="18372">2.3300000000000001</cx:pt>
          <cx:pt idx="18373">2</cx:pt>
          <cx:pt idx="18374">2.835</cx:pt>
          <cx:pt idx="18375">3</cx:pt>
          <cx:pt idx="18376">2.25</cx:pt>
          <cx:pt idx="18377">2.4466666666666668</cx:pt>
          <cx:pt idx="18378">2.165</cx:pt>
          <cx:pt idx="18379">3</cx:pt>
          <cx:pt idx="18380">3</cx:pt>
          <cx:pt idx="18381">1.7766666666666666</cx:pt>
          <cx:pt idx="18382">2.6699999999999999</cx:pt>
          <cx:pt idx="18383">2</cx:pt>
          <cx:pt idx="18384">2.3300000000000001</cx:pt>
          <cx:pt idx="18385">3</cx:pt>
          <cx:pt idx="18386">3</cx:pt>
          <cx:pt idx="18387">2.3300000000000001</cx:pt>
          <cx:pt idx="18388">2.3300000000000001</cx:pt>
          <cx:pt idx="18389">2</cx:pt>
          <cx:pt idx="18390">2.5</cx:pt>
          <cx:pt idx="18391">2.3300000000000001</cx:pt>
          <cx:pt idx="18392">3</cx:pt>
          <cx:pt idx="18393">3</cx:pt>
          <cx:pt idx="18394">2.5</cx:pt>
          <cx:pt idx="18395">1.3300000000000001</cx:pt>
          <cx:pt idx="18396">1.6699999999999999</cx:pt>
          <cx:pt idx="18397">2.5566666666666666</cx:pt>
          <cx:pt idx="18398">2.3300000000000001</cx:pt>
          <cx:pt idx="18399">2</cx:pt>
          <cx:pt idx="18400">2.3300000000000001</cx:pt>
          <cx:pt idx="18401">3</cx:pt>
          <cx:pt idx="18402">2.6699999999999999</cx:pt>
          <cx:pt idx="18403">3</cx:pt>
          <cx:pt idx="18404">2.4433333333333334</cx:pt>
          <cx:pt idx="18405">2.3300000000000001</cx:pt>
          <cx:pt idx="18406">2</cx:pt>
          <cx:pt idx="18407">3</cx:pt>
          <cx:pt idx="18408">2</cx:pt>
          <cx:pt idx="18409">3</cx:pt>
          <cx:pt idx="18410">2.3300000000000001</cx:pt>
          <cx:pt idx="18411">2.6699999999999999</cx:pt>
          <cx:pt idx="18412">2.3333333333333335</cx:pt>
          <cx:pt idx="18413">3</cx:pt>
          <cx:pt idx="18414">3</cx:pt>
          <cx:pt idx="18415">2.3300000000000001</cx:pt>
          <cx:pt idx="18416">2.3300000000000001</cx:pt>
          <cx:pt idx="18417">2.6699999999999999</cx:pt>
          <cx:pt idx="18418">2.3300000000000001</cx:pt>
          <cx:pt idx="18419">3</cx:pt>
          <cx:pt idx="18420">2.3300000000000001</cx:pt>
          <cx:pt idx="18421">2.6699999999999999</cx:pt>
          <cx:pt idx="18422">2.6699999999999999</cx:pt>
          <cx:pt idx="18423">1.6699999999999999</cx:pt>
          <cx:pt idx="18424">2.3300000000000001</cx:pt>
          <cx:pt idx="18425">3</cx:pt>
          <cx:pt idx="18426">2.6666666666666665</cx:pt>
          <cx:pt idx="18427">2.3300000000000001</cx:pt>
          <cx:pt idx="18428">2.6699999999999999</cx:pt>
          <cx:pt idx="18429">2.2200000000000002</cx:pt>
          <cx:pt idx="18430">2.835</cx:pt>
          <cx:pt idx="18431">3</cx:pt>
          <cx:pt idx="18432">3</cx:pt>
          <cx:pt idx="18433">2</cx:pt>
          <cx:pt idx="18434">2</cx:pt>
          <cx:pt idx="18435">2</cx:pt>
          <cx:pt idx="18436">2.1099999999999999</cx:pt>
          <cx:pt idx="18437">2.165</cx:pt>
          <cx:pt idx="18438">2.6699999999999999</cx:pt>
          <cx:pt idx="18439">3</cx:pt>
          <cx:pt idx="18440">2.835</cx:pt>
          <cx:pt idx="18441">2.6699999999999999</cx:pt>
          <cx:pt idx="18442">3</cx:pt>
          <cx:pt idx="18443">2.6699999999999999</cx:pt>
          <cx:pt idx="18444">3</cx:pt>
          <cx:pt idx="18445">2.6699999999999999</cx:pt>
          <cx:pt idx="18446">3</cx:pt>
          <cx:pt idx="18447">2</cx:pt>
          <cx:pt idx="18448">2.835</cx:pt>
          <cx:pt idx="18449">2.6699999999999999</cx:pt>
          <cx:pt idx="18450">2.3300000000000001</cx:pt>
          <cx:pt idx="18451">2.3300000000000001</cx:pt>
          <cx:pt idx="18452">2.3300000000000001</cx:pt>
          <cx:pt idx="18453">1.835</cx:pt>
          <cx:pt idx="18454">2.3300000000000001</cx:pt>
          <cx:pt idx="18455">2.6699999999999999</cx:pt>
          <cx:pt idx="18456">2</cx:pt>
          <cx:pt idx="18457">2.3319999999999999</cx:pt>
          <cx:pt idx="18458">2.6699999999999999</cx:pt>
          <cx:pt idx="18459">2.6699999999999999</cx:pt>
          <cx:pt idx="18460">2.3300000000000001</cx:pt>
          <cx:pt idx="18461">2.3300000000000001</cx:pt>
          <cx:pt idx="18462">2</cx:pt>
          <cx:pt idx="18463">3</cx:pt>
          <cx:pt idx="18464">2.3300000000000001</cx:pt>
          <cx:pt idx="18465">2.6699999999999999</cx:pt>
          <cx:pt idx="18466">2.3300000000000001</cx:pt>
          <cx:pt idx="18467">2</cx:pt>
          <cx:pt idx="18468">2.3300000000000001</cx:pt>
          <cx:pt idx="18469">2.6699999999999999</cx:pt>
          <cx:pt idx="18470">2.8900000000000001</cx:pt>
          <cx:pt idx="18471">2.5</cx:pt>
          <cx:pt idx="18472">3</cx:pt>
          <cx:pt idx="18473">3</cx:pt>
          <cx:pt idx="18474">3</cx:pt>
          <cx:pt idx="18475">1.6699999999999999</cx:pt>
          <cx:pt idx="18476">2.4466666666666668</cx:pt>
          <cx:pt idx="18477">3</cx:pt>
          <cx:pt idx="18478">3</cx:pt>
          <cx:pt idx="18479">2.6699999999999999</cx:pt>
          <cx:pt idx="18480">3</cx:pt>
          <cx:pt idx="18481">3</cx:pt>
          <cx:pt idx="18482">3</cx:pt>
          <cx:pt idx="18483">2.1099999999999999</cx:pt>
          <cx:pt idx="18484">2.835</cx:pt>
          <cx:pt idx="18485">2</cx:pt>
          <cx:pt idx="18486">2.6699999999999999</cx:pt>
          <cx:pt idx="18487">2.165</cx:pt>
          <cx:pt idx="18488">2.3300000000000001</cx:pt>
          <cx:pt idx="18489">2</cx:pt>
          <cx:pt idx="18490">2.335</cx:pt>
          <cx:pt idx="18491">2</cx:pt>
          <cx:pt idx="18492">2.3300000000000001</cx:pt>
          <cx:pt idx="18493">2.3300000000000001</cx:pt>
          <cx:pt idx="18494">2</cx:pt>
          <cx:pt idx="18495">2.8900000000000001</cx:pt>
          <cx:pt idx="18496">1.5</cx:pt>
          <cx:pt idx="18497">2.6699999999999999</cx:pt>
          <cx:pt idx="18498">2.5</cx:pt>
          <cx:pt idx="18499">2</cx:pt>
          <cx:pt idx="18500">1.7766666666666666</cx:pt>
          <cx:pt idx="18501">3</cx:pt>
          <cx:pt idx="18502">1.6699999999999999</cx:pt>
          <cx:pt idx="18503">2.6699999999999999</cx:pt>
          <cx:pt idx="18504">2</cx:pt>
          <cx:pt idx="18505">2.6699999999999999</cx:pt>
          <cx:pt idx="18506">2.3300000000000001</cx:pt>
          <cx:pt idx="18507">1.6699999999999999</cx:pt>
          <cx:pt idx="18508">2.3300000000000001</cx:pt>
          <cx:pt idx="18509">2.6699999999999999</cx:pt>
          <cx:pt idx="18510">3</cx:pt>
          <cx:pt idx="18511">2.3883333333333332</cx:pt>
          <cx:pt idx="18512">1.6699999999999999</cx:pt>
          <cx:pt idx="18513">1.3300000000000001</cx:pt>
          <cx:pt idx="18514">1</cx:pt>
          <cx:pt idx="18515">2.3300000000000001</cx:pt>
          <cx:pt idx="18516">2.3300000000000001</cx:pt>
          <cx:pt idx="18517">3</cx:pt>
          <cx:pt idx="18518">2.3300000000000001</cx:pt>
          <cx:pt idx="18519">2.665</cx:pt>
          <cx:pt idx="18520">3</cx:pt>
          <cx:pt idx="18521">2.8900000000000001</cx:pt>
          <cx:pt idx="18522">2.3300000000000001</cx:pt>
          <cx:pt idx="18523">2.3300000000000001</cx:pt>
          <cx:pt idx="18524">2.6699999999999999</cx:pt>
          <cx:pt idx="18525">2.3300000000000001</cx:pt>
          <cx:pt idx="18526">3</cx:pt>
          <cx:pt idx="18527">2.6699999999999999</cx:pt>
          <cx:pt idx="18528">2</cx:pt>
          <cx:pt idx="18529">2.5</cx:pt>
          <cx:pt idx="18530">1</cx:pt>
          <cx:pt idx="18531">2.3300000000000001</cx:pt>
          <cx:pt idx="18532">2.6699999999999999</cx:pt>
          <cx:pt idx="18533">3</cx:pt>
          <cx:pt idx="18534">3</cx:pt>
          <cx:pt idx="18535">3</cx:pt>
          <cx:pt idx="18536">3</cx:pt>
          <cx:pt idx="18537">2.835</cx:pt>
          <cx:pt idx="18538">2.3980000000000001</cx:pt>
          <cx:pt idx="18539">2.835</cx:pt>
          <cx:pt idx="18540">1</cx:pt>
          <cx:pt idx="18541">3</cx:pt>
          <cx:pt idx="18542">3</cx:pt>
          <cx:pt idx="18543">2.3300000000000001</cx:pt>
          <cx:pt idx="18544">2.0339999999999998</cx:pt>
          <cx:pt idx="18545">2.6699999999999999</cx:pt>
          <cx:pt idx="18546">3</cx:pt>
          <cx:pt idx="18547">3</cx:pt>
          <cx:pt idx="18548">3</cx:pt>
          <cx:pt idx="18549">2.1133333333333333</cx:pt>
          <cx:pt idx="18550">2.5</cx:pt>
          <cx:pt idx="18551">2.6699999999999999</cx:pt>
          <cx:pt idx="18552">2.3300000000000001</cx:pt>
          <cx:pt idx="18553">2.835</cx:pt>
          <cx:pt idx="18554">3</cx:pt>
          <cx:pt idx="18555">3</cx:pt>
          <cx:pt idx="18556">2.6699999999999999</cx:pt>
          <cx:pt idx="18557">2.4466666666666668</cx:pt>
          <cx:pt idx="18558">2</cx:pt>
          <cx:pt idx="18559">2.7766666666666668</cx:pt>
          <cx:pt idx="18560">3</cx:pt>
          <cx:pt idx="18561">2</cx:pt>
          <cx:pt idx="18562">3</cx:pt>
          <cx:pt idx="18563">3</cx:pt>
          <cx:pt idx="18564">2</cx:pt>
          <cx:pt idx="18565">3</cx:pt>
          <cx:pt idx="18566">3</cx:pt>
          <cx:pt idx="18567">1.3300000000000001</cx:pt>
          <cx:pt idx="18568">1.6699999999999999</cx:pt>
          <cx:pt idx="18569">2.4433333333333334</cx:pt>
          <cx:pt idx="18570">2.6699999999999999</cx:pt>
          <cx:pt idx="18571">2.6699999999999999</cx:pt>
          <cx:pt idx="18572">2.3300000000000001</cx:pt>
          <cx:pt idx="18573">2.3300000000000001</cx:pt>
          <cx:pt idx="18574">2</cx:pt>
          <cx:pt idx="18575">2</cx:pt>
          <cx:pt idx="18576">3</cx:pt>
          <cx:pt idx="18577">1.9175</cx:pt>
          <cx:pt idx="18578">3</cx:pt>
          <cx:pt idx="18579">2.1699999999999999</cx:pt>
          <cx:pt idx="18580">2.4433333333333334</cx:pt>
          <cx:pt idx="18581">1.6699999999999999</cx:pt>
          <cx:pt idx="18582">3</cx:pt>
          <cx:pt idx="18583">2.6666666666666665</cx:pt>
          <cx:pt idx="18584">2.6699999999999999</cx:pt>
          <cx:pt idx="18585">2.3300000000000001</cx:pt>
          <cx:pt idx="18586">2.6699999999999999</cx:pt>
          <cx:pt idx="18587">3</cx:pt>
          <cx:pt idx="18588">2.3300000000000001</cx:pt>
          <cx:pt idx="18589">2.3333333333333335</cx:pt>
          <cx:pt idx="18590">2.3300000000000001</cx:pt>
          <cx:pt idx="18591">3</cx:pt>
          <cx:pt idx="18592">2.6675</cx:pt>
          <cx:pt idx="18593">2.835</cx:pt>
          <cx:pt idx="18594">3</cx:pt>
          <cx:pt idx="18595">2.6699999999999999</cx:pt>
          <cx:pt idx="18596">2.5</cx:pt>
          <cx:pt idx="18597">2.6699999999999999</cx:pt>
          <cx:pt idx="18598">1.6699999999999999</cx:pt>
          <cx:pt idx="18599">1</cx:pt>
          <cx:pt idx="18600">2.665</cx:pt>
          <cx:pt idx="18601">2.1699999999999999</cx:pt>
          <cx:pt idx="18602">3</cx:pt>
          <cx:pt idx="18603">2.5339999999999998</cx:pt>
          <cx:pt idx="18604">2.3300000000000001</cx:pt>
          <cx:pt idx="18605">2.6699999999999999</cx:pt>
          <cx:pt idx="18606">3</cx:pt>
          <cx:pt idx="18607">2.665</cx:pt>
          <cx:pt idx="18608">2.3300000000000001</cx:pt>
          <cx:pt idx="18609">2.6699999999999999</cx:pt>
          <cx:pt idx="18610">1.4433333333333334</cx:pt>
          <cx:pt idx="18611">3</cx:pt>
          <cx:pt idx="18612">3</cx:pt>
          <cx:pt idx="18613">2.835</cx:pt>
          <cx:pt idx="18614">2.6699999999999999</cx:pt>
          <cx:pt idx="18615">3</cx:pt>
          <cx:pt idx="18616">2.6699999999999999</cx:pt>
          <cx:pt idx="18617">2.2233333333333332</cx:pt>
          <cx:pt idx="18618">2.3366666666666664</cx:pt>
          <cx:pt idx="18619">2.3300000000000001</cx:pt>
          <cx:pt idx="18620">1.6699999999999999</cx:pt>
          <cx:pt idx="18621">2.3300000000000001</cx:pt>
          <cx:pt idx="18622">3</cx:pt>
          <cx:pt idx="18623">2.3300000000000001</cx:pt>
          <cx:pt idx="18624">2.835</cx:pt>
          <cx:pt idx="18625">2.665</cx:pt>
          <cx:pt idx="18626">2.3300000000000001</cx:pt>
          <cx:pt idx="18627">2.3300000000000001</cx:pt>
          <cx:pt idx="18628">2.165</cx:pt>
          <cx:pt idx="18629">1.6699999999999999</cx:pt>
          <cx:pt idx="18630">1.3300000000000001</cx:pt>
          <cx:pt idx="18631">3</cx:pt>
          <cx:pt idx="18632">2.5</cx:pt>
          <cx:pt idx="18633">3</cx:pt>
          <cx:pt idx="18634">2.665</cx:pt>
          <cx:pt idx="18635">2.1699999999999999</cx:pt>
          <cx:pt idx="18636">2.4175</cx:pt>
          <cx:pt idx="18637">1.6699999999999999</cx:pt>
          <cx:pt idx="18638">2.3300000000000001</cx:pt>
          <cx:pt idx="18639">3</cx:pt>
          <cx:pt idx="18640">2.6699999999999999</cx:pt>
          <cx:pt idx="18641">2.6699999999999999</cx:pt>
          <cx:pt idx="18642">3</cx:pt>
          <cx:pt idx="18643">2.665</cx:pt>
          <cx:pt idx="18644">2.665</cx:pt>
          <cx:pt idx="18645">3</cx:pt>
          <cx:pt idx="18646">2.665</cx:pt>
          <cx:pt idx="18647">2.4433333333333334</cx:pt>
          <cx:pt idx="18648">2.3300000000000001</cx:pt>
          <cx:pt idx="18649">2.335</cx:pt>
          <cx:pt idx="18650">2.6699999999999999</cx:pt>
          <cx:pt idx="18651">2.835</cx:pt>
          <cx:pt idx="18652">2.665</cx:pt>
          <cx:pt idx="18653">3</cx:pt>
          <cx:pt idx="18654">1.6699999999999999</cx:pt>
          <cx:pt idx="18655">2.3300000000000001</cx:pt>
          <cx:pt idx="18656">3</cx:pt>
          <cx:pt idx="18657">1.835</cx:pt>
          <cx:pt idx="18658">2.6666666666666665</cx:pt>
          <cx:pt idx="18659">3</cx:pt>
          <cx:pt idx="18660">2</cx:pt>
          <cx:pt idx="18661">2.165</cx:pt>
          <cx:pt idx="18662">2.3300000000000001</cx:pt>
          <cx:pt idx="18663">2.665</cx:pt>
          <cx:pt idx="18664">1</cx:pt>
          <cx:pt idx="18665">2.3300000000000001</cx:pt>
          <cx:pt idx="18666">3</cx:pt>
          <cx:pt idx="18667">2.3300000000000001</cx:pt>
          <cx:pt idx="18668">2.3300000000000001</cx:pt>
          <cx:pt idx="18669">3</cx:pt>
          <cx:pt idx="18670">2.3300000000000001</cx:pt>
          <cx:pt idx="18671">3</cx:pt>
          <cx:pt idx="18672">2.3300000000000001</cx:pt>
          <cx:pt idx="18673">2.5</cx:pt>
          <cx:pt idx="18674">1.6699999999999999</cx:pt>
          <cx:pt idx="18675">2.3300000000000001</cx:pt>
          <cx:pt idx="18676">2</cx:pt>
          <cx:pt idx="18677">3</cx:pt>
          <cx:pt idx="18678">1.5</cx:pt>
          <cx:pt idx="18679">2.3300000000000001</cx:pt>
          <cx:pt idx="18680">2.3300000000000001</cx:pt>
          <cx:pt idx="18681">2</cx:pt>
          <cx:pt idx="18682">3</cx:pt>
          <cx:pt idx="18683">2.6699999999999999</cx:pt>
          <cx:pt idx="18684">2.6699999999999999</cx:pt>
          <cx:pt idx="18685">3</cx:pt>
          <cx:pt idx="18686">2.3300000000000001</cx:pt>
          <cx:pt idx="18687">2.6699999999999999</cx:pt>
          <cx:pt idx="18688">2.6699999999999999</cx:pt>
          <cx:pt idx="18689">1.3300000000000001</cx:pt>
          <cx:pt idx="18690">2.3366666666666664</cx:pt>
          <cx:pt idx="18691">2.335</cx:pt>
          <cx:pt idx="18692">2.3300000000000001</cx:pt>
          <cx:pt idx="18693">2.5</cx:pt>
          <cx:pt idx="18694">2.835</cx:pt>
          <cx:pt idx="18695">3</cx:pt>
          <cx:pt idx="18696">2</cx:pt>
          <cx:pt idx="18697">2.665</cx:pt>
          <cx:pt idx="18698">2.6699999999999999</cx:pt>
          <cx:pt idx="18699">2.6699999999999999</cx:pt>
          <cx:pt idx="18700">3</cx:pt>
          <cx:pt idx="18701">3</cx:pt>
          <cx:pt idx="18702">1.6699999999999999</cx:pt>
          <cx:pt idx="18703">2</cx:pt>
          <cx:pt idx="18704">3</cx:pt>
          <cx:pt idx="18705">2.2233333333333332</cx:pt>
          <cx:pt idx="18706">2.6699999999999999</cx:pt>
          <cx:pt idx="18707">2.665</cx:pt>
          <cx:pt idx="18708">1</cx:pt>
          <cx:pt idx="18709">2</cx:pt>
          <cx:pt idx="18710">2.3300000000000001</cx:pt>
          <cx:pt idx="18711">1.3300000000000001</cx:pt>
          <cx:pt idx="18712">1.8300000000000001</cx:pt>
          <cx:pt idx="18713">3</cx:pt>
          <cx:pt idx="18714">2.5</cx:pt>
          <cx:pt idx="18715">2.5979999999999999</cx:pt>
          <cx:pt idx="18716">1.3300000000000001</cx:pt>
          <cx:pt idx="18717">2.5</cx:pt>
          <cx:pt idx="18718">3</cx:pt>
          <cx:pt idx="18719">2</cx:pt>
          <cx:pt idx="18720">2.6699999999999999</cx:pt>
          <cx:pt idx="18721">3</cx:pt>
          <cx:pt idx="18722">2</cx:pt>
          <cx:pt idx="18723">2.3300000000000001</cx:pt>
          <cx:pt idx="18724">3</cx:pt>
          <cx:pt idx="18725">1.3300000000000001</cx:pt>
          <cx:pt idx="18726">1.3300000000000001</cx:pt>
          <cx:pt idx="18727">2.6699999999999999</cx:pt>
          <cx:pt idx="18728">2.835</cx:pt>
          <cx:pt idx="18729">3</cx:pt>
          <cx:pt idx="18730">3</cx:pt>
          <cx:pt idx="18731">2.3300000000000001</cx:pt>
          <cx:pt idx="18732">3</cx:pt>
          <cx:pt idx="18733">3</cx:pt>
          <cx:pt idx="18734">2.6699999999999999</cx:pt>
          <cx:pt idx="18735">2.3300000000000001</cx:pt>
          <cx:pt idx="18736">2.3300000000000001</cx:pt>
          <cx:pt idx="18737">2</cx:pt>
          <cx:pt idx="18738">3</cx:pt>
          <cx:pt idx="18739">2</cx:pt>
          <cx:pt idx="18740">2.3300000000000001</cx:pt>
          <cx:pt idx="18741">2.6699999999999999</cx:pt>
          <cx:pt idx="18742">2.6699999999999999</cx:pt>
          <cx:pt idx="18743">3</cx:pt>
          <cx:pt idx="18744">2.3300000000000001</cx:pt>
          <cx:pt idx="18745">1.3300000000000001</cx:pt>
          <cx:pt idx="18746">3</cx:pt>
          <cx:pt idx="18747">2.6699999999999999</cx:pt>
          <cx:pt idx="18748">2</cx:pt>
          <cx:pt idx="18749">2.3300000000000001</cx:pt>
          <cx:pt idx="18750">2</cx:pt>
          <cx:pt idx="18751">3</cx:pt>
          <cx:pt idx="18752">2.165</cx:pt>
          <cx:pt idx="18753">2.3300000000000001</cx:pt>
          <cx:pt idx="18754">2.665</cx:pt>
          <cx:pt idx="18755">2.5566666666666666</cx:pt>
          <cx:pt idx="18756">1.6699999999999999</cx:pt>
          <cx:pt idx="18757">2</cx:pt>
          <cx:pt idx="18758">2.6699999999999999</cx:pt>
          <cx:pt idx="18759">2.6699999999999999</cx:pt>
          <cx:pt idx="18760">2.3300000000000001</cx:pt>
          <cx:pt idx="18761">2.835</cx:pt>
          <cx:pt idx="18762">2.2679999999999998</cx:pt>
          <cx:pt idx="18763">2.6699999999999999</cx:pt>
          <cx:pt idx="18764">3</cx:pt>
          <cx:pt idx="18765">2</cx:pt>
          <cx:pt idx="18766">2.6699999999999999</cx:pt>
          <cx:pt idx="18767">2.6699999999999999</cx:pt>
          <cx:pt idx="18768">2.6699999999999999</cx:pt>
          <cx:pt idx="18769">2.6699999999999999</cx:pt>
          <cx:pt idx="18770">3</cx:pt>
          <cx:pt idx="18771">2</cx:pt>
          <cx:pt idx="18772">2.335</cx:pt>
          <cx:pt idx="18773">2.5412499999999998</cx:pt>
          <cx:pt idx="18774">3</cx:pt>
          <cx:pt idx="18775">2</cx:pt>
          <cx:pt idx="18776">2.585</cx:pt>
          <cx:pt idx="18777">3</cx:pt>
          <cx:pt idx="18778">2.4466666666666668</cx:pt>
          <cx:pt idx="18779">2.665</cx:pt>
          <cx:pt idx="18780">2.3300000000000001</cx:pt>
          <cx:pt idx="18781">2.3300000000000001</cx:pt>
          <cx:pt idx="18782">3</cx:pt>
          <cx:pt idx="18783">3</cx:pt>
          <cx:pt idx="18784">2.3300000000000001</cx:pt>
          <cx:pt idx="18785">3</cx:pt>
          <cx:pt idx="18786">2.3300000000000001</cx:pt>
          <cx:pt idx="18787">3</cx:pt>
          <cx:pt idx="18788">2.7799999999999998</cx:pt>
          <cx:pt idx="18789">2.3300000000000001</cx:pt>
          <cx:pt idx="18790">1</cx:pt>
          <cx:pt idx="18791">2.335</cx:pt>
          <cx:pt idx="18792">2.5</cx:pt>
          <cx:pt idx="18793">1</cx:pt>
          <cx:pt idx="18794">2.5566666666666666</cx:pt>
          <cx:pt idx="18795">3</cx:pt>
          <cx:pt idx="18796">2</cx:pt>
          <cx:pt idx="18797">3</cx:pt>
          <cx:pt idx="18798">1</cx:pt>
          <cx:pt idx="18799">3</cx:pt>
          <cx:pt idx="18800">2.6699999999999999</cx:pt>
          <cx:pt idx="18801">1.9339999999999999</cx:pt>
          <cx:pt idx="18802">2.835</cx:pt>
          <cx:pt idx="18803">1.6699999999999999</cx:pt>
          <cx:pt idx="18804">3</cx:pt>
          <cx:pt idx="18805">2.6699999999999999</cx:pt>
          <cx:pt idx="18806">1.6699999999999999</cx:pt>
          <cx:pt idx="18807">2.6666666666666665</cx:pt>
          <cx:pt idx="18808">1.6699999999999999</cx:pt>
          <cx:pt idx="18809">2.7766666666666668</cx:pt>
          <cx:pt idx="18810">2.6699999999999999</cx:pt>
          <cx:pt idx="18811">2.6699999999999999</cx:pt>
          <cx:pt idx="18812">3</cx:pt>
          <cx:pt idx="18813">2.6699999999999999</cx:pt>
          <cx:pt idx="18814">2.3300000000000001</cx:pt>
          <cx:pt idx="18815">2.6699999999999999</cx:pt>
          <cx:pt idx="18816">2.165</cx:pt>
          <cx:pt idx="18817">1.6699999999999999</cx:pt>
          <cx:pt idx="18818">2.3300000000000001</cx:pt>
          <cx:pt idx="18819">1.6699999999999999</cx:pt>
          <cx:pt idx="18820">3</cx:pt>
          <cx:pt idx="18821">2.5</cx:pt>
          <cx:pt idx="18822">3</cx:pt>
          <cx:pt idx="18823">1.665</cx:pt>
          <cx:pt idx="18824">3</cx:pt>
          <cx:pt idx="18825">2.6699999999999999</cx:pt>
          <cx:pt idx="18826">3</cx:pt>
          <cx:pt idx="18827">2.835</cx:pt>
          <cx:pt idx="18828">3</cx:pt>
          <cx:pt idx="18829">2.3300000000000001</cx:pt>
          <cx:pt idx="18830">3</cx:pt>
          <cx:pt idx="18831">2.6699999999999999</cx:pt>
          <cx:pt idx="18832">2.3300000000000001</cx:pt>
          <cx:pt idx="18833">2.3300000000000001</cx:pt>
          <cx:pt idx="18834">2.3300000000000001</cx:pt>
          <cx:pt idx="18835">2.835</cx:pt>
          <cx:pt idx="18836">2.6699999999999999</cx:pt>
          <cx:pt idx="18837">2.3300000000000001</cx:pt>
          <cx:pt idx="18838">1.3300000000000001</cx:pt>
          <cx:pt idx="18839">2.665</cx:pt>
          <cx:pt idx="18840">1.6699999999999999</cx:pt>
          <cx:pt idx="18841">2.3300000000000001</cx:pt>
          <cx:pt idx="18842">2.1099999999999999</cx:pt>
          <cx:pt idx="18843">2.665</cx:pt>
          <cx:pt idx="18844">2.3333333333333335</cx:pt>
          <cx:pt idx="18845">3</cx:pt>
          <cx:pt idx="18846">2.3366666666666664</cx:pt>
          <cx:pt idx="18847">1.6699999999999999</cx:pt>
          <cx:pt idx="18848">3</cx:pt>
          <cx:pt idx="18849">2.0825</cx:pt>
          <cx:pt idx="18850">2.5</cx:pt>
          <cx:pt idx="18851">1.8899999999999999</cx:pt>
          <cx:pt idx="18852">2.3300000000000001</cx:pt>
          <cx:pt idx="18853">2.6699999999999999</cx:pt>
          <cx:pt idx="18854">2.5</cx:pt>
          <cx:pt idx="18855">3</cx:pt>
          <cx:pt idx="18856">3</cx:pt>
          <cx:pt idx="18857">2.3300000000000001</cx:pt>
          <cx:pt idx="18858">3</cx:pt>
          <cx:pt idx="18859">2.6699999999999999</cx:pt>
          <cx:pt idx="18860">3</cx:pt>
          <cx:pt idx="18861">3</cx:pt>
          <cx:pt idx="18862">3</cx:pt>
          <cx:pt idx="18863">3</cx:pt>
          <cx:pt idx="18864">2</cx:pt>
          <cx:pt idx="18865">2.6699999999999999</cx:pt>
          <cx:pt idx="18866">3</cx:pt>
          <cx:pt idx="18867">3</cx:pt>
          <cx:pt idx="18868">2.3300000000000001</cx:pt>
          <cx:pt idx="18869">3</cx:pt>
          <cx:pt idx="18870">2.665</cx:pt>
          <cx:pt idx="18871">3</cx:pt>
          <cx:pt idx="18872">2.6699999999999999</cx:pt>
          <cx:pt idx="18873">2</cx:pt>
          <cx:pt idx="18874">2.6699999999999999</cx:pt>
          <cx:pt idx="18875">2.6699999999999999</cx:pt>
          <cx:pt idx="18876">2.5825</cx:pt>
          <cx:pt idx="18877">2</cx:pt>
          <cx:pt idx="18878">2</cx:pt>
          <cx:pt idx="18879">2.3300000000000001</cx:pt>
          <cx:pt idx="18880">3</cx:pt>
          <cx:pt idx="18881">2</cx:pt>
          <cx:pt idx="18882">2.3300000000000001</cx:pt>
          <cx:pt idx="18883">3</cx:pt>
          <cx:pt idx="18884">2.6699999999999999</cx:pt>
          <cx:pt idx="18885">2.6699999999999999</cx:pt>
          <cx:pt idx="18886">3</cx:pt>
          <cx:pt idx="18887">2.665</cx:pt>
          <cx:pt idx="18888">2.3300000000000001</cx:pt>
          <cx:pt idx="18889">2.6699999999999999</cx:pt>
          <cx:pt idx="18890">3</cx:pt>
          <cx:pt idx="18891">3</cx:pt>
          <cx:pt idx="18892">3</cx:pt>
          <cx:pt idx="18893">1</cx:pt>
          <cx:pt idx="18894">3</cx:pt>
          <cx:pt idx="18895">2.3300000000000001</cx:pt>
          <cx:pt idx="18896">2.3340000000000001</cx:pt>
          <cx:pt idx="18897">2.3300000000000001</cx:pt>
          <cx:pt idx="18898">3</cx:pt>
          <cx:pt idx="18899">3</cx:pt>
          <cx:pt idx="18900">3</cx:pt>
          <cx:pt idx="18901">2.335</cx:pt>
          <cx:pt idx="18902">2.6699999999999999</cx:pt>
          <cx:pt idx="18903">2.3300000000000001</cx:pt>
          <cx:pt idx="18904">2.6699999999999999</cx:pt>
          <cx:pt idx="18905">1.5566666666666666</cx:pt>
          <cx:pt idx="18906">2</cx:pt>
          <cx:pt idx="18907">2.7766666666666668</cx:pt>
          <cx:pt idx="18908">3</cx:pt>
          <cx:pt idx="18909">3</cx:pt>
          <cx:pt idx="18910">2.5</cx:pt>
          <cx:pt idx="18911">2</cx:pt>
          <cx:pt idx="18912">1.6699999999999999</cx:pt>
          <cx:pt idx="18913">2.6699999999999999</cx:pt>
          <cx:pt idx="18914">2.3300000000000001</cx:pt>
          <cx:pt idx="18915">3</cx:pt>
          <cx:pt idx="18916">2.4466666666666668</cx:pt>
          <cx:pt idx="18917">2.6699999999999999</cx:pt>
          <cx:pt idx="18918">3</cx:pt>
          <cx:pt idx="18919">2.165</cx:pt>
          <cx:pt idx="18920">2</cx:pt>
          <cx:pt idx="18921">2.665</cx:pt>
          <cx:pt idx="18922">3</cx:pt>
          <cx:pt idx="18923">3</cx:pt>
          <cx:pt idx="18924">3</cx:pt>
          <cx:pt idx="18925">2.6699999999999999</cx:pt>
          <cx:pt idx="18926">2</cx:pt>
          <cx:pt idx="18927">2.3300000000000001</cx:pt>
          <cx:pt idx="18928">3</cx:pt>
          <cx:pt idx="18929">3</cx:pt>
          <cx:pt idx="18930">1.6699999999999999</cx:pt>
          <cx:pt idx="18931">2</cx:pt>
          <cx:pt idx="18932">1.3300000000000001</cx:pt>
          <cx:pt idx="18933">3</cx:pt>
          <cx:pt idx="18934">2.3300000000000001</cx:pt>
          <cx:pt idx="18935">2.3300000000000001</cx:pt>
          <cx:pt idx="18936">3</cx:pt>
          <cx:pt idx="18937">2.6699999999999999</cx:pt>
          <cx:pt idx="18938">2.6699999999999999</cx:pt>
          <cx:pt idx="18939">2.6699999999999999</cx:pt>
          <cx:pt idx="18940">3</cx:pt>
          <cx:pt idx="18941">2.6699999999999999</cx:pt>
          <cx:pt idx="18942">2.3300000000000001</cx:pt>
          <cx:pt idx="18943">2</cx:pt>
          <cx:pt idx="18944">2.3300000000000001</cx:pt>
          <cx:pt idx="18945">3</cx:pt>
          <cx:pt idx="18946">1.6699999999999999</cx:pt>
          <cx:pt idx="18947">1.835</cx:pt>
          <cx:pt idx="18948">2.5</cx:pt>
          <cx:pt idx="18949">3</cx:pt>
          <cx:pt idx="18950">2.3300000000000001</cx:pt>
          <cx:pt idx="18951">2.6699999999999999</cx:pt>
          <cx:pt idx="18952">2.6699999999999999</cx:pt>
          <cx:pt idx="18953">2.7766666666666668</cx:pt>
          <cx:pt idx="18954">2.335</cx:pt>
          <cx:pt idx="18955">3</cx:pt>
          <cx:pt idx="18956">2</cx:pt>
          <cx:pt idx="18957">1.6699999999999999</cx:pt>
          <cx:pt idx="18958">2.6699999999999999</cx:pt>
          <cx:pt idx="18959">2.335</cx:pt>
          <cx:pt idx="18960">2.6699999999999999</cx:pt>
          <cx:pt idx="18961">3</cx:pt>
          <cx:pt idx="18962">2.3300000000000001</cx:pt>
          <cx:pt idx="18963">1</cx:pt>
          <cx:pt idx="18964">2.6699999999999999</cx:pt>
          <cx:pt idx="18965">2.665</cx:pt>
          <cx:pt idx="18966">1.3300000000000001</cx:pt>
          <cx:pt idx="18967">3</cx:pt>
          <cx:pt idx="18968">2.3300000000000001</cx:pt>
          <cx:pt idx="18969">2.6699999999999999</cx:pt>
          <cx:pt idx="18970">2.3300000000000001</cx:pt>
          <cx:pt idx="18971">3</cx:pt>
          <cx:pt idx="18972">2.3300000000000001</cx:pt>
          <cx:pt idx="18973">2.165</cx:pt>
          <cx:pt idx="18974">1.6699999999999999</cx:pt>
          <cx:pt idx="18975">3</cx:pt>
          <cx:pt idx="18976">3</cx:pt>
          <cx:pt idx="18977">2</cx:pt>
          <cx:pt idx="18978">2.7799999999999998</cx:pt>
          <cx:pt idx="18979">1.6699999999999999</cx:pt>
          <cx:pt idx="18980">2.6699999999999999</cx:pt>
          <cx:pt idx="18981">2.3300000000000001</cx:pt>
          <cx:pt idx="18982">3</cx:pt>
          <cx:pt idx="18983">2.3300000000000001</cx:pt>
          <cx:pt idx="18984">2.335</cx:pt>
          <cx:pt idx="18985">3</cx:pt>
          <cx:pt idx="18986">3</cx:pt>
          <cx:pt idx="18987">3</cx:pt>
          <cx:pt idx="18988">3</cx:pt>
          <cx:pt idx="18989">2.3300000000000001</cx:pt>
          <cx:pt idx="18990">1.6699999999999999</cx:pt>
          <cx:pt idx="18991">2.5</cx:pt>
          <cx:pt idx="18992">2</cx:pt>
          <cx:pt idx="18993">3</cx:pt>
          <cx:pt idx="18994">1.3300000000000001</cx:pt>
          <cx:pt idx="18995">2.6699999999999999</cx:pt>
          <cx:pt idx="18996">2.835</cx:pt>
          <cx:pt idx="18997">3</cx:pt>
          <cx:pt idx="18998">3</cx:pt>
          <cx:pt idx="18999">2.165</cx:pt>
          <cx:pt idx="19000">2.6699999999999999</cx:pt>
          <cx:pt idx="19001">2.6699999999999999</cx:pt>
          <cx:pt idx="19002">2.3300000000000001</cx:pt>
          <cx:pt idx="19003">2.3300000000000001</cx:pt>
          <cx:pt idx="19004">2.3300000000000001</cx:pt>
          <cx:pt idx="19005">2.3300000000000001</cx:pt>
          <cx:pt idx="19006">1.6699999999999999</cx:pt>
          <cx:pt idx="19007">2.3300000000000001</cx:pt>
          <cx:pt idx="19008">1.3300000000000001</cx:pt>
          <cx:pt idx="19009">2.835</cx:pt>
          <cx:pt idx="19010">2.3300000000000001</cx:pt>
          <cx:pt idx="19011">1.3300000000000001</cx:pt>
          <cx:pt idx="19012">2.335</cx:pt>
          <cx:pt idx="19013">1.6699999999999999</cx:pt>
          <cx:pt idx="19014">2.3300000000000001</cx:pt>
          <cx:pt idx="19015">2</cx:pt>
          <cx:pt idx="19016">2</cx:pt>
          <cx:pt idx="19017">3</cx:pt>
          <cx:pt idx="19018">3</cx:pt>
          <cx:pt idx="19019">3</cx:pt>
          <cx:pt idx="19020">2.6699999999999999</cx:pt>
          <cx:pt idx="19021">2.165</cx:pt>
          <cx:pt idx="19022">3</cx:pt>
          <cx:pt idx="19023">2.335</cx:pt>
          <cx:pt idx="19024">2.3300000000000001</cx:pt>
          <cx:pt idx="19025">2.1666666666666665</cx:pt>
          <cx:pt idx="19026">2.3333333333333335</cx:pt>
          <cx:pt idx="19027">1.6699999999999999</cx:pt>
          <cx:pt idx="19028">2.6699999999999999</cx:pt>
          <cx:pt idx="19029">2.165</cx:pt>
          <cx:pt idx="19030">1.6699999999999999</cx:pt>
          <cx:pt idx="19031">3</cx:pt>
          <cx:pt idx="19032">3</cx:pt>
          <cx:pt idx="19033">2.5</cx:pt>
          <cx:pt idx="19034">2</cx:pt>
          <cx:pt idx="19035">2.3300000000000001</cx:pt>
          <cx:pt idx="19036">2</cx:pt>
          <cx:pt idx="19037">2.835</cx:pt>
          <cx:pt idx="19038">2.3300000000000001</cx:pt>
          <cx:pt idx="19039">3</cx:pt>
          <cx:pt idx="19040">2.6699999999999999</cx:pt>
          <cx:pt idx="19041">2.5825</cx:pt>
          <cx:pt idx="19042">2.6699999999999999</cx:pt>
          <cx:pt idx="19043">2.6699999999999999</cx:pt>
          <cx:pt idx="19044">2.6699999999999999</cx:pt>
          <cx:pt idx="19045">2</cx:pt>
          <cx:pt idx="19046">2.7799999999999998</cx:pt>
          <cx:pt idx="19047">2.5</cx:pt>
          <cx:pt idx="19048">2.5</cx:pt>
          <cx:pt idx="19049">2.5</cx:pt>
          <cx:pt idx="19050">3</cx:pt>
          <cx:pt idx="19051">2.1699999999999999</cx:pt>
          <cx:pt idx="19052">3</cx:pt>
          <cx:pt idx="19053">3</cx:pt>
          <cx:pt idx="19054">2.665</cx:pt>
          <cx:pt idx="19055">2.835</cx:pt>
          <cx:pt idx="19056">2.6699999999999999</cx:pt>
          <cx:pt idx="19057">2.165</cx:pt>
          <cx:pt idx="19058">1</cx:pt>
          <cx:pt idx="19059">2.6699999999999999</cx:pt>
          <cx:pt idx="19060">2.3300000000000001</cx:pt>
          <cx:pt idx="19061">1.8899999999999999</cx:pt>
          <cx:pt idx="19062">3</cx:pt>
          <cx:pt idx="19063">2.3300000000000001</cx:pt>
          <cx:pt idx="19064">1.6699999999999999</cx:pt>
          <cx:pt idx="19065">2.3300000000000001</cx:pt>
          <cx:pt idx="19066">2.6699999999999999</cx:pt>
          <cx:pt idx="19067">1.6699999999999999</cx:pt>
          <cx:pt idx="19068">3</cx:pt>
          <cx:pt idx="19069">1.6699999999999999</cx:pt>
          <cx:pt idx="19070">3</cx:pt>
          <cx:pt idx="19071">2.3300000000000001</cx:pt>
          <cx:pt idx="19072">2.3300000000000001</cx:pt>
          <cx:pt idx="19073">2.5533333333333332</cx:pt>
          <cx:pt idx="19074">3</cx:pt>
          <cx:pt idx="19075">2.335</cx:pt>
          <cx:pt idx="19076">2.835</cx:pt>
          <cx:pt idx="19077">2.665</cx:pt>
          <cx:pt idx="19078">1.6699999999999999</cx:pt>
          <cx:pt idx="19079">2.6699999999999999</cx:pt>
          <cx:pt idx="19080">3</cx:pt>
          <cx:pt idx="19081">2.6699999999999999</cx:pt>
          <cx:pt idx="19082">2.3300000000000001</cx:pt>
          <cx:pt idx="19083">3</cx:pt>
          <cx:pt idx="19084">3</cx:pt>
          <cx:pt idx="19085">2.835</cx:pt>
          <cx:pt idx="19086">2.3300000000000001</cx:pt>
          <cx:pt idx="19087">2.6699999999999999</cx:pt>
          <cx:pt idx="19088">2.165</cx:pt>
          <cx:pt idx="19089">2.3300000000000001</cx:pt>
          <cx:pt idx="19090">3</cx:pt>
          <cx:pt idx="19091">3</cx:pt>
          <cx:pt idx="19092">2.7799999999999998</cx:pt>
          <cx:pt idx="19093">2.3300000000000001</cx:pt>
          <cx:pt idx="19094">2.3300000000000001</cx:pt>
          <cx:pt idx="19095">3</cx:pt>
          <cx:pt idx="19096">2.5566666666666666</cx:pt>
          <cx:pt idx="19097">2.3300000000000001</cx:pt>
          <cx:pt idx="19098">2.165</cx:pt>
          <cx:pt idx="19099">1.6699999999999999</cx:pt>
          <cx:pt idx="19100">1.6666666666666667</cx:pt>
          <cx:pt idx="19101">2.6699999999999999</cx:pt>
          <cx:pt idx="19102">3</cx:pt>
          <cx:pt idx="19103">2.6699999999999999</cx:pt>
          <cx:pt idx="19104">1.6699999999999999</cx:pt>
          <cx:pt idx="19105">3</cx:pt>
          <cx:pt idx="19106">3</cx:pt>
          <cx:pt idx="19107">3</cx:pt>
          <cx:pt idx="19108">1.6699999999999999</cx:pt>
          <cx:pt idx="19109">2</cx:pt>
          <cx:pt idx="19110">2.3300000000000001</cx:pt>
          <cx:pt idx="19111">2.0566666666666666</cx:pt>
          <cx:pt idx="19112">2</cx:pt>
          <cx:pt idx="19113">2.6699999999999999</cx:pt>
          <cx:pt idx="19114">2.4433333333333334</cx:pt>
          <cx:pt idx="19115">2.6699999999999999</cx:pt>
          <cx:pt idx="19116">1.6699999999999999</cx:pt>
          <cx:pt idx="19117">2.6699999999999999</cx:pt>
          <cx:pt idx="19118">1.3300000000000001</cx:pt>
          <cx:pt idx="19119">2.6699999999999999</cx:pt>
          <cx:pt idx="19120">3</cx:pt>
          <cx:pt idx="19121">2.6699999999999999</cx:pt>
          <cx:pt idx="19122">2.5566666666666666</cx:pt>
          <cx:pt idx="19123">2</cx:pt>
          <cx:pt idx="19124">2</cx:pt>
          <cx:pt idx="19125">2.6666666666666665</cx:pt>
          <cx:pt idx="19126">2.6675</cx:pt>
          <cx:pt idx="19127">2</cx:pt>
          <cx:pt idx="19128">2</cx:pt>
          <cx:pt idx="19129">2.3300000000000001</cx:pt>
          <cx:pt idx="19130">2.6699999999999999</cx:pt>
          <cx:pt idx="19131">2.6699999999999999</cx:pt>
          <cx:pt idx="19132">3</cx:pt>
          <cx:pt idx="19133">3</cx:pt>
          <cx:pt idx="19134">2.165</cx:pt>
          <cx:pt idx="19135">2</cx:pt>
          <cx:pt idx="19136">2.3300000000000001</cx:pt>
          <cx:pt idx="19137">2</cx:pt>
          <cx:pt idx="19138">2.5</cx:pt>
          <cx:pt idx="19139">3</cx:pt>
          <cx:pt idx="19140">2.6699999999999999</cx:pt>
          <cx:pt idx="19141">3</cx:pt>
          <cx:pt idx="19142">3</cx:pt>
          <cx:pt idx="19143">2.6699999999999999</cx:pt>
          <cx:pt idx="19144">2.5</cx:pt>
          <cx:pt idx="19145">1.7766666666666666</cx:pt>
          <cx:pt idx="19146">2.3300000000000001</cx:pt>
          <cx:pt idx="19147">1</cx:pt>
          <cx:pt idx="19148">2.665</cx:pt>
          <cx:pt idx="19149">2.3333333333333335</cx:pt>
          <cx:pt idx="19150">2</cx:pt>
          <cx:pt idx="19151">3</cx:pt>
          <cx:pt idx="19152">2.3300000000000001</cx:pt>
          <cx:pt idx="19153">3</cx:pt>
          <cx:pt idx="19154">3</cx:pt>
          <cx:pt idx="19155">3</cx:pt>
          <cx:pt idx="19156">2</cx:pt>
          <cx:pt idx="19157">3</cx:pt>
          <cx:pt idx="19158">2.6699999999999999</cx:pt>
          <cx:pt idx="19159">2.3300000000000001</cx:pt>
          <cx:pt idx="19160">2.3300000000000001</cx:pt>
          <cx:pt idx="19161">3</cx:pt>
          <cx:pt idx="19162">2.3300000000000001</cx:pt>
          <cx:pt idx="19163">3</cx:pt>
          <cx:pt idx="19164">2.3300000000000001</cx:pt>
          <cx:pt idx="19165">2.6699999999999999</cx:pt>
          <cx:pt idx="19166">2.3300000000000001</cx:pt>
          <cx:pt idx="19167">3</cx:pt>
          <cx:pt idx="19168">2.6699999999999999</cx:pt>
          <cx:pt idx="19169">2.6666666666666665</cx:pt>
          <cx:pt idx="19170">2.5</cx:pt>
          <cx:pt idx="19171">3</cx:pt>
          <cx:pt idx="19172">2.835</cx:pt>
          <cx:pt idx="19173">2.5566666666666666</cx:pt>
          <cx:pt idx="19174">3</cx:pt>
          <cx:pt idx="19175">2.3300000000000001</cx:pt>
          <cx:pt idx="19176">3</cx:pt>
          <cx:pt idx="19177">2.3300000000000001</cx:pt>
          <cx:pt idx="19178">2</cx:pt>
          <cx:pt idx="19179">2.5566666666666666</cx:pt>
          <cx:pt idx="19180">3</cx:pt>
          <cx:pt idx="19181">2.665</cx:pt>
          <cx:pt idx="19182">2.3300000000000001</cx:pt>
          <cx:pt idx="19183">2.335</cx:pt>
          <cx:pt idx="19184">2.6699999999999999</cx:pt>
          <cx:pt idx="19185">2.6699999999999999</cx:pt>
          <cx:pt idx="19186">2.3300000000000001</cx:pt>
          <cx:pt idx="19187">2.6699999999999999</cx:pt>
          <cx:pt idx="19188">2.5</cx:pt>
          <cx:pt idx="19189">2.3300000000000001</cx:pt>
          <cx:pt idx="19190">2.5</cx:pt>
          <cx:pt idx="19191">3</cx:pt>
          <cx:pt idx="19192">2.6699999999999999</cx:pt>
          <cx:pt idx="19193">1.3300000000000001</cx:pt>
          <cx:pt idx="19194">2.6699999999999999</cx:pt>
          <cx:pt idx="19195">2.6699999999999999</cx:pt>
          <cx:pt idx="19196">2.2233333333333332</cx:pt>
          <cx:pt idx="19197">2</cx:pt>
          <cx:pt idx="19198">2.835</cx:pt>
          <cx:pt idx="19199">2</cx:pt>
          <cx:pt idx="19200">3</cx:pt>
          <cx:pt idx="19201">1.6699999999999999</cx:pt>
          <cx:pt idx="19202">2</cx:pt>
          <cx:pt idx="19203">2.3300000000000001</cx:pt>
          <cx:pt idx="19204">2.3300000000000001</cx:pt>
          <cx:pt idx="19205">3</cx:pt>
          <cx:pt idx="19206">2.3333333333333335</cx:pt>
          <cx:pt idx="19207">2.7799999999999998</cx:pt>
          <cx:pt idx="19208">2.3300000000000001</cx:pt>
          <cx:pt idx="19209">2.6699999999999999</cx:pt>
          <cx:pt idx="19210">3</cx:pt>
          <cx:pt idx="19211">2.6699999999999999</cx:pt>
          <cx:pt idx="19212">3</cx:pt>
          <cx:pt idx="19213">3</cx:pt>
          <cx:pt idx="19214">1.6699999999999999</cx:pt>
          <cx:pt idx="19215">3</cx:pt>
          <cx:pt idx="19216">2.335</cx:pt>
          <cx:pt idx="19217">2.6699999999999999</cx:pt>
          <cx:pt idx="19218">3</cx:pt>
          <cx:pt idx="19219">3</cx:pt>
          <cx:pt idx="19220">2.3300000000000001</cx:pt>
          <cx:pt idx="19221">2.3300000000000001</cx:pt>
          <cx:pt idx="19222">2</cx:pt>
          <cx:pt idx="19223">3</cx:pt>
          <cx:pt idx="19224">1.6699999999999999</cx:pt>
          <cx:pt idx="19225">3</cx:pt>
          <cx:pt idx="19226">2.3300000000000001</cx:pt>
          <cx:pt idx="19227">3</cx:pt>
          <cx:pt idx="19228">2.3300000000000001</cx:pt>
          <cx:pt idx="19229">2.835</cx:pt>
          <cx:pt idx="19230">2.6699999999999999</cx:pt>
          <cx:pt idx="19231">2.665</cx:pt>
          <cx:pt idx="19232">3</cx:pt>
          <cx:pt idx="19233">3</cx:pt>
          <cx:pt idx="19234">1.6699999999999999</cx:pt>
          <cx:pt idx="19235">3</cx:pt>
          <cx:pt idx="19236">2</cx:pt>
          <cx:pt idx="19237">2.6699999999999999</cx:pt>
          <cx:pt idx="19238">1</cx:pt>
          <cx:pt idx="19239">2.3300000000000001</cx:pt>
          <cx:pt idx="19240">3</cx:pt>
          <cx:pt idx="19241">2.3300000000000001</cx:pt>
          <cx:pt idx="19242">2.3333333333333335</cx:pt>
          <cx:pt idx="19243">2.6666666666666665</cx:pt>
          <cx:pt idx="19244">2.1699999999999999</cx:pt>
          <cx:pt idx="19245">2.665</cx:pt>
          <cx:pt idx="19246">2</cx:pt>
          <cx:pt idx="19247">3</cx:pt>
          <cx:pt idx="19248">2.665</cx:pt>
          <cx:pt idx="19249">1.6699999999999999</cx:pt>
          <cx:pt idx="19250">3</cx:pt>
          <cx:pt idx="19251">2.3300000000000001</cx:pt>
          <cx:pt idx="19252">2</cx:pt>
          <cx:pt idx="19253">2.3300000000000001</cx:pt>
          <cx:pt idx="19254">3</cx:pt>
          <cx:pt idx="19255">2.335</cx:pt>
          <cx:pt idx="19256">2.3300000000000001</cx:pt>
          <cx:pt idx="19257">3</cx:pt>
          <cx:pt idx="19258">3</cx:pt>
          <cx:pt idx="19259">3</cx:pt>
          <cx:pt idx="19260">1</cx:pt>
          <cx:pt idx="19261">3</cx:pt>
          <cx:pt idx="19262">2.6699999999999999</cx:pt>
          <cx:pt idx="19263">1.7766666666666666</cx:pt>
          <cx:pt idx="19264">1.6699999999999999</cx:pt>
          <cx:pt idx="19265">2.5</cx:pt>
          <cx:pt idx="19266">3</cx:pt>
          <cx:pt idx="19267">2.5</cx:pt>
          <cx:pt idx="19268">2.335</cx:pt>
          <cx:pt idx="19269">2.6666666666666665</cx:pt>
          <cx:pt idx="19270">2.3300000000000001</cx:pt>
          <cx:pt idx="19271">2.6699999999999999</cx:pt>
          <cx:pt idx="19272">3</cx:pt>
          <cx:pt idx="19273">1.6699999999999999</cx:pt>
          <cx:pt idx="19274">3</cx:pt>
          <cx:pt idx="19275">3</cx:pt>
          <cx:pt idx="19276">3</cx:pt>
          <cx:pt idx="19277">2.1699999999999999</cx:pt>
          <cx:pt idx="19278">2.6699999999999999</cx:pt>
          <cx:pt idx="19279">1.6699999999999999</cx:pt>
          <cx:pt idx="19280">2.6699999999999999</cx:pt>
          <cx:pt idx="19281">1.3300000000000001</cx:pt>
          <cx:pt idx="19282">2.6699999999999999</cx:pt>
          <cx:pt idx="19283">3</cx:pt>
          <cx:pt idx="19284">2</cx:pt>
          <cx:pt idx="19285">2.6699999999999999</cx:pt>
          <cx:pt idx="19286">3</cx:pt>
          <cx:pt idx="19287">2.335</cx:pt>
          <cx:pt idx="19288">3</cx:pt>
          <cx:pt idx="19289">2</cx:pt>
          <cx:pt idx="19290">2.6675</cx:pt>
          <cx:pt idx="19291">2.335</cx:pt>
          <cx:pt idx="19292">2</cx:pt>
          <cx:pt idx="19293">3</cx:pt>
          <cx:pt idx="19294">2.3300000000000001</cx:pt>
          <cx:pt idx="19295">1.6699999999999999</cx:pt>
          <cx:pt idx="19296">2.6699999999999999</cx:pt>
          <cx:pt idx="19297">1.78</cx:pt>
          <cx:pt idx="19298">2.3325</cx:pt>
          <cx:pt idx="19299">3</cx:pt>
          <cx:pt idx="19300">2.3300000000000001</cx:pt>
          <cx:pt idx="19301">3</cx:pt>
          <cx:pt idx="19302">2.3300000000000001</cx:pt>
          <cx:pt idx="19303">2.5</cx:pt>
          <cx:pt idx="19304">2.3300000000000001</cx:pt>
          <cx:pt idx="19305">2</cx:pt>
          <cx:pt idx="19306">2</cx:pt>
          <cx:pt idx="19307">1.665</cx:pt>
          <cx:pt idx="19308">2.835</cx:pt>
          <cx:pt idx="19309">2.6699999999999999</cx:pt>
          <cx:pt idx="19310">2</cx:pt>
          <cx:pt idx="19311">2.3300000000000001</cx:pt>
          <cx:pt idx="19312">2.3300000000000001</cx:pt>
          <cx:pt idx="19313">2.3300000000000001</cx:pt>
          <cx:pt idx="19314">3</cx:pt>
          <cx:pt idx="19315">2.5533333333333332</cx:pt>
          <cx:pt idx="19316">3</cx:pt>
          <cx:pt idx="19317">3</cx:pt>
          <cx:pt idx="19318">2.6699999999999999</cx:pt>
          <cx:pt idx="19319">1.6699999999999999</cx:pt>
          <cx:pt idx="19320">1.6699999999999999</cx:pt>
          <cx:pt idx="19321">2.6699999999999999</cx:pt>
          <cx:pt idx="19322">2.6699999999999999</cx:pt>
          <cx:pt idx="19323">2.3300000000000001</cx:pt>
          <cx:pt idx="19324">3</cx:pt>
          <cx:pt idx="19325">2.3300000000000001</cx:pt>
          <cx:pt idx="19326">1</cx:pt>
          <cx:pt idx="19327">2.3300000000000001</cx:pt>
          <cx:pt idx="19328">2.6699999999999999</cx:pt>
          <cx:pt idx="19329">2.165</cx:pt>
          <cx:pt idx="19330">3</cx:pt>
          <cx:pt idx="19331">3</cx:pt>
          <cx:pt idx="19332">3</cx:pt>
          <cx:pt idx="19333">2.665</cx:pt>
          <cx:pt idx="19334">2.6699999999999999</cx:pt>
          <cx:pt idx="19335">3</cx:pt>
          <cx:pt idx="19336">2.165</cx:pt>
          <cx:pt idx="19337">2.6699999999999999</cx:pt>
          <cx:pt idx="19338">1</cx:pt>
          <cx:pt idx="19339">3</cx:pt>
          <cx:pt idx="19340">1.3300000000000001</cx:pt>
          <cx:pt idx="19341">2.5</cx:pt>
          <cx:pt idx="19342">1.6699999999999999</cx:pt>
          <cx:pt idx="19343">2</cx:pt>
          <cx:pt idx="19344">1</cx:pt>
          <cx:pt idx="19345">2.5</cx:pt>
          <cx:pt idx="19346">2</cx:pt>
          <cx:pt idx="19347">2.3300000000000001</cx:pt>
          <cx:pt idx="19348">2.6699999999999999</cx:pt>
          <cx:pt idx="19349">3</cx:pt>
          <cx:pt idx="19350">2.5</cx:pt>
          <cx:pt idx="19351">1</cx:pt>
          <cx:pt idx="19352">2.3300000000000001</cx:pt>
          <cx:pt idx="19353">2.3300000000000001</cx:pt>
          <cx:pt idx="19354">3</cx:pt>
          <cx:pt idx="19355">2.3300000000000001</cx:pt>
          <cx:pt idx="19356">3</cx:pt>
          <cx:pt idx="19357">3</cx:pt>
          <cx:pt idx="19358">1.835</cx:pt>
          <cx:pt idx="19359">3</cx:pt>
          <cx:pt idx="19360">2</cx:pt>
          <cx:pt idx="19361">3</cx:pt>
          <cx:pt idx="19362">3</cx:pt>
          <cx:pt idx="19363">2</cx:pt>
          <cx:pt idx="19364">3</cx:pt>
          <cx:pt idx="19365">2</cx:pt>
          <cx:pt idx="19366">2.6699999999999999</cx:pt>
          <cx:pt idx="19367">2.3300000000000001</cx:pt>
          <cx:pt idx="19368">3</cx:pt>
          <cx:pt idx="19369">3</cx:pt>
          <cx:pt idx="19370">3</cx:pt>
          <cx:pt idx="19371">2.6699999999999999</cx:pt>
          <cx:pt idx="19372">1</cx:pt>
          <cx:pt idx="19373">2.3300000000000001</cx:pt>
          <cx:pt idx="19374">1.6699999999999999</cx:pt>
          <cx:pt idx="19375">2.3300000000000001</cx:pt>
          <cx:pt idx="19376">1.6699999999999999</cx:pt>
          <cx:pt idx="19377">3</cx:pt>
          <cx:pt idx="19378">3</cx:pt>
          <cx:pt idx="19379">2.5</cx:pt>
          <cx:pt idx="19380">2.165</cx:pt>
          <cx:pt idx="19381">2</cx:pt>
          <cx:pt idx="19382">2.5</cx:pt>
          <cx:pt idx="19383">2.3300000000000001</cx:pt>
          <cx:pt idx="19384">2.3300000000000001</cx:pt>
          <cx:pt idx="19385">3</cx:pt>
          <cx:pt idx="19386">3</cx:pt>
          <cx:pt idx="19387">3</cx:pt>
          <cx:pt idx="19388">3</cx:pt>
          <cx:pt idx="19389">2.6699999999999999</cx:pt>
          <cx:pt idx="19390">3</cx:pt>
          <cx:pt idx="19391">2.6699999999999999</cx:pt>
          <cx:pt idx="19392">1.3300000000000001</cx:pt>
          <cx:pt idx="19393">2.3300000000000001</cx:pt>
          <cx:pt idx="19394">2.6699999999999999</cx:pt>
          <cx:pt idx="19395">1.5</cx:pt>
          <cx:pt idx="19396">2.6699999999999999</cx:pt>
          <cx:pt idx="19397">2.3300000000000001</cx:pt>
          <cx:pt idx="19398">2.3300000000000001</cx:pt>
          <cx:pt idx="19399">2.6699999999999999</cx:pt>
          <cx:pt idx="19400">2.3300000000000001</cx:pt>
          <cx:pt idx="19401">2</cx:pt>
          <cx:pt idx="19402">3</cx:pt>
          <cx:pt idx="19403">3</cx:pt>
          <cx:pt idx="19404">2.3300000000000001</cx:pt>
          <cx:pt idx="19405">3</cx:pt>
          <cx:pt idx="19406">2</cx:pt>
          <cx:pt idx="19407">2.6699999999999999</cx:pt>
          <cx:pt idx="19408">2.3300000000000001</cx:pt>
          <cx:pt idx="19409">2.6699999999999999</cx:pt>
          <cx:pt idx="19410">2.6699999999999999</cx:pt>
          <cx:pt idx="19411">2.6699999999999999</cx:pt>
          <cx:pt idx="19412">2.3300000000000001</cx:pt>
          <cx:pt idx="19413">2.165</cx:pt>
          <cx:pt idx="19414">2.1099999999999999</cx:pt>
          <cx:pt idx="19415">2.5</cx:pt>
          <cx:pt idx="19416">2.665</cx:pt>
          <cx:pt idx="19417">3</cx:pt>
          <cx:pt idx="19418">2.3300000000000001</cx:pt>
          <cx:pt idx="19419">2.5</cx:pt>
          <cx:pt idx="19420">1.3300000000000001</cx:pt>
          <cx:pt idx="19421">2.3300000000000001</cx:pt>
          <cx:pt idx="19422">2.165</cx:pt>
          <cx:pt idx="19423">2.3300000000000001</cx:pt>
          <cx:pt idx="19424">3</cx:pt>
          <cx:pt idx="19425">2.5</cx:pt>
          <cx:pt idx="19426">2.3333333333333335</cx:pt>
          <cx:pt idx="19427">2</cx:pt>
          <cx:pt idx="19428">2.335</cx:pt>
          <cx:pt idx="19429">3</cx:pt>
          <cx:pt idx="19430">2</cx:pt>
          <cx:pt idx="19431">2.6699999999999999</cx:pt>
          <cx:pt idx="19432">3</cx:pt>
          <cx:pt idx="19433">3</cx:pt>
          <cx:pt idx="19434">1.8866666666666667</cx:pt>
          <cx:pt idx="19435">2.6699999999999999</cx:pt>
          <cx:pt idx="19436">2.1699999999999999</cx:pt>
          <cx:pt idx="19437">2.835</cx:pt>
          <cx:pt idx="19438">2.835</cx:pt>
          <cx:pt idx="19439">2</cx:pt>
          <cx:pt idx="19440">3</cx:pt>
          <cx:pt idx="19441">2.3300000000000001</cx:pt>
          <cx:pt idx="19442">2.6699999999999999</cx:pt>
          <cx:pt idx="19443">2.3333333333333335</cx:pt>
          <cx:pt idx="19444">2.6699999999999999</cx:pt>
          <cx:pt idx="19445">2.3300000000000001</cx:pt>
          <cx:pt idx="19446">3</cx:pt>
          <cx:pt idx="19447">2.3300000000000001</cx:pt>
          <cx:pt idx="19448">2.665</cx:pt>
          <cx:pt idx="19449">3</cx:pt>
          <cx:pt idx="19450">2.3300000000000001</cx:pt>
          <cx:pt idx="19451">3</cx:pt>
          <cx:pt idx="19452">2.6699999999999999</cx:pt>
          <cx:pt idx="19453">3</cx:pt>
          <cx:pt idx="19454">2</cx:pt>
          <cx:pt idx="19455">2.835</cx:pt>
          <cx:pt idx="19456">2.6699999999999999</cx:pt>
          <cx:pt idx="19457">3</cx:pt>
          <cx:pt idx="19458">2.665</cx:pt>
          <cx:pt idx="19459">2.6699999999999999</cx:pt>
          <cx:pt idx="19460">2.3300000000000001</cx:pt>
          <cx:pt idx="19461">2.6699999999999999</cx:pt>
          <cx:pt idx="19462">2.3300000000000001</cx:pt>
          <cx:pt idx="19463">3</cx:pt>
          <cx:pt idx="19464">2.3300000000000001</cx:pt>
          <cx:pt idx="19465">2.6699999999999999</cx:pt>
          <cx:pt idx="19466">2.5</cx:pt>
          <cx:pt idx="19467">2.3300000000000001</cx:pt>
          <cx:pt idx="19468">2</cx:pt>
          <cx:pt idx="19469">3</cx:pt>
          <cx:pt idx="19470">2</cx:pt>
          <cx:pt idx="19471">2.3300000000000001</cx:pt>
          <cx:pt idx="19472">1.3300000000000001</cx:pt>
          <cx:pt idx="19473">3</cx:pt>
          <cx:pt idx="19474">3</cx:pt>
          <cx:pt idx="19475">3</cx:pt>
          <cx:pt idx="19476">1</cx:pt>
          <cx:pt idx="19477">2.665</cx:pt>
          <cx:pt idx="19478">2</cx:pt>
          <cx:pt idx="19479">2.6675</cx:pt>
          <cx:pt idx="19480">1</cx:pt>
          <cx:pt idx="19481">3</cx:pt>
          <cx:pt idx="19482">2.5</cx:pt>
          <cx:pt idx="19483">2.665</cx:pt>
          <cx:pt idx="19484">2</cx:pt>
          <cx:pt idx="19485">3</cx:pt>
          <cx:pt idx="19486">1.6699999999999999</cx:pt>
          <cx:pt idx="19487">1.6699999999999999</cx:pt>
          <cx:pt idx="19488">3</cx:pt>
          <cx:pt idx="19489">2.2233333333333332</cx:pt>
          <cx:pt idx="19490">2.6699999999999999</cx:pt>
          <cx:pt idx="19491">2.835</cx:pt>
          <cx:pt idx="19492">2.835</cx:pt>
          <cx:pt idx="19493">2.3300000000000001</cx:pt>
          <cx:pt idx="19494">1.3300000000000001</cx:pt>
          <cx:pt idx="19495">2.3300000000000001</cx:pt>
          <cx:pt idx="19496">3</cx:pt>
          <cx:pt idx="19497">2</cx:pt>
          <cx:pt idx="19498">3</cx:pt>
          <cx:pt idx="19499">3</cx:pt>
          <cx:pt idx="19500">2.3300000000000001</cx:pt>
          <cx:pt idx="19501">2.835</cx:pt>
          <cx:pt idx="19502">2.835</cx:pt>
          <cx:pt idx="19503">2.665</cx:pt>
          <cx:pt idx="19504">3</cx:pt>
          <cx:pt idx="19505">2.6699999999999999</cx:pt>
          <cx:pt idx="19506">1</cx:pt>
          <cx:pt idx="19507">2.5</cx:pt>
          <cx:pt idx="19508">2.54</cx:pt>
          <cx:pt idx="19509">2.3300000000000001</cx:pt>
          <cx:pt idx="19510">2.5</cx:pt>
          <cx:pt idx="19511">1.6699999999999999</cx:pt>
          <cx:pt idx="19512">2.665</cx:pt>
          <cx:pt idx="19513">1.3300000000000001</cx:pt>
          <cx:pt idx="19514">2.3300000000000001</cx:pt>
          <cx:pt idx="19515">1.3300000000000001</cx:pt>
          <cx:pt idx="19516">2.835</cx:pt>
          <cx:pt idx="19517">3</cx:pt>
          <cx:pt idx="19518">3</cx:pt>
          <cx:pt idx="19519">3</cx:pt>
          <cx:pt idx="19520">2.3300000000000001</cx:pt>
          <cx:pt idx="19521">2</cx:pt>
          <cx:pt idx="19522">2.6699999999999999</cx:pt>
          <cx:pt idx="19523">2.6699999999999999</cx:pt>
          <cx:pt idx="19524">2.835</cx:pt>
          <cx:pt idx="19525">3</cx:pt>
          <cx:pt idx="19526">3</cx:pt>
          <cx:pt idx="19527">2.3300000000000001</cx:pt>
          <cx:pt idx="19528">1.3300000000000001</cx:pt>
          <cx:pt idx="19529">2.6699999999999999</cx:pt>
          <cx:pt idx="19530">2</cx:pt>
          <cx:pt idx="19531">2.3300000000000001</cx:pt>
          <cx:pt idx="19532">2.5</cx:pt>
          <cx:pt idx="19533">2.3300000000000001</cx:pt>
          <cx:pt idx="19534">2.6699999999999999</cx:pt>
          <cx:pt idx="19535">2.5</cx:pt>
          <cx:pt idx="19536">2.335</cx:pt>
          <cx:pt idx="19537">3</cx:pt>
          <cx:pt idx="19538">2.3300000000000001</cx:pt>
          <cx:pt idx="19539">2.6699999999999999</cx:pt>
          <cx:pt idx="19540">3</cx:pt>
          <cx:pt idx="19541">2.3300000000000001</cx:pt>
          <cx:pt idx="19542">2.6699999999999999</cx:pt>
          <cx:pt idx="19543">1.7766666666666666</cx:pt>
          <cx:pt idx="19544">2.6699999999999999</cx:pt>
          <cx:pt idx="19545">3</cx:pt>
          <cx:pt idx="19546">3</cx:pt>
          <cx:pt idx="19547">2.6699999999999999</cx:pt>
          <cx:pt idx="19548">3</cx:pt>
          <cx:pt idx="19549">2</cx:pt>
          <cx:pt idx="19550">3</cx:pt>
          <cx:pt idx="19551">2.5</cx:pt>
          <cx:pt idx="19552">2.335</cx:pt>
          <cx:pt idx="19553">2</cx:pt>
          <cx:pt idx="19554">2.3300000000000001</cx:pt>
          <cx:pt idx="19555">2.3300000000000001</cx:pt>
          <cx:pt idx="19556">3</cx:pt>
          <cx:pt idx="19557">2.665</cx:pt>
          <cx:pt idx="19558">2.3883333333333332</cx:pt>
          <cx:pt idx="19559">2.6699999999999999</cx:pt>
          <cx:pt idx="19560">2.3300000000000001</cx:pt>
          <cx:pt idx="19561">3</cx:pt>
          <cx:pt idx="19562">2.5</cx:pt>
          <cx:pt idx="19563">2.5566666666666666</cx:pt>
          <cx:pt idx="19564">2</cx:pt>
          <cx:pt idx="19565">2.3300000000000001</cx:pt>
          <cx:pt idx="19566">3</cx:pt>
          <cx:pt idx="19567">2</cx:pt>
          <cx:pt idx="19568">3</cx:pt>
          <cx:pt idx="19569">2.3300000000000001</cx:pt>
          <cx:pt idx="19570">3</cx:pt>
          <cx:pt idx="19571">3</cx:pt>
          <cx:pt idx="19572">2.6699999999999999</cx:pt>
          <cx:pt idx="19573">1.835</cx:pt>
          <cx:pt idx="19574">1.6699999999999999</cx:pt>
          <cx:pt idx="19575">2.6699999999999999</cx:pt>
          <cx:pt idx="19576">1.6699999999999999</cx:pt>
          <cx:pt idx="19577">1.665</cx:pt>
          <cx:pt idx="19578">3</cx:pt>
          <cx:pt idx="19579">3</cx:pt>
          <cx:pt idx="19580">2.5</cx:pt>
          <cx:pt idx="19581">2.835</cx:pt>
          <cx:pt idx="19582">3</cx:pt>
          <cx:pt idx="19583">2.3300000000000001</cx:pt>
          <cx:pt idx="19584">2</cx:pt>
          <cx:pt idx="19585">1.665</cx:pt>
          <cx:pt idx="19586">2.6699999999999999</cx:pt>
          <cx:pt idx="19587">2.8900000000000001</cx:pt>
          <cx:pt idx="19588">2</cx:pt>
          <cx:pt idx="19589">3</cx:pt>
          <cx:pt idx="19590">2.3300000000000001</cx:pt>
          <cx:pt idx="19591">2.6699999999999999</cx:pt>
          <cx:pt idx="19592">2.3300000000000001</cx:pt>
          <cx:pt idx="19593">2.2233333333333332</cx:pt>
          <cx:pt idx="19594">3</cx:pt>
          <cx:pt idx="19595">3</cx:pt>
          <cx:pt idx="19596">3</cx:pt>
          <cx:pt idx="19597">1.6699999999999999</cx:pt>
          <cx:pt idx="19598">1.3300000000000001</cx:pt>
          <cx:pt idx="19599">3</cx:pt>
          <cx:pt idx="19600">2.6699999999999999</cx:pt>
          <cx:pt idx="19601">2.1099999999999999</cx:pt>
          <cx:pt idx="19602">2.335</cx:pt>
          <cx:pt idx="19603">3</cx:pt>
          <cx:pt idx="19604">2.3300000000000001</cx:pt>
          <cx:pt idx="19605">3</cx:pt>
          <cx:pt idx="19606">2.6699999999999999</cx:pt>
          <cx:pt idx="19607">1.835</cx:pt>
          <cx:pt idx="19608">2.6699999999999999</cx:pt>
          <cx:pt idx="19609">2.4175</cx:pt>
          <cx:pt idx="19610">2.835</cx:pt>
          <cx:pt idx="19611">2.4433333333333334</cx:pt>
          <cx:pt idx="19612">2.6699999999999999</cx:pt>
          <cx:pt idx="19613">3</cx:pt>
          <cx:pt idx="19614">3</cx:pt>
          <cx:pt idx="19615">3</cx:pt>
          <cx:pt idx="19616">2.3333333333333335</cx:pt>
          <cx:pt idx="19617">2.6699999999999999</cx:pt>
          <cx:pt idx="19618">2.6699999999999999</cx:pt>
          <cx:pt idx="19619">2.6699999999999999</cx:pt>
          <cx:pt idx="19620">3</cx:pt>
          <cx:pt idx="19621">3</cx:pt>
          <cx:pt idx="19622">2.835</cx:pt>
          <cx:pt idx="19623">2</cx:pt>
          <cx:pt idx="19624">3</cx:pt>
          <cx:pt idx="19625">1.6699999999999999</cx:pt>
          <cx:pt idx="19626">2.6699999999999999</cx:pt>
          <cx:pt idx="19627">3</cx:pt>
          <cx:pt idx="19628">2.3300000000000001</cx:pt>
          <cx:pt idx="19629">3</cx:pt>
          <cx:pt idx="19630">1.835</cx:pt>
          <cx:pt idx="19631">1.6699999999999999</cx:pt>
          <cx:pt idx="19632">3</cx:pt>
          <cx:pt idx="19633">3</cx:pt>
          <cx:pt idx="19634">1</cx:pt>
          <cx:pt idx="19635">2.335</cx:pt>
          <cx:pt idx="19636">3</cx:pt>
          <cx:pt idx="19637">2</cx:pt>
          <cx:pt idx="19638">2.6699999999999999</cx:pt>
          <cx:pt idx="19639">1.6699999999999999</cx:pt>
          <cx:pt idx="19640">1.3300000000000001</cx:pt>
          <cx:pt idx="19641">2</cx:pt>
          <cx:pt idx="19642">2.2233333333333332</cx:pt>
          <cx:pt idx="19643">2.3300000000000001</cx:pt>
          <cx:pt idx="19644">3</cx:pt>
          <cx:pt idx="19645">1.6699999999999999</cx:pt>
          <cx:pt idx="19646">3</cx:pt>
          <cx:pt idx="19647">3</cx:pt>
          <cx:pt idx="19648">1</cx:pt>
          <cx:pt idx="19649">2</cx:pt>
          <cx:pt idx="19650">2.5</cx:pt>
          <cx:pt idx="19651">3</cx:pt>
          <cx:pt idx="19652">3</cx:pt>
          <cx:pt idx="19653">2.2233333333333332</cx:pt>
          <cx:pt idx="19654">3</cx:pt>
          <cx:pt idx="19655">2.6699999999999999</cx:pt>
          <cx:pt idx="19656">3</cx:pt>
          <cx:pt idx="19657">1.8866666666666667</cx:pt>
          <cx:pt idx="19658">3</cx:pt>
          <cx:pt idx="19659">3</cx:pt>
          <cx:pt idx="19660">2.3300000000000001</cx:pt>
          <cx:pt idx="19661">2.6699999999999999</cx:pt>
          <cx:pt idx="19662">2</cx:pt>
          <cx:pt idx="19663">2.3300000000000001</cx:pt>
          <cx:pt idx="19664">3</cx:pt>
          <cx:pt idx="19665">1</cx:pt>
          <cx:pt idx="19666">2.6699999999999999</cx:pt>
          <cx:pt idx="19667">3</cx:pt>
          <cx:pt idx="19668">2.3300000000000001</cx:pt>
          <cx:pt idx="19669">1</cx:pt>
          <cx:pt idx="19670">2.6699999999999999</cx:pt>
          <cx:pt idx="19671">2</cx:pt>
          <cx:pt idx="19672">2.3300000000000001</cx:pt>
          <cx:pt idx="19673">2.6699999999999999</cx:pt>
          <cx:pt idx="19674">3</cx:pt>
          <cx:pt idx="19675">1.6699999999999999</cx:pt>
          <cx:pt idx="19676">1</cx:pt>
          <cx:pt idx="19677">2.665</cx:pt>
          <cx:pt idx="19678">2.6699999999999999</cx:pt>
          <cx:pt idx="19679">2.3300000000000001</cx:pt>
          <cx:pt idx="19680">2.6699999999999999</cx:pt>
          <cx:pt idx="19681">2.3300000000000001</cx:pt>
          <cx:pt idx="19682">1.6699999999999999</cx:pt>
          <cx:pt idx="19683">2.3300000000000001</cx:pt>
          <cx:pt idx="19684">2.835</cx:pt>
          <cx:pt idx="19685">3</cx:pt>
          <cx:pt idx="19686">1.6699999999999999</cx:pt>
          <cx:pt idx="19687">2.335</cx:pt>
          <cx:pt idx="19688">2.6699999999999999</cx:pt>
          <cx:pt idx="19689">2.165</cx:pt>
          <cx:pt idx="19690">2</cx:pt>
          <cx:pt idx="19691">2</cx:pt>
          <cx:pt idx="19692">2.3300000000000001</cx:pt>
          <cx:pt idx="19693">3</cx:pt>
          <cx:pt idx="19694">2.5</cx:pt>
          <cx:pt idx="19695">2.5</cx:pt>
          <cx:pt idx="19696">3</cx:pt>
          <cx:pt idx="19697">3</cx:pt>
          <cx:pt idx="19698">2.165</cx:pt>
          <cx:pt idx="19699">2.335</cx:pt>
          <cx:pt idx="19700">2.3300000000000001</cx:pt>
          <cx:pt idx="19701">3</cx:pt>
          <cx:pt idx="19702">2</cx:pt>
          <cx:pt idx="19703">3</cx:pt>
          <cx:pt idx="19704">2.5</cx:pt>
          <cx:pt idx="19705">2.665</cx:pt>
          <cx:pt idx="19706">2.3300000000000001</cx:pt>
          <cx:pt idx="19707">2.3366666666666664</cx:pt>
          <cx:pt idx="19708">2.165</cx:pt>
          <cx:pt idx="19709">2.5533333333333332</cx:pt>
          <cx:pt idx="19710">1.6699999999999999</cx:pt>
          <cx:pt idx="19711">1.6699999999999999</cx:pt>
          <cx:pt idx="19712">3</cx:pt>
          <cx:pt idx="19713">2</cx:pt>
          <cx:pt idx="19714">1.6699999999999999</cx:pt>
          <cx:pt idx="19715">3</cx:pt>
          <cx:pt idx="19716">3</cx:pt>
          <cx:pt idx="19717">2.6699999999999999</cx:pt>
          <cx:pt idx="19718">2</cx:pt>
          <cx:pt idx="19719">2.3300000000000001</cx:pt>
          <cx:pt idx="19720">2.3300000000000001</cx:pt>
          <cx:pt idx="19721">2.3300000000000001</cx:pt>
          <cx:pt idx="19722">1.6699999999999999</cx:pt>
          <cx:pt idx="19723">2.665</cx:pt>
          <cx:pt idx="19724">2.3300000000000001</cx:pt>
          <cx:pt idx="19725">3</cx:pt>
          <cx:pt idx="19726">3</cx:pt>
          <cx:pt idx="19727">2</cx:pt>
          <cx:pt idx="19728">2.5</cx:pt>
          <cx:pt idx="19729">2.1699999999999999</cx:pt>
          <cx:pt idx="19730">3</cx:pt>
          <cx:pt idx="19731">2.5</cx:pt>
          <cx:pt idx="19732">1.8899999999999999</cx:pt>
          <cx:pt idx="19733">2</cx:pt>
          <cx:pt idx="19734">3</cx:pt>
          <cx:pt idx="19735">2.835</cx:pt>
          <cx:pt idx="19736">2.3300000000000001</cx:pt>
          <cx:pt idx="19737">2</cx:pt>
          <cx:pt idx="19738">3</cx:pt>
          <cx:pt idx="19739">2.6699999999999999</cx:pt>
          <cx:pt idx="19740">2.3300000000000001</cx:pt>
          <cx:pt idx="19741">2.6699999999999999</cx:pt>
          <cx:pt idx="19742">3</cx:pt>
          <cx:pt idx="19743">3</cx:pt>
          <cx:pt idx="19744">3</cx:pt>
          <cx:pt idx="19745">2</cx:pt>
          <cx:pt idx="19746">2.165</cx:pt>
          <cx:pt idx="19747">3</cx:pt>
          <cx:pt idx="19748">3</cx:pt>
          <cx:pt idx="19749">2</cx:pt>
          <cx:pt idx="19750">2.165</cx:pt>
          <cx:pt idx="19751">2.3300000000000001</cx:pt>
          <cx:pt idx="19752">3</cx:pt>
          <cx:pt idx="19753">2</cx:pt>
          <cx:pt idx="19754">2.6699999999999999</cx:pt>
          <cx:pt idx="19755">1.6699999999999999</cx:pt>
          <cx:pt idx="19756">2.3300000000000001</cx:pt>
          <cx:pt idx="19757">3</cx:pt>
          <cx:pt idx="19758">3</cx:pt>
          <cx:pt idx="19759">2.6699999999999999</cx:pt>
          <cx:pt idx="19760">2.3300000000000001</cx:pt>
          <cx:pt idx="19761">2</cx:pt>
          <cx:pt idx="19762">2.1699999999999999</cx:pt>
          <cx:pt idx="19763">2.335</cx:pt>
          <cx:pt idx="19764">2</cx:pt>
          <cx:pt idx="19765">2.3300000000000001</cx:pt>
          <cx:pt idx="19766">2.3300000000000001</cx:pt>
          <cx:pt idx="19767">3</cx:pt>
          <cx:pt idx="19768">1.6699999999999999</cx:pt>
          <cx:pt idx="19769">3</cx:pt>
          <cx:pt idx="19770">2</cx:pt>
          <cx:pt idx="19771">1.5</cx:pt>
          <cx:pt idx="19772">3</cx:pt>
          <cx:pt idx="19773">2.6699999999999999</cx:pt>
          <cx:pt idx="19774">3</cx:pt>
          <cx:pt idx="19775">2.75</cx:pt>
          <cx:pt idx="19776">2</cx:pt>
          <cx:pt idx="19777">3</cx:pt>
          <cx:pt idx="19778">2.6699999999999999</cx:pt>
          <cx:pt idx="19779">2.6699999999999999</cx:pt>
          <cx:pt idx="19780">2.165</cx:pt>
          <cx:pt idx="19781">2.3300000000000001</cx:pt>
          <cx:pt idx="19782">2.3300000000000001</cx:pt>
          <cx:pt idx="19783">2.665</cx:pt>
          <cx:pt idx="19784">3</cx:pt>
          <cx:pt idx="19785">2.6699999999999999</cx:pt>
          <cx:pt idx="19786">2.3300000000000001</cx:pt>
          <cx:pt idx="19787">3</cx:pt>
          <cx:pt idx="19788">2.3300000000000001</cx:pt>
          <cx:pt idx="19789">2.5</cx:pt>
          <cx:pt idx="19790">1.3300000000000001</cx:pt>
          <cx:pt idx="19791">3</cx:pt>
          <cx:pt idx="19792">3</cx:pt>
          <cx:pt idx="19793">3</cx:pt>
          <cx:pt idx="19794">2.4660000000000002</cx:pt>
          <cx:pt idx="19795">2.3300000000000001</cx:pt>
          <cx:pt idx="19796">3</cx:pt>
          <cx:pt idx="19797">1.6699999999999999</cx:pt>
          <cx:pt idx="19798">2.335</cx:pt>
          <cx:pt idx="19799">2.3333333333333335</cx:pt>
          <cx:pt idx="19800">2.6699999999999999</cx:pt>
          <cx:pt idx="19801">1.835</cx:pt>
          <cx:pt idx="19802">2</cx:pt>
          <cx:pt idx="19803">2.6699999999999999</cx:pt>
          <cx:pt idx="19804">1.8300000000000001</cx:pt>
          <cx:pt idx="19805">2.6699999999999999</cx:pt>
          <cx:pt idx="19806">2.3300000000000001</cx:pt>
          <cx:pt idx="19807">2</cx:pt>
          <cx:pt idx="19808">1.6699999999999999</cx:pt>
          <cx:pt idx="19809">2.665</cx:pt>
          <cx:pt idx="19810">2.5</cx:pt>
          <cx:pt idx="19811">2.6699999999999999</cx:pt>
          <cx:pt idx="19812">1.3300000000000001</cx:pt>
          <cx:pt idx="19813">2.3300000000000001</cx:pt>
          <cx:pt idx="19814">3</cx:pt>
          <cx:pt idx="19815">2</cx:pt>
          <cx:pt idx="19816">2.1099999999999999</cx:pt>
          <cx:pt idx="19817">2.6699999999999999</cx:pt>
          <cx:pt idx="19818">2.165</cx:pt>
          <cx:pt idx="19819">3</cx:pt>
          <cx:pt idx="19820">2</cx:pt>
          <cx:pt idx="19821">2</cx:pt>
          <cx:pt idx="19822">2.6699999999999999</cx:pt>
          <cx:pt idx="19823">2.6699999999999999</cx:pt>
          <cx:pt idx="19824">3</cx:pt>
          <cx:pt idx="19825">2.6699999999999999</cx:pt>
          <cx:pt idx="19826">2</cx:pt>
          <cx:pt idx="19827">2.335</cx:pt>
          <cx:pt idx="19828">2.1699999999999999</cx:pt>
          <cx:pt idx="19829">2.665</cx:pt>
          <cx:pt idx="19830">1.3300000000000001</cx:pt>
          <cx:pt idx="19831">3</cx:pt>
          <cx:pt idx="19832">1.6699999999999999</cx:pt>
          <cx:pt idx="19833">2.6699999999999999</cx:pt>
          <cx:pt idx="19834">2.3300000000000001</cx:pt>
          <cx:pt idx="19835">3</cx:pt>
          <cx:pt idx="19836">1.6699999999999999</cx:pt>
          <cx:pt idx="19837">1.6699999999999999</cx:pt>
          <cx:pt idx="19838">1.6699999999999999</cx:pt>
          <cx:pt idx="19839">2.665</cx:pt>
          <cx:pt idx="19840">3</cx:pt>
          <cx:pt idx="19841">2.6699999999999999</cx:pt>
          <cx:pt idx="19842">3</cx:pt>
          <cx:pt idx="19843">2</cx:pt>
          <cx:pt idx="19844">2.665</cx:pt>
          <cx:pt idx="19845">3</cx:pt>
          <cx:pt idx="19846">2</cx:pt>
          <cx:pt idx="19847">3</cx:pt>
          <cx:pt idx="19848">2.6699999999999999</cx:pt>
          <cx:pt idx="19849">2.6699999999999999</cx:pt>
          <cx:pt idx="19850">2.75</cx:pt>
          <cx:pt idx="19851">2.6699999999999999</cx:pt>
          <cx:pt idx="19852">2.835</cx:pt>
          <cx:pt idx="19853">3</cx:pt>
          <cx:pt idx="19854">2.165</cx:pt>
          <cx:pt idx="19855">1.3300000000000001</cx:pt>
          <cx:pt idx="19856">2.3300000000000001</cx:pt>
          <cx:pt idx="19857">1.8899999999999999</cx:pt>
          <cx:pt idx="19858">2.3333333333333335</cx:pt>
          <cx:pt idx="19859">2</cx:pt>
          <cx:pt idx="19860">2.5</cx:pt>
          <cx:pt idx="19861">1.6699999999999999</cx:pt>
          <cx:pt idx="19862">3</cx:pt>
          <cx:pt idx="19863">3</cx:pt>
          <cx:pt idx="19864">3</cx:pt>
          <cx:pt idx="19865">2</cx:pt>
          <cx:pt idx="19866">2.3300000000000001</cx:pt>
          <cx:pt idx="19867">2.3300000000000001</cx:pt>
          <cx:pt idx="19868">3</cx:pt>
          <cx:pt idx="19869">2.3300000000000001</cx:pt>
          <cx:pt idx="19870">2.335</cx:pt>
          <cx:pt idx="19871">1.6699999999999999</cx:pt>
          <cx:pt idx="19872">2</cx:pt>
          <cx:pt idx="19873">3</cx:pt>
          <cx:pt idx="19874">3</cx:pt>
          <cx:pt idx="19875">2.3300000000000001</cx:pt>
          <cx:pt idx="19876">2.165</cx:pt>
          <cx:pt idx="19877">2.1699999999999999</cx:pt>
          <cx:pt idx="19878">2.6699999999999999</cx:pt>
          <cx:pt idx="19879">3</cx:pt>
          <cx:pt idx="19880">3</cx:pt>
          <cx:pt idx="19881">2.6699999999999999</cx:pt>
          <cx:pt idx="19882">1.6699999999999999</cx:pt>
          <cx:pt idx="19883">2</cx:pt>
          <cx:pt idx="19884">2</cx:pt>
          <cx:pt idx="19885">2.1699999999999999</cx:pt>
          <cx:pt idx="19886">2</cx:pt>
          <cx:pt idx="19887">3</cx:pt>
          <cx:pt idx="19888">2.3300000000000001</cx:pt>
          <cx:pt idx="19889">2</cx:pt>
          <cx:pt idx="19890">3</cx:pt>
          <cx:pt idx="19891">2.3300000000000001</cx:pt>
          <cx:pt idx="19892">2.835</cx:pt>
          <cx:pt idx="19893">2.5</cx:pt>
          <cx:pt idx="19894">2.6699999999999999</cx:pt>
          <cx:pt idx="19895">3</cx:pt>
          <cx:pt idx="19896">1.6699999999999999</cx:pt>
          <cx:pt idx="19897">3</cx:pt>
          <cx:pt idx="19898">2</cx:pt>
          <cx:pt idx="19899">2.835</cx:pt>
          <cx:pt idx="19900">2.3300000000000001</cx:pt>
          <cx:pt idx="19901">2.3300000000000001</cx:pt>
          <cx:pt idx="19902">2.3300000000000001</cx:pt>
          <cx:pt idx="19903">2</cx:pt>
          <cx:pt idx="19904">2.3300000000000001</cx:pt>
          <cx:pt idx="19905">3</cx:pt>
          <cx:pt idx="19906">3</cx:pt>
          <cx:pt idx="19907">2.6699999999999999</cx:pt>
          <cx:pt idx="19908">2.835</cx:pt>
          <cx:pt idx="19909">2.3300000000000001</cx:pt>
          <cx:pt idx="19910">2</cx:pt>
          <cx:pt idx="19911">2.3300000000000001</cx:pt>
          <cx:pt idx="19912">2</cx:pt>
          <cx:pt idx="19913">3</cx:pt>
          <cx:pt idx="19914">2.3300000000000001</cx:pt>
          <cx:pt idx="19915">2.335</cx:pt>
          <cx:pt idx="19916">2.665</cx:pt>
          <cx:pt idx="19917">2.6699999999999999</cx:pt>
          <cx:pt idx="19918">2</cx:pt>
          <cx:pt idx="19919">2</cx:pt>
          <cx:pt idx="19920">2.3300000000000001</cx:pt>
          <cx:pt idx="19921">2.3300000000000001</cx:pt>
          <cx:pt idx="19922">3</cx:pt>
          <cx:pt idx="19923">3</cx:pt>
          <cx:pt idx="19924">3</cx:pt>
          <cx:pt idx="19925">2.2233333333333332</cx:pt>
          <cx:pt idx="19926">2.165</cx:pt>
          <cx:pt idx="19927">1.835</cx:pt>
          <cx:pt idx="19928">2.1699999999999999</cx:pt>
          <cx:pt idx="19929">1.835</cx:pt>
          <cx:pt idx="19930">3</cx:pt>
          <cx:pt idx="19931">2.5</cx:pt>
          <cx:pt idx="19932">3</cx:pt>
          <cx:pt idx="19933">2</cx:pt>
          <cx:pt idx="19934">2</cx:pt>
          <cx:pt idx="19935">2.3300000000000001</cx:pt>
          <cx:pt idx="19936">2.3300000000000001</cx:pt>
          <cx:pt idx="19937">2.3300000000000001</cx:pt>
          <cx:pt idx="19938">1.3300000000000001</cx:pt>
          <cx:pt idx="19939">2.335</cx:pt>
          <cx:pt idx="19940">2</cx:pt>
          <cx:pt idx="19941">2.665</cx:pt>
          <cx:pt idx="19942">2.6699999999999999</cx:pt>
          <cx:pt idx="19943">2.6699999999999999</cx:pt>
          <cx:pt idx="19944">2.835</cx:pt>
          <cx:pt idx="19945">2.335</cx:pt>
          <cx:pt idx="19946">3</cx:pt>
          <cx:pt idx="19947">2</cx:pt>
          <cx:pt idx="19948">3</cx:pt>
          <cx:pt idx="19949">3</cx:pt>
          <cx:pt idx="19950">3</cx:pt>
          <cx:pt idx="19951">3</cx:pt>
          <cx:pt idx="19952">2</cx:pt>
          <cx:pt idx="19953">3</cx:pt>
          <cx:pt idx="19954">2.3300000000000001</cx:pt>
          <cx:pt idx="19955">3</cx:pt>
          <cx:pt idx="19956">2.5</cx:pt>
          <cx:pt idx="19957">3</cx:pt>
          <cx:pt idx="19958">2.3300000000000001</cx:pt>
          <cx:pt idx="19959">3</cx:pt>
          <cx:pt idx="19960">2.3300000000000001</cx:pt>
          <cx:pt idx="19961">1.6699999999999999</cx:pt>
          <cx:pt idx="19962">3</cx:pt>
          <cx:pt idx="19963">1</cx:pt>
          <cx:pt idx="19964">1.5</cx:pt>
          <cx:pt idx="19965">1.835</cx:pt>
          <cx:pt idx="19966">2.6699999999999999</cx:pt>
          <cx:pt idx="19967">2.6699999999999999</cx:pt>
          <cx:pt idx="19968">2.5825</cx:pt>
          <cx:pt idx="19969">2.6699999999999999</cx:pt>
          <cx:pt idx="19970">2</cx:pt>
          <cx:pt idx="19971">2.3300000000000001</cx:pt>
          <cx:pt idx="19972">2.6699999999999999</cx:pt>
          <cx:pt idx="19973">3</cx:pt>
          <cx:pt idx="19974">2.6699999999999999</cx:pt>
          <cx:pt idx="19975">2.6699999999999999</cx:pt>
          <cx:pt idx="19976">2</cx:pt>
          <cx:pt idx="19977">1.8883333333333334</cx:pt>
          <cx:pt idx="19978">2.4975000000000001</cx:pt>
          <cx:pt idx="19979">3</cx:pt>
          <cx:pt idx="19980">3</cx:pt>
          <cx:pt idx="19981">3</cx:pt>
          <cx:pt idx="19982">2</cx:pt>
          <cx:pt idx="19983">3</cx:pt>
          <cx:pt idx="19984">2.2200000000000002</cx:pt>
          <cx:pt idx="19985">3</cx:pt>
          <cx:pt idx="19986">1.6699999999999999</cx:pt>
          <cx:pt idx="19987">2.6699999999999999</cx:pt>
          <cx:pt idx="19988">2.3300000000000001</cx:pt>
          <cx:pt idx="19989">2.3300000000000001</cx:pt>
          <cx:pt idx="19990">2</cx:pt>
          <cx:pt idx="19991">2.665</cx:pt>
          <cx:pt idx="19992">2.1699999999999999</cx:pt>
          <cx:pt idx="19993">2.665</cx:pt>
          <cx:pt idx="19994">3</cx:pt>
          <cx:pt idx="19995">3</cx:pt>
          <cx:pt idx="19996">2.6675</cx:pt>
          <cx:pt idx="19997">3</cx:pt>
          <cx:pt idx="19998">2</cx:pt>
          <cx:pt idx="19999">2.6699999999999999</cx:pt>
          <cx:pt idx="20000">3</cx:pt>
          <cx:pt idx="20001">2.3300000000000001</cx:pt>
          <cx:pt idx="20002">3</cx:pt>
          <cx:pt idx="20003">2.665</cx:pt>
          <cx:pt idx="20004">2</cx:pt>
          <cx:pt idx="20005">1.3300000000000001</cx:pt>
          <cx:pt idx="20006">3</cx:pt>
          <cx:pt idx="20007">3</cx:pt>
          <cx:pt idx="20008">1.3300000000000001</cx:pt>
          <cx:pt idx="20009">2.3300000000000001</cx:pt>
          <cx:pt idx="20010">2.6699999999999999</cx:pt>
          <cx:pt idx="20011">2.5</cx:pt>
          <cx:pt idx="20012">2.2475000000000001</cx:pt>
          <cx:pt idx="20013">2.835</cx:pt>
          <cx:pt idx="20014">2.3300000000000001</cx:pt>
          <cx:pt idx="20015">3</cx:pt>
          <cx:pt idx="20016">3</cx:pt>
          <cx:pt idx="20017">1.6699999999999999</cx:pt>
          <cx:pt idx="20018">2.3300000000000001</cx:pt>
          <cx:pt idx="20019">1.3300000000000001</cx:pt>
          <cx:pt idx="20020">3</cx:pt>
          <cx:pt idx="20021">3</cx:pt>
          <cx:pt idx="20022">3</cx:pt>
          <cx:pt idx="20023">2.5</cx:pt>
          <cx:pt idx="20024">2.3300000000000001</cx:pt>
          <cx:pt idx="20025">1.3300000000000001</cx:pt>
          <cx:pt idx="20026">3</cx:pt>
          <cx:pt idx="20027">3</cx:pt>
          <cx:pt idx="20028">2.6699999999999999</cx:pt>
          <cx:pt idx="20029">3</cx:pt>
          <cx:pt idx="20030">2.4175</cx:pt>
          <cx:pt idx="20031">3</cx:pt>
          <cx:pt idx="20032">2.1099999999999999</cx:pt>
          <cx:pt idx="20033">3</cx:pt>
          <cx:pt idx="20034">2.6666666666666665</cx:pt>
          <cx:pt idx="20035">2.6699999999999999</cx:pt>
          <cx:pt idx="20036">2.6699999999999999</cx:pt>
          <cx:pt idx="20037">2.835</cx:pt>
          <cx:pt idx="20038">3</cx:pt>
          <cx:pt idx="20039">3</cx:pt>
          <cx:pt idx="20040">1.9175</cx:pt>
          <cx:pt idx="20041">3</cx:pt>
          <cx:pt idx="20042">2.6699999999999999</cx:pt>
          <cx:pt idx="20043">3</cx:pt>
          <cx:pt idx="20044">2.3300000000000001</cx:pt>
          <cx:pt idx="20045">3</cx:pt>
          <cx:pt idx="20046">3</cx:pt>
          <cx:pt idx="20047">2.3300000000000001</cx:pt>
          <cx:pt idx="20048">2.5</cx:pt>
          <cx:pt idx="20049">3</cx:pt>
          <cx:pt idx="20050">2.3300000000000001</cx:pt>
          <cx:pt idx="20051">2.6699999999999999</cx:pt>
          <cx:pt idx="20052">2.6699999999999999</cx:pt>
          <cx:pt idx="20053">2.6699999999999999</cx:pt>
          <cx:pt idx="20054">2.6699999999999999</cx:pt>
          <cx:pt idx="20055">2.6699999999999999</cx:pt>
          <cx:pt idx="20056">3</cx:pt>
          <cx:pt idx="20057">2.3300000000000001</cx:pt>
          <cx:pt idx="20058">2.1133333333333333</cx:pt>
          <cx:pt idx="20059">2.6699999999999999</cx:pt>
          <cx:pt idx="20060">1.3300000000000001</cx:pt>
          <cx:pt idx="20061">2</cx:pt>
          <cx:pt idx="20062">1.6699999999999999</cx:pt>
          <cx:pt idx="20063">1</cx:pt>
          <cx:pt idx="20064">2.335</cx:pt>
          <cx:pt idx="20065">1.3300000000000001</cx:pt>
          <cx:pt idx="20066">3</cx:pt>
          <cx:pt idx="20067">3</cx:pt>
          <cx:pt idx="20068">1</cx:pt>
          <cx:pt idx="20069">2</cx:pt>
          <cx:pt idx="20070">2.6116666666666668</cx:pt>
          <cx:pt idx="20071">3</cx:pt>
          <cx:pt idx="20072">2.5</cx:pt>
          <cx:pt idx="20073">3</cx:pt>
          <cx:pt idx="20074">3</cx:pt>
          <cx:pt idx="20075">3</cx:pt>
          <cx:pt idx="20076">3</cx:pt>
          <cx:pt idx="20077">2.3300000000000001</cx:pt>
          <cx:pt idx="20078">1.6699999999999999</cx:pt>
          <cx:pt idx="20079">2.6699999999999999</cx:pt>
          <cx:pt idx="20080">3</cx:pt>
          <cx:pt idx="20081">2.3300000000000001</cx:pt>
          <cx:pt idx="20082">3</cx:pt>
          <cx:pt idx="20083">2.6699999999999999</cx:pt>
          <cx:pt idx="20084">1.5</cx:pt>
          <cx:pt idx="20085">1.6699999999999999</cx:pt>
          <cx:pt idx="20086">1.6699999999999999</cx:pt>
          <cx:pt idx="20087">2.3333333333333335</cx:pt>
          <cx:pt idx="20088">2</cx:pt>
          <cx:pt idx="20089">2.6699999999999999</cx:pt>
          <cx:pt idx="20090">2</cx:pt>
          <cx:pt idx="20091">3</cx:pt>
          <cx:pt idx="20092">2.165</cx:pt>
          <cx:pt idx="20093">3</cx:pt>
          <cx:pt idx="20094">2.6699999999999999</cx:pt>
          <cx:pt idx="20095">2.6699999999999999</cx:pt>
          <cx:pt idx="20096">3</cx:pt>
          <cx:pt idx="20097">3</cx:pt>
          <cx:pt idx="20098">2.5</cx:pt>
          <cx:pt idx="20099">2.3300000000000001</cx:pt>
          <cx:pt idx="20100">2</cx:pt>
          <cx:pt idx="20101">3</cx:pt>
          <cx:pt idx="20102">1.3300000000000001</cx:pt>
          <cx:pt idx="20103">3</cx:pt>
          <cx:pt idx="20104">2</cx:pt>
          <cx:pt idx="20105">2.7766666666666668</cx:pt>
          <cx:pt idx="20106">2.3300000000000001</cx:pt>
          <cx:pt idx="20107">3</cx:pt>
          <cx:pt idx="20108">2.3300000000000001</cx:pt>
          <cx:pt idx="20109">2.6699999999999999</cx:pt>
          <cx:pt idx="20110">2.4175</cx:pt>
          <cx:pt idx="20111">1.3300000000000001</cx:pt>
          <cx:pt idx="20112">3</cx:pt>
          <cx:pt idx="20113">2.6699999999999999</cx:pt>
          <cx:pt idx="20114">2.3366666666666664</cx:pt>
          <cx:pt idx="20115">3</cx:pt>
          <cx:pt idx="20116">1.335</cx:pt>
          <cx:pt idx="20117">2.165</cx:pt>
          <cx:pt idx="20118">1</cx:pt>
          <cx:pt idx="20119">3</cx:pt>
          <cx:pt idx="20120">3</cx:pt>
          <cx:pt idx="20121">2</cx:pt>
          <cx:pt idx="20122">3</cx:pt>
          <cx:pt idx="20123">3</cx:pt>
          <cx:pt idx="20124">3</cx:pt>
          <cx:pt idx="20125">2.6699999999999999</cx:pt>
          <cx:pt idx="20126">2.665</cx:pt>
          <cx:pt idx="20127">3</cx:pt>
          <cx:pt idx="20128">3</cx:pt>
          <cx:pt idx="20129">2.835</cx:pt>
          <cx:pt idx="20130">3</cx:pt>
          <cx:pt idx="20131">2.3300000000000001</cx:pt>
          <cx:pt idx="20132">2.6699999999999999</cx:pt>
          <cx:pt idx="20133">2.6699999999999999</cx:pt>
          <cx:pt idx="20134">2.5</cx:pt>
          <cx:pt idx="20135">2.6699999999999999</cx:pt>
          <cx:pt idx="20136">2.532</cx:pt>
          <cx:pt idx="20137">2.3300000000000001</cx:pt>
          <cx:pt idx="20138">2.335</cx:pt>
          <cx:pt idx="20139">2.835</cx:pt>
          <cx:pt idx="20140">2</cx:pt>
          <cx:pt idx="20141">2.835</cx:pt>
          <cx:pt idx="20142">2.5</cx:pt>
          <cx:pt idx="20143">2.165</cx:pt>
          <cx:pt idx="20144">1.3300000000000001</cx:pt>
          <cx:pt idx="20145">3</cx:pt>
          <cx:pt idx="20146">2.6699999999999999</cx:pt>
          <cx:pt idx="20147">3</cx:pt>
          <cx:pt idx="20148">2.665</cx:pt>
          <cx:pt idx="20149">1.3300000000000001</cx:pt>
          <cx:pt idx="20150">3</cx:pt>
          <cx:pt idx="20151">2.6699999999999999</cx:pt>
          <cx:pt idx="20152">3</cx:pt>
          <cx:pt idx="20153">2.165</cx:pt>
          <cx:pt idx="20154">1.3300000000000001</cx:pt>
          <cx:pt idx="20155">2.1699999999999999</cx:pt>
          <cx:pt idx="20156">3</cx:pt>
          <cx:pt idx="20157">2.6699999999999999</cx:pt>
          <cx:pt idx="20158">3</cx:pt>
          <cx:pt idx="20159">2.665</cx:pt>
          <cx:pt idx="20160">3</cx:pt>
          <cx:pt idx="20161">2.6699999999999999</cx:pt>
          <cx:pt idx="20162">2.3300000000000001</cx:pt>
          <cx:pt idx="20163">2.6699999999999999</cx:pt>
          <cx:pt idx="20164">2.3300000000000001</cx:pt>
          <cx:pt idx="20165">3</cx:pt>
          <cx:pt idx="20166">3</cx:pt>
          <cx:pt idx="20167">2.6699999999999999</cx:pt>
          <cx:pt idx="20168">3</cx:pt>
          <cx:pt idx="20169">1.6699999999999999</cx:pt>
          <cx:pt idx="20170">3</cx:pt>
          <cx:pt idx="20171">2.6699999999999999</cx:pt>
          <cx:pt idx="20172">2.6699999999999999</cx:pt>
          <cx:pt idx="20173">2.1699999999999999</cx:pt>
          <cx:pt idx="20174">2.3300000000000001</cx:pt>
          <cx:pt idx="20175">2.3300000000000001</cx:pt>
          <cx:pt idx="20176">2.835</cx:pt>
          <cx:pt idx="20177">2.3300000000000001</cx:pt>
          <cx:pt idx="20178">3</cx:pt>
          <cx:pt idx="20179">2.5566666666666666</cx:pt>
          <cx:pt idx="20180">3</cx:pt>
          <cx:pt idx="20181">2.665</cx:pt>
          <cx:pt idx="20182">1</cx:pt>
          <cx:pt idx="20183">1.335</cx:pt>
          <cx:pt idx="20184">2.5566666666666666</cx:pt>
          <cx:pt idx="20185">2.6099999999999999</cx:pt>
          <cx:pt idx="20186">2.3300000000000001</cx:pt>
          <cx:pt idx="20187">2</cx:pt>
          <cx:pt idx="20188">2.3300000000000001</cx:pt>
          <cx:pt idx="20189">2.335</cx:pt>
          <cx:pt idx="20190">2.5</cx:pt>
          <cx:pt idx="20191">3</cx:pt>
          <cx:pt idx="20192">2.6699999999999999</cx:pt>
          <cx:pt idx="20193">2.3300000000000001</cx:pt>
          <cx:pt idx="20194">2</cx:pt>
          <cx:pt idx="20195">2.1699999999999999</cx:pt>
          <cx:pt idx="20196">2.665</cx:pt>
          <cx:pt idx="20197">3</cx:pt>
          <cx:pt idx="20198">2.6699999999999999</cx:pt>
          <cx:pt idx="20199">2.165</cx:pt>
          <cx:pt idx="20200">3</cx:pt>
          <cx:pt idx="20201">2.6699999999999999</cx:pt>
          <cx:pt idx="20202">3</cx:pt>
          <cx:pt idx="20203">1.6699999999999999</cx:pt>
          <cx:pt idx="20204">3</cx:pt>
          <cx:pt idx="20205">2</cx:pt>
          <cx:pt idx="20206">2.1133333333333333</cx:pt>
          <cx:pt idx="20207">2.3300000000000001</cx:pt>
          <cx:pt idx="20208">2</cx:pt>
          <cx:pt idx="20209">2.6699999999999999</cx:pt>
          <cx:pt idx="20210">3</cx:pt>
          <cx:pt idx="20211">3</cx:pt>
          <cx:pt idx="20212">2</cx:pt>
          <cx:pt idx="20213">3</cx:pt>
          <cx:pt idx="20214">2.6699999999999999</cx:pt>
          <cx:pt idx="20215">3</cx:pt>
          <cx:pt idx="20216">2.3300000000000001</cx:pt>
          <cx:pt idx="20217">1.3300000000000001</cx:pt>
          <cx:pt idx="20218">2.335</cx:pt>
          <cx:pt idx="20219">3</cx:pt>
          <cx:pt idx="20220">2.3300000000000001</cx:pt>
          <cx:pt idx="20221">3</cx:pt>
          <cx:pt idx="20222">2.3300000000000001</cx:pt>
          <cx:pt idx="20223">3</cx:pt>
          <cx:pt idx="20224">1.3300000000000001</cx:pt>
          <cx:pt idx="20225">3</cx:pt>
          <cx:pt idx="20226">2.5</cx:pt>
          <cx:pt idx="20227">2</cx:pt>
          <cx:pt idx="20228">3</cx:pt>
          <cx:pt idx="20229">2.3333333333333335</cx:pt>
          <cx:pt idx="20230">3</cx:pt>
          <cx:pt idx="20231">3</cx:pt>
          <cx:pt idx="20232">2.3300000000000001</cx:pt>
          <cx:pt idx="20233">1</cx:pt>
          <cx:pt idx="20234">2.6699999999999999</cx:pt>
          <cx:pt idx="20235">3</cx:pt>
          <cx:pt idx="20236">1.6699999999999999</cx:pt>
          <cx:pt idx="20237">3</cx:pt>
          <cx:pt idx="20238">2.5</cx:pt>
          <cx:pt idx="20239">3</cx:pt>
          <cx:pt idx="20240">3</cx:pt>
          <cx:pt idx="20241">3</cx:pt>
          <cx:pt idx="20242">2.6699999999999999</cx:pt>
          <cx:pt idx="20243">2.6699999999999999</cx:pt>
          <cx:pt idx="20244">3</cx:pt>
          <cx:pt idx="20245">2.6699999999999999</cx:pt>
          <cx:pt idx="20246">2</cx:pt>
          <cx:pt idx="20247">1.6699999999999999</cx:pt>
          <cx:pt idx="20248">2.6699999999999999</cx:pt>
          <cx:pt idx="20249">2.6699999999999999</cx:pt>
          <cx:pt idx="20250">3</cx:pt>
          <cx:pt idx="20251">3</cx:pt>
          <cx:pt idx="20252">2</cx:pt>
          <cx:pt idx="20253">2.3300000000000001</cx:pt>
          <cx:pt idx="20254">2.3300000000000001</cx:pt>
          <cx:pt idx="20255">3</cx:pt>
          <cx:pt idx="20256">2</cx:pt>
          <cx:pt idx="20257">2.6699999999999999</cx:pt>
          <cx:pt idx="20258">2.6699999999999999</cx:pt>
          <cx:pt idx="20259">3</cx:pt>
          <cx:pt idx="20260">2.3300000000000001</cx:pt>
          <cx:pt idx="20261">3</cx:pt>
          <cx:pt idx="20262">2.5</cx:pt>
          <cx:pt idx="20263">1</cx:pt>
          <cx:pt idx="20264">3</cx:pt>
          <cx:pt idx="20265">2.6699999999999999</cx:pt>
          <cx:pt idx="20266">2</cx:pt>
          <cx:pt idx="20267">2.3300000000000001</cx:pt>
          <cx:pt idx="20268">1.3300000000000001</cx:pt>
          <cx:pt idx="20269">2</cx:pt>
          <cx:pt idx="20270">2.6699999999999999</cx:pt>
          <cx:pt idx="20271">2</cx:pt>
          <cx:pt idx="20272">2.3300000000000001</cx:pt>
          <cx:pt idx="20273">2.6699999999999999</cx:pt>
          <cx:pt idx="20274">3</cx:pt>
          <cx:pt idx="20275">3</cx:pt>
          <cx:pt idx="20276">3</cx:pt>
          <cx:pt idx="20277">2</cx:pt>
          <cx:pt idx="20278">2</cx:pt>
          <cx:pt idx="20279">2.3300000000000001</cx:pt>
          <cx:pt idx="20280">3</cx:pt>
          <cx:pt idx="20281">1.6699999999999999</cx:pt>
          <cx:pt idx="20282">3</cx:pt>
          <cx:pt idx="20283">2</cx:pt>
          <cx:pt idx="20284">2.6699999999999999</cx:pt>
          <cx:pt idx="20285">1.835</cx:pt>
          <cx:pt idx="20286">2</cx:pt>
          <cx:pt idx="20287">1.835</cx:pt>
          <cx:pt idx="20288">2.6699999999999999</cx:pt>
          <cx:pt idx="20289">2.3300000000000001</cx:pt>
          <cx:pt idx="20290">2.835</cx:pt>
          <cx:pt idx="20291">2.6699999999999999</cx:pt>
          <cx:pt idx="20292">2.3300000000000001</cx:pt>
          <cx:pt idx="20293">2</cx:pt>
          <cx:pt idx="20294">2.5</cx:pt>
          <cx:pt idx="20295">2.3300000000000001</cx:pt>
          <cx:pt idx="20296">3</cx:pt>
          <cx:pt idx="20297">2</cx:pt>
          <cx:pt idx="20298">3</cx:pt>
          <cx:pt idx="20299">3</cx:pt>
          <cx:pt idx="20300">1.3300000000000001</cx:pt>
          <cx:pt idx="20301">3</cx:pt>
          <cx:pt idx="20302">2.6666666666666665</cx:pt>
          <cx:pt idx="20303">1.8866666666666667</cx:pt>
          <cx:pt idx="20304">2.5</cx:pt>
          <cx:pt idx="20305">3</cx:pt>
          <cx:pt idx="20306">2.6699999999999999</cx:pt>
          <cx:pt idx="20307">2</cx:pt>
          <cx:pt idx="20308">1.665</cx:pt>
          <cx:pt idx="20309">1.6699999999999999</cx:pt>
          <cx:pt idx="20310">2.3300000000000001</cx:pt>
          <cx:pt idx="20311">2.2233333333333332</cx:pt>
          <cx:pt idx="20312">1.3300000000000001</cx:pt>
          <cx:pt idx="20313">1.3300000000000001</cx:pt>
          <cx:pt idx="20314">2.5566666666666666</cx:pt>
          <cx:pt idx="20315">2.3300000000000001</cx:pt>
          <cx:pt idx="20316">2.3333333333333335</cx:pt>
          <cx:pt idx="20317">2.6699999999999999</cx:pt>
          <cx:pt idx="20318">2.6699999999999999</cx:pt>
          <cx:pt idx="20319">1.6699999999999999</cx:pt>
          <cx:pt idx="20320">1.6699999999999999</cx:pt>
          <cx:pt idx="20321">2.335</cx:pt>
          <cx:pt idx="20322">3</cx:pt>
          <cx:pt idx="20323">1.6699999999999999</cx:pt>
          <cx:pt idx="20324">2.3300000000000001</cx:pt>
          <cx:pt idx="20325">2.6699999999999999</cx:pt>
          <cx:pt idx="20326">2.5</cx:pt>
          <cx:pt idx="20327">3</cx:pt>
          <cx:pt idx="20328">2.6699999999999999</cx:pt>
          <cx:pt idx="20329">2.6699999999999999</cx:pt>
          <cx:pt idx="20330">2.3300000000000001</cx:pt>
          <cx:pt idx="20331">2</cx:pt>
          <cx:pt idx="20332">2.6699999999999999</cx:pt>
          <cx:pt idx="20333">2</cx:pt>
          <cx:pt idx="20334">2.3300000000000001</cx:pt>
          <cx:pt idx="20335">3</cx:pt>
          <cx:pt idx="20336">2.6666666666666665</cx:pt>
          <cx:pt idx="20337">2.6699999999999999</cx:pt>
          <cx:pt idx="20338">2</cx:pt>
          <cx:pt idx="20339">2</cx:pt>
          <cx:pt idx="20340">1.6699999999999999</cx:pt>
          <cx:pt idx="20341">2.665</cx:pt>
          <cx:pt idx="20342">2.8900000000000001</cx:pt>
          <cx:pt idx="20343">3</cx:pt>
          <cx:pt idx="20344">3</cx:pt>
          <cx:pt idx="20345">2.3300000000000001</cx:pt>
          <cx:pt idx="20346">2.3300000000000001</cx:pt>
          <cx:pt idx="20347">3</cx:pt>
          <cx:pt idx="20348">2.3300000000000001</cx:pt>
          <cx:pt idx="20349">1.6699999999999999</cx:pt>
          <cx:pt idx="20350">1.835</cx:pt>
          <cx:pt idx="20351">2.665</cx:pt>
          <cx:pt idx="20352">1.6699999999999999</cx:pt>
          <cx:pt idx="20353">2</cx:pt>
          <cx:pt idx="20354">2</cx:pt>
          <cx:pt idx="20355">3</cx:pt>
          <cx:pt idx="20356">2.6699999999999999</cx:pt>
          <cx:pt idx="20357">2.835</cx:pt>
          <cx:pt idx="20358">2</cx:pt>
          <cx:pt idx="20359">3</cx:pt>
          <cx:pt idx="20360">2.3333333333333335</cx:pt>
          <cx:pt idx="20361">2.3300000000000001</cx:pt>
          <cx:pt idx="20362">3</cx:pt>
          <cx:pt idx="20363">2.335</cx:pt>
          <cx:pt idx="20364">2.6699999999999999</cx:pt>
          <cx:pt idx="20365">2.6699999999999999</cx:pt>
          <cx:pt idx="20366">3</cx:pt>
          <cx:pt idx="20367">3</cx:pt>
          <cx:pt idx="20368">3</cx:pt>
          <cx:pt idx="20369">2</cx:pt>
          <cx:pt idx="20370">2</cx:pt>
          <cx:pt idx="20371">2</cx:pt>
          <cx:pt idx="20372">3</cx:pt>
          <cx:pt idx="20373">2</cx:pt>
          <cx:pt idx="20374">2.6699999999999999</cx:pt>
          <cx:pt idx="20375">2.835</cx:pt>
          <cx:pt idx="20376">2.3300000000000001</cx:pt>
          <cx:pt idx="20377">2.3300000000000001</cx:pt>
          <cx:pt idx="20378">3</cx:pt>
          <cx:pt idx="20379">2.3300000000000001</cx:pt>
          <cx:pt idx="20380">3</cx:pt>
          <cx:pt idx="20381">2.165</cx:pt>
          <cx:pt idx="20382">1.3300000000000001</cx:pt>
          <cx:pt idx="20383">2.5566666666666666</cx:pt>
          <cx:pt idx="20384">2.335</cx:pt>
          <cx:pt idx="20385">2</cx:pt>
          <cx:pt idx="20386">2</cx:pt>
          <cx:pt idx="20387">2.665</cx:pt>
          <cx:pt idx="20388">3</cx:pt>
          <cx:pt idx="20389">2</cx:pt>
          <cx:pt idx="20390">2.3300000000000001</cx:pt>
          <cx:pt idx="20391">2.3300000000000001</cx:pt>
          <cx:pt idx="20392">2.8900000000000001</cx:pt>
          <cx:pt idx="20393">2.3300000000000001</cx:pt>
          <cx:pt idx="20394">2</cx:pt>
          <cx:pt idx="20395">2.6699999999999999</cx:pt>
          <cx:pt idx="20396">3</cx:pt>
          <cx:pt idx="20397">3</cx:pt>
          <cx:pt idx="20398">2.6699999999999999</cx:pt>
          <cx:pt idx="20399">2</cx:pt>
          <cx:pt idx="20400">3</cx:pt>
          <cx:pt idx="20401">1.3300000000000001</cx:pt>
          <cx:pt idx="20402">2.3300000000000001</cx:pt>
          <cx:pt idx="20403">3</cx:pt>
          <cx:pt idx="20404">1.835</cx:pt>
          <cx:pt idx="20405">2.6699999999999999</cx:pt>
          <cx:pt idx="20406">3</cx:pt>
          <cx:pt idx="20407">2.6699999999999999</cx:pt>
          <cx:pt idx="20408">1.6699999999999999</cx:pt>
          <cx:pt idx="20409">2.835</cx:pt>
          <cx:pt idx="20410">3</cx:pt>
          <cx:pt idx="20411">3</cx:pt>
          <cx:pt idx="20412">1.6699999999999999</cx:pt>
          <cx:pt idx="20413">2</cx:pt>
          <cx:pt idx="20414">2.6699999999999999</cx:pt>
          <cx:pt idx="20415">2.3325</cx:pt>
          <cx:pt idx="20416">1.6666666666666667</cx:pt>
          <cx:pt idx="20417">2.3300000000000001</cx:pt>
          <cx:pt idx="20418">2.6699999999999999</cx:pt>
          <cx:pt idx="20419">3</cx:pt>
          <cx:pt idx="20420">2.5566666666666666</cx:pt>
          <cx:pt idx="20421">2.835</cx:pt>
          <cx:pt idx="20422">2.6699999999999999</cx:pt>
          <cx:pt idx="20423">2.5</cx:pt>
          <cx:pt idx="20424">3</cx:pt>
          <cx:pt idx="20425">2.1699999999999999</cx:pt>
          <cx:pt idx="20426">2.6699999999999999</cx:pt>
          <cx:pt idx="20427">3</cx:pt>
          <cx:pt idx="20428">2</cx:pt>
          <cx:pt idx="20429">2.3300000000000001</cx:pt>
          <cx:pt idx="20430">2.6699999999999999</cx:pt>
          <cx:pt idx="20431">3</cx:pt>
          <cx:pt idx="20432">1.8899999999999999</cx:pt>
          <cx:pt idx="20433">2.3300000000000001</cx:pt>
          <cx:pt idx="20434">2.3300000000000001</cx:pt>
          <cx:pt idx="20435">2.1699999999999999</cx:pt>
          <cx:pt idx="20436">2.6699999999999999</cx:pt>
          <cx:pt idx="20437">2</cx:pt>
          <cx:pt idx="20438">2.3333333333333335</cx:pt>
          <cx:pt idx="20439">2.5</cx:pt>
          <cx:pt idx="20440">1.6699999999999999</cx:pt>
          <cx:pt idx="20441">2.3300000000000001</cx:pt>
          <cx:pt idx="20442">3</cx:pt>
          <cx:pt idx="20443">3</cx:pt>
          <cx:pt idx="20444">2</cx:pt>
          <cx:pt idx="20445">3</cx:pt>
          <cx:pt idx="20446">2.5</cx:pt>
          <cx:pt idx="20447">2.6699999999999999</cx:pt>
          <cx:pt idx="20448">2</cx:pt>
          <cx:pt idx="20449">2.6699999999999999</cx:pt>
          <cx:pt idx="20450">2.6699999999999999</cx:pt>
          <cx:pt idx="20451">2.3300000000000001</cx:pt>
          <cx:pt idx="20452">3</cx:pt>
          <cx:pt idx="20453">3</cx:pt>
          <cx:pt idx="20454">2.6699999999999999</cx:pt>
          <cx:pt idx="20455">2.3300000000000001</cx:pt>
          <cx:pt idx="20456">3</cx:pt>
          <cx:pt idx="20457">2.335</cx:pt>
          <cx:pt idx="20458">3</cx:pt>
          <cx:pt idx="20459">2.3300000000000001</cx:pt>
          <cx:pt idx="20460">2.6699999999999999</cx:pt>
          <cx:pt idx="20461">1.6699999999999999</cx:pt>
          <cx:pt idx="20462">3</cx:pt>
          <cx:pt idx="20463">2.835</cx:pt>
          <cx:pt idx="20464">2</cx:pt>
          <cx:pt idx="20465">2.3300000000000001</cx:pt>
          <cx:pt idx="20466">3</cx:pt>
          <cx:pt idx="20467">2.3300000000000001</cx:pt>
          <cx:pt idx="20468">2.6699999999999999</cx:pt>
          <cx:pt idx="20469">2.835</cx:pt>
          <cx:pt idx="20470">3</cx:pt>
          <cx:pt idx="20471">1</cx:pt>
          <cx:pt idx="20472">2.3300000000000001</cx:pt>
          <cx:pt idx="20473">3</cx:pt>
          <cx:pt idx="20474">2.6699999999999999</cx:pt>
          <cx:pt idx="20475">2.6699999999999999</cx:pt>
          <cx:pt idx="20476">3</cx:pt>
          <cx:pt idx="20477">2.5</cx:pt>
          <cx:pt idx="20478">2</cx:pt>
          <cx:pt idx="20479">2.6699999999999999</cx:pt>
          <cx:pt idx="20480">2.6675</cx:pt>
          <cx:pt idx="20481">2.5</cx:pt>
          <cx:pt idx="20482">2</cx:pt>
          <cx:pt idx="20483">2.6699999999999999</cx:pt>
          <cx:pt idx="20484">1.3300000000000001</cx:pt>
          <cx:pt idx="20485">2.335</cx:pt>
          <cx:pt idx="20486">2.3300000000000001</cx:pt>
          <cx:pt idx="20487">3</cx:pt>
          <cx:pt idx="20488">2.665</cx:pt>
          <cx:pt idx="20489">3</cx:pt>
          <cx:pt idx="20490">2</cx:pt>
          <cx:pt idx="20491">2.6699999999999999</cx:pt>
          <cx:pt idx="20492">2</cx:pt>
          <cx:pt idx="20493">2.3300000000000001</cx:pt>
          <cx:pt idx="20494">2.6699999999999999</cx:pt>
          <cx:pt idx="20495">2.6699999999999999</cx:pt>
          <cx:pt idx="20496">3</cx:pt>
          <cx:pt idx="20497">2</cx:pt>
          <cx:pt idx="20498">2.665</cx:pt>
          <cx:pt idx="20499">3</cx:pt>
          <cx:pt idx="20500">1.3300000000000001</cx:pt>
          <cx:pt idx="20501">2.3300000000000001</cx:pt>
          <cx:pt idx="20502">2</cx:pt>
          <cx:pt idx="20503">2.6699999999999999</cx:pt>
          <cx:pt idx="20504">1.9975000000000001</cx:pt>
          <cx:pt idx="20505">3</cx:pt>
          <cx:pt idx="20506">2.3300000000000001</cx:pt>
          <cx:pt idx="20507">3</cx:pt>
          <cx:pt idx="20508">3</cx:pt>
          <cx:pt idx="20509">2</cx:pt>
          <cx:pt idx="20510">2.3300000000000001</cx:pt>
          <cx:pt idx="20511">2.6699999999999999</cx:pt>
          <cx:pt idx="20512">3</cx:pt>
          <cx:pt idx="20513">2</cx:pt>
          <cx:pt idx="20514">3</cx:pt>
          <cx:pt idx="20515">1.6699999999999999</cx:pt>
          <cx:pt idx="20516">2.3300000000000001</cx:pt>
          <cx:pt idx="20517">3</cx:pt>
          <cx:pt idx="20518">3</cx:pt>
          <cx:pt idx="20519">2.6699999999999999</cx:pt>
          <cx:pt idx="20520">2.6699999999999999</cx:pt>
          <cx:pt idx="20521">2.3325</cx:pt>
          <cx:pt idx="20522">2.6659999999999999</cx:pt>
          <cx:pt idx="20523">2.5</cx:pt>
          <cx:pt idx="20524">3</cx:pt>
          <cx:pt idx="20525">1.6699999999999999</cx:pt>
          <cx:pt idx="20526">2.835</cx:pt>
          <cx:pt idx="20527">2.3300000000000001</cx:pt>
          <cx:pt idx="20528">2.665</cx:pt>
          <cx:pt idx="20529">2.4433333333333334</cx:pt>
          <cx:pt idx="20530">3</cx:pt>
          <cx:pt idx="20531">2.6699999999999999</cx:pt>
          <cx:pt idx="20532">2.3300000000000001</cx:pt>
          <cx:pt idx="20533">2.6699999999999999</cx:pt>
          <cx:pt idx="20534">2.6699999999999999</cx:pt>
          <cx:pt idx="20535">3</cx:pt>
          <cx:pt idx="20536">2.3300000000000001</cx:pt>
          <cx:pt idx="20537">1.335</cx:pt>
          <cx:pt idx="20538">3</cx:pt>
          <cx:pt idx="20539">2.6699999999999999</cx:pt>
          <cx:pt idx="20540">2.6699999999999999</cx:pt>
          <cx:pt idx="20541">1.6699999999999999</cx:pt>
          <cx:pt idx="20542">3</cx:pt>
          <cx:pt idx="20543">2.3300000000000001</cx:pt>
          <cx:pt idx="20544">2.3300000000000001</cx:pt>
          <cx:pt idx="20545">2.8900000000000001</cx:pt>
          <cx:pt idx="20546">2.835</cx:pt>
          <cx:pt idx="20547">2.835</cx:pt>
          <cx:pt idx="20548">2.6666666666666665</cx:pt>
          <cx:pt idx="20549">2</cx:pt>
          <cx:pt idx="20550">2.5533333333333332</cx:pt>
          <cx:pt idx="20551">1.6666666666666667</cx:pt>
          <cx:pt idx="20552">3</cx:pt>
          <cx:pt idx="20553">2.6699999999999999</cx:pt>
          <cx:pt idx="20554">2.6666666666666665</cx:pt>
          <cx:pt idx="20555">2.6699999999999999</cx:pt>
          <cx:pt idx="20556">2.3300000000000001</cx:pt>
          <cx:pt idx="20557">3</cx:pt>
          <cx:pt idx="20558">2.665</cx:pt>
          <cx:pt idx="20559">2</cx:pt>
          <cx:pt idx="20560">1.6699999999999999</cx:pt>
          <cx:pt idx="20561">2</cx:pt>
          <cx:pt idx="20562">3</cx:pt>
          <cx:pt idx="20563">2.7320000000000002</cx:pt>
          <cx:pt idx="20564">3</cx:pt>
          <cx:pt idx="20565">2.3300000000000001</cx:pt>
          <cx:pt idx="20566">3</cx:pt>
          <cx:pt idx="20567">2.4466666666666668</cx:pt>
          <cx:pt idx="20568">2.6699999999999999</cx:pt>
          <cx:pt idx="20569">2.665</cx:pt>
          <cx:pt idx="20570">3</cx:pt>
          <cx:pt idx="20571">2.3300000000000001</cx:pt>
          <cx:pt idx="20572">3</cx:pt>
          <cx:pt idx="20573">2.6699999999999999</cx:pt>
          <cx:pt idx="20574">2.335</cx:pt>
          <cx:pt idx="20575">2.3300000000000001</cx:pt>
          <cx:pt idx="20576">3</cx:pt>
          <cx:pt idx="20577">2.3300000000000001</cx:pt>
          <cx:pt idx="20578">2.6699999999999999</cx:pt>
          <cx:pt idx="20579">2</cx:pt>
          <cx:pt idx="20580">3</cx:pt>
          <cx:pt idx="20581">3</cx:pt>
          <cx:pt idx="20582">3</cx:pt>
          <cx:pt idx="20583">2</cx:pt>
          <cx:pt idx="20584">3</cx:pt>
          <cx:pt idx="20585">2.6699999999999999</cx:pt>
          <cx:pt idx="20586">3</cx:pt>
          <cx:pt idx="20587">2.3300000000000001</cx:pt>
          <cx:pt idx="20588">2</cx:pt>
          <cx:pt idx="20589">1</cx:pt>
          <cx:pt idx="20590">2.6699999999999999</cx:pt>
          <cx:pt idx="20591">1.3300000000000001</cx:pt>
          <cx:pt idx="20592">3</cx:pt>
          <cx:pt idx="20593">3</cx:pt>
          <cx:pt idx="20594">2.6699999999999999</cx:pt>
          <cx:pt idx="20595">3</cx:pt>
          <cx:pt idx="20596">3</cx:pt>
          <cx:pt idx="20597">3</cx:pt>
          <cx:pt idx="20598">3</cx:pt>
          <cx:pt idx="20599">2</cx:pt>
          <cx:pt idx="20600">2.3300000000000001</cx:pt>
          <cx:pt idx="20601">2</cx:pt>
          <cx:pt idx="20602">3</cx:pt>
          <cx:pt idx="20603">2.3300000000000001</cx:pt>
          <cx:pt idx="20604">2.1675</cx:pt>
          <cx:pt idx="20605">2.6699999999999999</cx:pt>
          <cx:pt idx="20606">2.335</cx:pt>
          <cx:pt idx="20607">2.6699999999999999</cx:pt>
          <cx:pt idx="20608">3</cx:pt>
          <cx:pt idx="20609">2.6699999999999999</cx:pt>
          <cx:pt idx="20610">1.6699999999999999</cx:pt>
          <cx:pt idx="20611">2.5</cx:pt>
          <cx:pt idx="20612">3</cx:pt>
          <cx:pt idx="20613">3</cx:pt>
          <cx:pt idx="20614">2.6699999999999999</cx:pt>
          <cx:pt idx="20615">1.6699999999999999</cx:pt>
          <cx:pt idx="20616">3</cx:pt>
          <cx:pt idx="20617">2.3300000000000001</cx:pt>
          <cx:pt idx="20618">2</cx:pt>
          <cx:pt idx="20619">3</cx:pt>
          <cx:pt idx="20620">3</cx:pt>
          <cx:pt idx="20621">3</cx:pt>
          <cx:pt idx="20622">2.335</cx:pt>
          <cx:pt idx="20623">2.7799999999999998</cx:pt>
          <cx:pt idx="20624">2.6699999999999999</cx:pt>
          <cx:pt idx="20625">2.6699999999999999</cx:pt>
          <cx:pt idx="20626">2.6699999999999999</cx:pt>
          <cx:pt idx="20627">2</cx:pt>
          <cx:pt idx="20628">1</cx:pt>
          <cx:pt idx="20629">2</cx:pt>
          <cx:pt idx="20630">1.6699999999999999</cx:pt>
          <cx:pt idx="20631">2.2233333333333332</cx:pt>
          <cx:pt idx="20632">2</cx:pt>
          <cx:pt idx="20633">2</cx:pt>
          <cx:pt idx="20634">2</cx:pt>
          <cx:pt idx="20635">3</cx:pt>
          <cx:pt idx="20636">2.335</cx:pt>
          <cx:pt idx="20637">2.3300000000000001</cx:pt>
          <cx:pt idx="20638">2.665</cx:pt>
          <cx:pt idx="20639">3</cx:pt>
          <cx:pt idx="20640">1</cx:pt>
          <cx:pt idx="20641">2.5</cx:pt>
          <cx:pt idx="20642">2.665</cx:pt>
          <cx:pt idx="20643">2.6699999999999999</cx:pt>
          <cx:pt idx="20644">2.3300000000000001</cx:pt>
          <cx:pt idx="20645">2.6699999999999999</cx:pt>
          <cx:pt idx="20646">3</cx:pt>
          <cx:pt idx="20647">2.6699999999999999</cx:pt>
          <cx:pt idx="20648">2.3300000000000001</cx:pt>
          <cx:pt idx="20649">2.3300000000000001</cx:pt>
          <cx:pt idx="20650">1.3300000000000001</cx:pt>
          <cx:pt idx="20651">2.3300000000000001</cx:pt>
          <cx:pt idx="20652">3</cx:pt>
          <cx:pt idx="20653">2.6699999999999999</cx:pt>
          <cx:pt idx="20654">2.6699999999999999</cx:pt>
          <cx:pt idx="20655">1.6699999999999999</cx:pt>
          <cx:pt idx="20656">3</cx:pt>
          <cx:pt idx="20657">2.6699999999999999</cx:pt>
          <cx:pt idx="20658">2.6699999999999999</cx:pt>
          <cx:pt idx="20659">3</cx:pt>
          <cx:pt idx="20660">2.165</cx:pt>
          <cx:pt idx="20661">1.835</cx:pt>
          <cx:pt idx="20662">2.2233333333333332</cx:pt>
          <cx:pt idx="20663">3</cx:pt>
          <cx:pt idx="20664">2.3300000000000001</cx:pt>
          <cx:pt idx="20665">2.3300000000000001</cx:pt>
          <cx:pt idx="20666">3</cx:pt>
          <cx:pt idx="20667">2.335</cx:pt>
          <cx:pt idx="20668">2.3300000000000001</cx:pt>
          <cx:pt idx="20669">2.165</cx:pt>
          <cx:pt idx="20670">3</cx:pt>
          <cx:pt idx="20671">1.5</cx:pt>
          <cx:pt idx="20672">3</cx:pt>
          <cx:pt idx="20673">2.335</cx:pt>
          <cx:pt idx="20674">2.6699999999999999</cx:pt>
          <cx:pt idx="20675">2.3300000000000001</cx:pt>
          <cx:pt idx="20676">3</cx:pt>
          <cx:pt idx="20677">2.835</cx:pt>
          <cx:pt idx="20678">1</cx:pt>
          <cx:pt idx="20679">2.2233333333333332</cx:pt>
          <cx:pt idx="20680">2.6699999999999999</cx:pt>
          <cx:pt idx="20681">2.3333333333333335</cx:pt>
          <cx:pt idx="20682">2.6699999999999999</cx:pt>
          <cx:pt idx="20683">3</cx:pt>
          <cx:pt idx="20684">2.3300000000000001</cx:pt>
          <cx:pt idx="20685">3</cx:pt>
          <cx:pt idx="20686">1.6699999999999999</cx:pt>
          <cx:pt idx="20687">2.5</cx:pt>
          <cx:pt idx="20688">2.6699999999999999</cx:pt>
          <cx:pt idx="20689">3</cx:pt>
          <cx:pt idx="20690">3</cx:pt>
          <cx:pt idx="20691">3</cx:pt>
          <cx:pt idx="20692">2.335</cx:pt>
          <cx:pt idx="20693">3</cx:pt>
          <cx:pt idx="20694">2</cx:pt>
          <cx:pt idx="20695">2.6699999999999999</cx:pt>
          <cx:pt idx="20696">2.4433333333333334</cx:pt>
          <cx:pt idx="20697">2.5566666666666666</cx:pt>
          <cx:pt idx="20698">2.6699999999999999</cx:pt>
          <cx:pt idx="20699">2.6699999999999999</cx:pt>
          <cx:pt idx="20700">2.3300000000000001</cx:pt>
          <cx:pt idx="20701">2.1699999999999999</cx:pt>
          <cx:pt idx="20702">2.7799999999999998</cx:pt>
          <cx:pt idx="20703">2.165</cx:pt>
          <cx:pt idx="20704">3</cx:pt>
          <cx:pt idx="20705">2.6699999999999999</cx:pt>
          <cx:pt idx="20706">3</cx:pt>
          <cx:pt idx="20707">1.3300000000000001</cx:pt>
          <cx:pt idx="20708">3</cx:pt>
          <cx:pt idx="20709">3</cx:pt>
          <cx:pt idx="20710">3</cx:pt>
          <cx:pt idx="20711">2</cx:pt>
          <cx:pt idx="20712">3</cx:pt>
          <cx:pt idx="20713">3</cx:pt>
          <cx:pt idx="20714">3</cx:pt>
          <cx:pt idx="20715">2.3300000000000001</cx:pt>
          <cx:pt idx="20716">3</cx:pt>
          <cx:pt idx="20717">2.6699999999999999</cx:pt>
          <cx:pt idx="20718">2.6699999999999999</cx:pt>
          <cx:pt idx="20719">3</cx:pt>
          <cx:pt idx="20720">2.6699999999999999</cx:pt>
          <cx:pt idx="20721">2.3333333333333335</cx:pt>
          <cx:pt idx="20722">2.665</cx:pt>
          <cx:pt idx="20723">2.165</cx:pt>
          <cx:pt idx="20724">3</cx:pt>
          <cx:pt idx="20725">2.6699999999999999</cx:pt>
          <cx:pt idx="20726">2.8900000000000001</cx:pt>
          <cx:pt idx="20727">2</cx:pt>
          <cx:pt idx="20728">2.6699999999999999</cx:pt>
          <cx:pt idx="20729">2.3325</cx:pt>
          <cx:pt idx="20730">3</cx:pt>
          <cx:pt idx="20731">3</cx:pt>
          <cx:pt idx="20732">1.6699999999999999</cx:pt>
          <cx:pt idx="20733">1.6699999999999999</cx:pt>
          <cx:pt idx="20734">2</cx:pt>
          <cx:pt idx="20735">3</cx:pt>
          <cx:pt idx="20736">3</cx:pt>
          <cx:pt idx="20737">3</cx:pt>
          <cx:pt idx="20738">2.3300000000000001</cx:pt>
          <cx:pt idx="20739">1.8899999999999999</cx:pt>
          <cx:pt idx="20740">3</cx:pt>
          <cx:pt idx="20741">2.6699999999999999</cx:pt>
          <cx:pt idx="20742">3</cx:pt>
          <cx:pt idx="20743">3</cx:pt>
          <cx:pt idx="20744">3</cx:pt>
          <cx:pt idx="20745">2.6699999999999999</cx:pt>
          <cx:pt idx="20746">1.6699999999999999</cx:pt>
          <cx:pt idx="20747">2.3300000000000001</cx:pt>
          <cx:pt idx="20748">2.5</cx:pt>
          <cx:pt idx="20749">2.2233333333333332</cx:pt>
          <cx:pt idx="20750">3</cx:pt>
          <cx:pt idx="20751">2.3300000000000001</cx:pt>
          <cx:pt idx="20752">2.1699999999999999</cx:pt>
          <cx:pt idx="20753">2.75</cx:pt>
          <cx:pt idx="20754">3</cx:pt>
          <cx:pt idx="20755">3</cx:pt>
          <cx:pt idx="20756">3</cx:pt>
          <cx:pt idx="20757">2.3300000000000001</cx:pt>
          <cx:pt idx="20758">3</cx:pt>
          <cx:pt idx="20759">2.4433333333333334</cx:pt>
          <cx:pt idx="20760">2.6699999999999999</cx:pt>
          <cx:pt idx="20761">3</cx:pt>
          <cx:pt idx="20762">3</cx:pt>
          <cx:pt idx="20763">3</cx:pt>
          <cx:pt idx="20764">3</cx:pt>
          <cx:pt idx="20765">3</cx:pt>
          <cx:pt idx="20766">1</cx:pt>
          <cx:pt idx="20767">3</cx:pt>
          <cx:pt idx="20768">2.6699999999999999</cx:pt>
          <cx:pt idx="20769">3</cx:pt>
          <cx:pt idx="20770">2</cx:pt>
          <cx:pt idx="20771">2</cx:pt>
          <cx:pt idx="20772">3</cx:pt>
          <cx:pt idx="20773">3</cx:pt>
          <cx:pt idx="20774">2.3300000000000001</cx:pt>
          <cx:pt idx="20775">2.665</cx:pt>
          <cx:pt idx="20776">2.165</cx:pt>
          <cx:pt idx="20777">2.3300000000000001</cx:pt>
          <cx:pt idx="20778">2</cx:pt>
          <cx:pt idx="20779">2.665</cx:pt>
          <cx:pt idx="20780">2.835</cx:pt>
          <cx:pt idx="20781">3</cx:pt>
          <cx:pt idx="20782">2.6699999999999999</cx:pt>
          <cx:pt idx="20783">2.3300000000000001</cx:pt>
          <cx:pt idx="20784">3</cx:pt>
          <cx:pt idx="20785">3</cx:pt>
          <cx:pt idx="20786">1.3300000000000001</cx:pt>
          <cx:pt idx="20787">2.335</cx:pt>
          <cx:pt idx="20788">2.3300000000000001</cx:pt>
          <cx:pt idx="20789">3</cx:pt>
          <cx:pt idx="20790">2.6699999999999999</cx:pt>
          <cx:pt idx="20791">2</cx:pt>
          <cx:pt idx="20792">3</cx:pt>
          <cx:pt idx="20793">2.6699999999999999</cx:pt>
          <cx:pt idx="20794">3</cx:pt>
          <cx:pt idx="20795">2</cx:pt>
          <cx:pt idx="20796">3</cx:pt>
          <cx:pt idx="20797">2.5</cx:pt>
          <cx:pt idx="20798">3</cx:pt>
          <cx:pt idx="20799">2.6699999999999999</cx:pt>
          <cx:pt idx="20800">2.3300000000000001</cx:pt>
          <cx:pt idx="20801">3</cx:pt>
          <cx:pt idx="20802">3</cx:pt>
          <cx:pt idx="20803">2.6699999999999999</cx:pt>
          <cx:pt idx="20804">2.3300000000000001</cx:pt>
          <cx:pt idx="20805">2.6666666666666665</cx:pt>
          <cx:pt idx="20806">2.3300000000000001</cx:pt>
          <cx:pt idx="20807">3</cx:pt>
          <cx:pt idx="20808">3</cx:pt>
          <cx:pt idx="20809">2.3300000000000001</cx:pt>
          <cx:pt idx="20810">2.6699999999999999</cx:pt>
          <cx:pt idx="20811">3</cx:pt>
          <cx:pt idx="20812">3</cx:pt>
          <cx:pt idx="20813">2.6699999999999999</cx:pt>
          <cx:pt idx="20814">3</cx:pt>
          <cx:pt idx="20815">1.6699999999999999</cx:pt>
          <cx:pt idx="20816">2.6699999999999999</cx:pt>
          <cx:pt idx="20817">2.3300000000000001</cx:pt>
          <cx:pt idx="20818">3</cx:pt>
          <cx:pt idx="20819">3</cx:pt>
          <cx:pt idx="20820">1.3300000000000001</cx:pt>
          <cx:pt idx="20821">3</cx:pt>
          <cx:pt idx="20822">2.6699999999999999</cx:pt>
          <cx:pt idx="20823">3</cx:pt>
          <cx:pt idx="20824">2.6699999999999999</cx:pt>
          <cx:pt idx="20825">2.6699999999999999</cx:pt>
          <cx:pt idx="20826">2.6666666666666665</cx:pt>
          <cx:pt idx="20827">2</cx:pt>
          <cx:pt idx="20828">3</cx:pt>
          <cx:pt idx="20829">2.6699999999999999</cx:pt>
          <cx:pt idx="20830">2.6699999999999999</cx:pt>
          <cx:pt idx="20831">3</cx:pt>
          <cx:pt idx="20832">3</cx:pt>
          <cx:pt idx="20833">1.6699999999999999</cx:pt>
          <cx:pt idx="20834">2.3300000000000001</cx:pt>
          <cx:pt idx="20835">1.6699999999999999</cx:pt>
          <cx:pt idx="20836">2.3300000000000001</cx:pt>
          <cx:pt idx="20837">2.3300000000000001</cx:pt>
          <cx:pt idx="20838">1.3300000000000001</cx:pt>
          <cx:pt idx="20839">2.4466666666666668</cx:pt>
          <cx:pt idx="20840">1.6699999999999999</cx:pt>
          <cx:pt idx="20841">3</cx:pt>
          <cx:pt idx="20842">2.3300000000000001</cx:pt>
          <cx:pt idx="20843">2.335</cx:pt>
          <cx:pt idx="20844">2</cx:pt>
          <cx:pt idx="20845">2.3300000000000001</cx:pt>
          <cx:pt idx="20846">2.6699999999999999</cx:pt>
          <cx:pt idx="20847">2.335</cx:pt>
          <cx:pt idx="20848">2.6699999999999999</cx:pt>
          <cx:pt idx="20849">2.2200000000000002</cx:pt>
          <cx:pt idx="20850">2.835</cx:pt>
          <cx:pt idx="20851">2.3300000000000001</cx:pt>
          <cx:pt idx="20852">1.6699999999999999</cx:pt>
          <cx:pt idx="20853">2.6699999999999999</cx:pt>
          <cx:pt idx="20854">2.165</cx:pt>
          <cx:pt idx="20855">3</cx:pt>
          <cx:pt idx="20856">2.6699999999999999</cx:pt>
          <cx:pt idx="20857">2.665</cx:pt>
          <cx:pt idx="20858">3</cx:pt>
          <cx:pt idx="20859">3</cx:pt>
          <cx:pt idx="20860">2.6699999999999999</cx:pt>
          <cx:pt idx="20861">2.3300000000000001</cx:pt>
          <cx:pt idx="20862">3</cx:pt>
          <cx:pt idx="20863">3</cx:pt>
          <cx:pt idx="20864">2.3300000000000001</cx:pt>
          <cx:pt idx="20865">2.165</cx:pt>
          <cx:pt idx="20866">3</cx:pt>
          <cx:pt idx="20867">2</cx:pt>
          <cx:pt idx="20868">1.6699999999999999</cx:pt>
          <cx:pt idx="20869">1.3300000000000001</cx:pt>
          <cx:pt idx="20870">3</cx:pt>
          <cx:pt idx="20871">1.7766666666666666</cx:pt>
          <cx:pt idx="20872">1.8300000000000001</cx:pt>
          <cx:pt idx="20873">3</cx:pt>
          <cx:pt idx="20874">2.3300000000000001</cx:pt>
          <cx:pt idx="20875">2.835</cx:pt>
          <cx:pt idx="20876">1.6699999999999999</cx:pt>
          <cx:pt idx="20877">3</cx:pt>
          <cx:pt idx="20878">3</cx:pt>
          <cx:pt idx="20879">2.3300000000000001</cx:pt>
          <cx:pt idx="20880">2.6699999999999999</cx:pt>
          <cx:pt idx="20881">3</cx:pt>
          <cx:pt idx="20882">1.6699999999999999</cx:pt>
          <cx:pt idx="20883">2.6699999999999999</cx:pt>
          <cx:pt idx="20884">3</cx:pt>
          <cx:pt idx="20885">2.3300000000000001</cx:pt>
          <cx:pt idx="20886">2.3319999999999999</cx:pt>
          <cx:pt idx="20887">2.6675</cx:pt>
          <cx:pt idx="20888">1.6699999999999999</cx:pt>
          <cx:pt idx="20889">3</cx:pt>
          <cx:pt idx="20890">1.6699999999999999</cx:pt>
          <cx:pt idx="20891">3</cx:pt>
          <cx:pt idx="20892">1.6699999999999999</cx:pt>
          <cx:pt idx="20893">2.5</cx:pt>
          <cx:pt idx="20894">2</cx:pt>
          <cx:pt idx="20895">2</cx:pt>
          <cx:pt idx="20896">2.5</cx:pt>
          <cx:pt idx="20897">2</cx:pt>
          <cx:pt idx="20898">3</cx:pt>
          <cx:pt idx="20899">2.665</cx:pt>
          <cx:pt idx="20900">2.3300000000000001</cx:pt>
          <cx:pt idx="20901">2.3300000000000001</cx:pt>
          <cx:pt idx="20902">1.335</cx:pt>
          <cx:pt idx="20903">2.3300000000000001</cx:pt>
          <cx:pt idx="20904">1.3300000000000001</cx:pt>
          <cx:pt idx="20905">2.6699999999999999</cx:pt>
          <cx:pt idx="20906">2.6699999999999999</cx:pt>
          <cx:pt idx="20907">2.6699999999999999</cx:pt>
          <cx:pt idx="20908">3</cx:pt>
          <cx:pt idx="20909">2.335</cx:pt>
          <cx:pt idx="20910">3</cx:pt>
          <cx:pt idx="20911">2.3300000000000001</cx:pt>
          <cx:pt idx="20912">2.3300000000000001</cx:pt>
          <cx:pt idx="20913">3</cx:pt>
          <cx:pt idx="20914">2.3300000000000001</cx:pt>
          <cx:pt idx="20915">2.165</cx:pt>
          <cx:pt idx="20916">3</cx:pt>
          <cx:pt idx="20917">3</cx:pt>
          <cx:pt idx="20918">2.3300000000000001</cx:pt>
          <cx:pt idx="20919">3</cx:pt>
          <cx:pt idx="20920">1.3300000000000001</cx:pt>
          <cx:pt idx="20921">1.835</cx:pt>
          <cx:pt idx="20922">3</cx:pt>
          <cx:pt idx="20923">2.6699999999999999</cx:pt>
          <cx:pt idx="20924">3</cx:pt>
          <cx:pt idx="20925">2.665</cx:pt>
          <cx:pt idx="20926">3</cx:pt>
          <cx:pt idx="20927">2.6699999999999999</cx:pt>
          <cx:pt idx="20928">2.3300000000000001</cx:pt>
          <cx:pt idx="20929">2</cx:pt>
          <cx:pt idx="20930">2</cx:pt>
          <cx:pt idx="20931">3</cx:pt>
          <cx:pt idx="20932">3</cx:pt>
          <cx:pt idx="20933">3</cx:pt>
          <cx:pt idx="20934">3</cx:pt>
          <cx:pt idx="20935">3</cx:pt>
          <cx:pt idx="20936">2.6699999999999999</cx:pt>
          <cx:pt idx="20937">2</cx:pt>
          <cx:pt idx="20938">3</cx:pt>
          <cx:pt idx="20939">2.3300000000000001</cx:pt>
          <cx:pt idx="20940">3</cx:pt>
          <cx:pt idx="20941">3</cx:pt>
          <cx:pt idx="20942">3</cx:pt>
          <cx:pt idx="20943">1.6699999999999999</cx:pt>
          <cx:pt idx="20944">2</cx:pt>
          <cx:pt idx="20945">2.835</cx:pt>
          <cx:pt idx="20946">2.6699999999999999</cx:pt>
          <cx:pt idx="20947">3</cx:pt>
          <cx:pt idx="20948">3</cx:pt>
          <cx:pt idx="20949">2.3300000000000001</cx:pt>
          <cx:pt idx="20950">2.6699999999999999</cx:pt>
          <cx:pt idx="20951">3</cx:pt>
          <cx:pt idx="20952">2</cx:pt>
          <cx:pt idx="20953">3</cx:pt>
          <cx:pt idx="20954">2.5</cx:pt>
          <cx:pt idx="20955">2.6699999999999999</cx:pt>
          <cx:pt idx="20956">2.3300000000000001</cx:pt>
          <cx:pt idx="20957">2.3300000000000001</cx:pt>
          <cx:pt idx="20958">3</cx:pt>
          <cx:pt idx="20959">2</cx:pt>
          <cx:pt idx="20960">3</cx:pt>
          <cx:pt idx="20961">3</cx:pt>
          <cx:pt idx="20962">1.3300000000000001</cx:pt>
          <cx:pt idx="20963">2.3300000000000001</cx:pt>
          <cx:pt idx="20964">3</cx:pt>
          <cx:pt idx="20965">2.3300000000000001</cx:pt>
          <cx:pt idx="20966">1.6699999999999999</cx:pt>
          <cx:pt idx="20967">2.3300000000000001</cx:pt>
          <cx:pt idx="20968">2.6699999999999999</cx:pt>
          <cx:pt idx="20969">2.665</cx:pt>
          <cx:pt idx="20970">3</cx:pt>
          <cx:pt idx="20971">1.835</cx:pt>
          <cx:pt idx="20972">2.6699999999999999</cx:pt>
          <cx:pt idx="20973">3</cx:pt>
          <cx:pt idx="20974">2.6699999999999999</cx:pt>
          <cx:pt idx="20975">2</cx:pt>
          <cx:pt idx="20976">3</cx:pt>
          <cx:pt idx="20977">2.5024999999999999</cx:pt>
          <cx:pt idx="20978">2.6699999999999999</cx:pt>
          <cx:pt idx="20979">2.6699999999999999</cx:pt>
          <cx:pt idx="20980">3</cx:pt>
          <cx:pt idx="20981">2.6699999999999999</cx:pt>
          <cx:pt idx="20982">2.6699999999999999</cx:pt>
          <cx:pt idx="20983">2.0825</cx:pt>
          <cx:pt idx="20984">3</cx:pt>
          <cx:pt idx="20985">2</cx:pt>
          <cx:pt idx="20986">2.6699999999999999</cx:pt>
          <cx:pt idx="20987">3</cx:pt>
          <cx:pt idx="20988">2.835</cx:pt>
          <cx:pt idx="20989">2.6699999999999999</cx:pt>
          <cx:pt idx="20990">2.6699999999999999</cx:pt>
          <cx:pt idx="20991">2.3300000000000001</cx:pt>
          <cx:pt idx="20992">3</cx:pt>
          <cx:pt idx="20993">2</cx:pt>
          <cx:pt idx="20994">2.665</cx:pt>
          <cx:pt idx="20995">1.3300000000000001</cx:pt>
          <cx:pt idx="20996">3</cx:pt>
          <cx:pt idx="20997">2.3300000000000001</cx:pt>
          <cx:pt idx="20998">2.6699999999999999</cx:pt>
          <cx:pt idx="20999">2.3300000000000001</cx:pt>
          <cx:pt idx="21000">2.6699999999999999</cx:pt>
          <cx:pt idx="21001">2.6699999999999999</cx:pt>
          <cx:pt idx="21002">2</cx:pt>
          <cx:pt idx="21003">1.6699999999999999</cx:pt>
          <cx:pt idx="21004">3</cx:pt>
          <cx:pt idx="21005">3</cx:pt>
          <cx:pt idx="21006">2.6699999999999999</cx:pt>
          <cx:pt idx="21007">2.3300000000000001</cx:pt>
          <cx:pt idx="21008">3</cx:pt>
          <cx:pt idx="21009">1</cx:pt>
          <cx:pt idx="21010">2</cx:pt>
          <cx:pt idx="21011">1.6699999999999999</cx:pt>
          <cx:pt idx="21012">2.6699999999999999</cx:pt>
          <cx:pt idx="21013">1.665</cx:pt>
          <cx:pt idx="21014">2</cx:pt>
          <cx:pt idx="21015">2</cx:pt>
          <cx:pt idx="21016">3</cx:pt>
          <cx:pt idx="21017">2.3300000000000001</cx:pt>
          <cx:pt idx="21018">2.6699999999999999</cx:pt>
          <cx:pt idx="21019">2.6699999999999999</cx:pt>
          <cx:pt idx="21020">2.165</cx:pt>
          <cx:pt idx="21021">1.6699999999999999</cx:pt>
          <cx:pt idx="21022">2.3300000000000001</cx:pt>
          <cx:pt idx="21023">1.6699999999999999</cx:pt>
          <cx:pt idx="21024">2.3300000000000001</cx:pt>
          <cx:pt idx="21025">3</cx:pt>
          <cx:pt idx="21026">2.3300000000000001</cx:pt>
          <cx:pt idx="21027">3</cx:pt>
          <cx:pt idx="21028">2.468</cx:pt>
          <cx:pt idx="21029">2</cx:pt>
          <cx:pt idx="21030">2.0024999999999999</cx:pt>
          <cx:pt idx="21031">1.6699999999999999</cx:pt>
          <cx:pt idx="21032">2.6699999999999999</cx:pt>
          <cx:pt idx="21033">2.6699999999999999</cx:pt>
          <cx:pt idx="21034">2</cx:pt>
          <cx:pt idx="21035">3</cx:pt>
          <cx:pt idx="21036">3</cx:pt>
          <cx:pt idx="21037">2.835</cx:pt>
          <cx:pt idx="21038">3</cx:pt>
          <cx:pt idx="21039">2.6699999999999999</cx:pt>
          <cx:pt idx="21040">1.835</cx:pt>
          <cx:pt idx="21041">3</cx:pt>
          <cx:pt idx="21042">3</cx:pt>
          <cx:pt idx="21043">3</cx:pt>
          <cx:pt idx="21044">2.6699999999999999</cx:pt>
          <cx:pt idx="21045">2.6699999999999999</cx:pt>
          <cx:pt idx="21046">2.6699999999999999</cx:pt>
          <cx:pt idx="21047">3</cx:pt>
          <cx:pt idx="21048">2</cx:pt>
          <cx:pt idx="21049">1.6699999999999999</cx:pt>
          <cx:pt idx="21050">3</cx:pt>
          <cx:pt idx="21051">1.6699999999999999</cx:pt>
          <cx:pt idx="21052">2.6699999999999999</cx:pt>
          <cx:pt idx="21053">3</cx:pt>
          <cx:pt idx="21054">2</cx:pt>
          <cx:pt idx="21055">1.665</cx:pt>
          <cx:pt idx="21056">3</cx:pt>
          <cx:pt idx="21057">2.3300000000000001</cx:pt>
          <cx:pt idx="21058">2.6699999999999999</cx:pt>
          <cx:pt idx="21059">2.3300000000000001</cx:pt>
          <cx:pt idx="21060">3</cx:pt>
          <cx:pt idx="21061">3</cx:pt>
          <cx:pt idx="21062">1.6699999999999999</cx:pt>
          <cx:pt idx="21063">3</cx:pt>
          <cx:pt idx="21064">2.835</cx:pt>
          <cx:pt idx="21065">2</cx:pt>
          <cx:pt idx="21066">2</cx:pt>
          <cx:pt idx="21067">3</cx:pt>
          <cx:pt idx="21068">3</cx:pt>
          <cx:pt idx="21069">1.6699999999999999</cx:pt>
          <cx:pt idx="21070">2.335</cx:pt>
          <cx:pt idx="21071">2.1099999999999999</cx:pt>
          <cx:pt idx="21072">2.3300000000000001</cx:pt>
          <cx:pt idx="21073">2.165</cx:pt>
          <cx:pt idx="21074">2.5</cx:pt>
          <cx:pt idx="21075">2.335</cx:pt>
          <cx:pt idx="21076">2.3300000000000001</cx:pt>
          <cx:pt idx="21077">2.6699999999999999</cx:pt>
          <cx:pt idx="21078">1.835</cx:pt>
          <cx:pt idx="21079">2</cx:pt>
          <cx:pt idx="21080">1.6699999999999999</cx:pt>
          <cx:pt idx="21081">3</cx:pt>
          <cx:pt idx="21082">2.3300000000000001</cx:pt>
          <cx:pt idx="21083">2.6699999999999999</cx:pt>
          <cx:pt idx="21084">2.6699999999999999</cx:pt>
          <cx:pt idx="21085">2</cx:pt>
          <cx:pt idx="21086">2.3300000000000001</cx:pt>
          <cx:pt idx="21087">1.6699999999999999</cx:pt>
          <cx:pt idx="21088">2</cx:pt>
          <cx:pt idx="21089">3</cx:pt>
          <cx:pt idx="21090">2</cx:pt>
          <cx:pt idx="21091">2</cx:pt>
          <cx:pt idx="21092">2</cx:pt>
          <cx:pt idx="21093">1</cx:pt>
          <cx:pt idx="21094">2.6699999999999999</cx:pt>
          <cx:pt idx="21095">2</cx:pt>
          <cx:pt idx="21096">2.6699999999999999</cx:pt>
          <cx:pt idx="21097">3</cx:pt>
          <cx:pt idx="21098">2.165</cx:pt>
          <cx:pt idx="21099">3</cx:pt>
          <cx:pt idx="21100">1.6699999999999999</cx:pt>
          <cx:pt idx="21101">3</cx:pt>
          <cx:pt idx="21102">3</cx:pt>
          <cx:pt idx="21103">2</cx:pt>
          <cx:pt idx="21104">2</cx:pt>
          <cx:pt idx="21105">1.6699999999999999</cx:pt>
          <cx:pt idx="21106">3</cx:pt>
          <cx:pt idx="21107">2.6699999999999999</cx:pt>
          <cx:pt idx="21108">1.3300000000000001</cx:pt>
          <cx:pt idx="21109">1.6699999999999999</cx:pt>
          <cx:pt idx="21110">2.8900000000000001</cx:pt>
          <cx:pt idx="21111">2.6699999999999999</cx:pt>
          <cx:pt idx="21112">2.665</cx:pt>
          <cx:pt idx="21113">2.335</cx:pt>
          <cx:pt idx="21114">3</cx:pt>
          <cx:pt idx="21115">2.6699999999999999</cx:pt>
          <cx:pt idx="21116">2</cx:pt>
          <cx:pt idx="21117">2.335</cx:pt>
          <cx:pt idx="21118">2</cx:pt>
          <cx:pt idx="21119">2</cx:pt>
          <cx:pt idx="21120">2.3300000000000001</cx:pt>
          <cx:pt idx="21121">2.6699999999999999</cx:pt>
          <cx:pt idx="21122">2</cx:pt>
          <cx:pt idx="21123">3</cx:pt>
          <cx:pt idx="21124">2.3300000000000001</cx:pt>
          <cx:pt idx="21125">2.75</cx:pt>
          <cx:pt idx="21126">2.3300000000000001</cx:pt>
          <cx:pt idx="21127">3</cx:pt>
          <cx:pt idx="21128">2.665</cx:pt>
          <cx:pt idx="21129">2.5533333333333332</cx:pt>
          <cx:pt idx="21130">1</cx:pt>
          <cx:pt idx="21131">2</cx:pt>
          <cx:pt idx="21132">2.6666666666666665</cx:pt>
          <cx:pt idx="21133">3</cx:pt>
          <cx:pt idx="21134">2.6699999999999999</cx:pt>
          <cx:pt idx="21135">3</cx:pt>
          <cx:pt idx="21136">2.6699999999999999</cx:pt>
          <cx:pt idx="21137">1.3300000000000001</cx:pt>
          <cx:pt idx="21138">3</cx:pt>
          <cx:pt idx="21139">2.6699999999999999</cx:pt>
          <cx:pt idx="21140">3</cx:pt>
          <cx:pt idx="21141">1</cx:pt>
          <cx:pt idx="21142">2.3300000000000001</cx:pt>
          <cx:pt idx="21143">3</cx:pt>
          <cx:pt idx="21144">2.6699999999999999</cx:pt>
          <cx:pt idx="21145">3</cx:pt>
          <cx:pt idx="21146">1.6699999999999999</cx:pt>
          <cx:pt idx="21147">2.6699999999999999</cx:pt>
          <cx:pt idx="21148">2.3300000000000001</cx:pt>
          <cx:pt idx="21149">3</cx:pt>
          <cx:pt idx="21150">3</cx:pt>
          <cx:pt idx="21151">3</cx:pt>
          <cx:pt idx="21152">3</cx:pt>
          <cx:pt idx="21153">2.5</cx:pt>
          <cx:pt idx="21154">3</cx:pt>
          <cx:pt idx="21155">1.8300000000000001</cx:pt>
          <cx:pt idx="21156">2.6699999999999999</cx:pt>
          <cx:pt idx="21157">2</cx:pt>
          <cx:pt idx="21158">3</cx:pt>
          <cx:pt idx="21159">2.1699999999999999</cx:pt>
          <cx:pt idx="21160">2.3300000000000001</cx:pt>
          <cx:pt idx="21161">2.665</cx:pt>
          <cx:pt idx="21162">2.3300000000000001</cx:pt>
          <cx:pt idx="21163">3</cx:pt>
          <cx:pt idx="21164">2.835</cx:pt>
          <cx:pt idx="21165">2.6699999999999999</cx:pt>
          <cx:pt idx="21166">3</cx:pt>
          <cx:pt idx="21167">2</cx:pt>
          <cx:pt idx="21168">3</cx:pt>
          <cx:pt idx="21169">2.6699999999999999</cx:pt>
          <cx:pt idx="21170">1.6699999999999999</cx:pt>
          <cx:pt idx="21171">2.6699999999999999</cx:pt>
          <cx:pt idx="21172">2.415</cx:pt>
          <cx:pt idx="21173">2.6699999999999999</cx:pt>
          <cx:pt idx="21174">2.665</cx:pt>
          <cx:pt idx="21175">2.6699999999999999</cx:pt>
          <cx:pt idx="21176">2</cx:pt>
          <cx:pt idx="21177">3</cx:pt>
          <cx:pt idx="21178">3</cx:pt>
          <cx:pt idx="21179">2.3300000000000001</cx:pt>
          <cx:pt idx="21180">3</cx:pt>
          <cx:pt idx="21181">2</cx:pt>
          <cx:pt idx="21182">2.6675</cx:pt>
          <cx:pt idx="21183">2.3300000000000001</cx:pt>
          <cx:pt idx="21184">2.6699999999999999</cx:pt>
          <cx:pt idx="21185">2</cx:pt>
          <cx:pt idx="21186">3</cx:pt>
          <cx:pt idx="21187">2</cx:pt>
          <cx:pt idx="21188">1.3300000000000001</cx:pt>
          <cx:pt idx="21189">2.835</cx:pt>
          <cx:pt idx="21190">2.3300000000000001</cx:pt>
          <cx:pt idx="21191">2.4433333333333334</cx:pt>
          <cx:pt idx="21192">1.9339999999999999</cx:pt>
          <cx:pt idx="21193">2.6699999999999999</cx:pt>
          <cx:pt idx="21194">2.6699999999999999</cx:pt>
          <cx:pt idx="21195">2.4175</cx:pt>
          <cx:pt idx="21196">2</cx:pt>
          <cx:pt idx="21197">2.6699999999999999</cx:pt>
          <cx:pt idx="21198">2.165</cx:pt>
          <cx:pt idx="21199">2</cx:pt>
          <cx:pt idx="21200">2.665</cx:pt>
          <cx:pt idx="21201">3</cx:pt>
          <cx:pt idx="21202">2.6699999999999999</cx:pt>
          <cx:pt idx="21203">1.835</cx:pt>
          <cx:pt idx="21204">2.3300000000000001</cx:pt>
          <cx:pt idx="21205">2.165</cx:pt>
          <cx:pt idx="21206">3</cx:pt>
          <cx:pt idx="21207">2.3300000000000001</cx:pt>
          <cx:pt idx="21208">3</cx:pt>
          <cx:pt idx="21209">3</cx:pt>
          <cx:pt idx="21210">2.165</cx:pt>
          <cx:pt idx="21211">2.6699999999999999</cx:pt>
          <cx:pt idx="21212">2.6699999999999999</cx:pt>
          <cx:pt idx="21213">2.6699999999999999</cx:pt>
          <cx:pt idx="21214">3</cx:pt>
          <cx:pt idx="21215">3</cx:pt>
          <cx:pt idx="21216">1</cx:pt>
          <cx:pt idx="21217">2.835</cx:pt>
          <cx:pt idx="21218">3</cx:pt>
          <cx:pt idx="21219">2.6699999999999999</cx:pt>
          <cx:pt idx="21220">2.3300000000000001</cx:pt>
          <cx:pt idx="21221">2.6699999999999999</cx:pt>
          <cx:pt idx="21222">2.6699999999999999</cx:pt>
          <cx:pt idx="21223">2.1699999999999999</cx:pt>
          <cx:pt idx="21224">2.3300000000000001</cx:pt>
          <cx:pt idx="21225">2.3300000000000001</cx:pt>
          <cx:pt idx="21226">2.5566666666666666</cx:pt>
          <cx:pt idx="21227">1</cx:pt>
          <cx:pt idx="21228">2.6699999999999999</cx:pt>
          <cx:pt idx="21229">3</cx:pt>
          <cx:pt idx="21230">2.3300000000000001</cx:pt>
          <cx:pt idx="21231">2.5</cx:pt>
          <cx:pt idx="21232">1</cx:pt>
          <cx:pt idx="21233">2</cx:pt>
          <cx:pt idx="21234">2.3300000000000001</cx:pt>
          <cx:pt idx="21235">3</cx:pt>
          <cx:pt idx="21236">3</cx:pt>
          <cx:pt idx="21237">1.6699999999999999</cx:pt>
          <cx:pt idx="21238">2</cx:pt>
          <cx:pt idx="21239">3</cx:pt>
          <cx:pt idx="21240">2.335</cx:pt>
          <cx:pt idx="21241">2.665</cx:pt>
          <cx:pt idx="21242">1.6699999999999999</cx:pt>
          <cx:pt idx="21243">2.835</cx:pt>
          <cx:pt idx="21244">3</cx:pt>
          <cx:pt idx="21245">3</cx:pt>
          <cx:pt idx="21246">2.1699999999999999</cx:pt>
          <cx:pt idx="21247">2.6699999999999999</cx:pt>
          <cx:pt idx="21248">2.3300000000000001</cx:pt>
          <cx:pt idx="21249">1.665</cx:pt>
          <cx:pt idx="21250">3</cx:pt>
          <cx:pt idx="21251">2.3300000000000001</cx:pt>
          <cx:pt idx="21252">2.6699999999999999</cx:pt>
          <cx:pt idx="21253">2.6666666666666665</cx:pt>
          <cx:pt idx="21254">2</cx:pt>
          <cx:pt idx="21255">3</cx:pt>
          <cx:pt idx="21256">2.3300000000000001</cx:pt>
          <cx:pt idx="21257">2.6699999999999999</cx:pt>
          <cx:pt idx="21258">3</cx:pt>
          <cx:pt idx="21259">1.3300000000000001</cx:pt>
          <cx:pt idx="21260">2.3300000000000001</cx:pt>
          <cx:pt idx="21261">2.335</cx:pt>
          <cx:pt idx="21262">3</cx:pt>
          <cx:pt idx="21263">3</cx:pt>
          <cx:pt idx="21264">2.6699999999999999</cx:pt>
          <cx:pt idx="21265">2.6699999999999999</cx:pt>
          <cx:pt idx="21266">3</cx:pt>
          <cx:pt idx="21267">2</cx:pt>
          <cx:pt idx="21268">3</cx:pt>
          <cx:pt idx="21269">2.3300000000000001</cx:pt>
          <cx:pt idx="21270">3</cx:pt>
          <cx:pt idx="21271">1.6699999999999999</cx:pt>
          <cx:pt idx="21272">2.3300000000000001</cx:pt>
          <cx:pt idx="21273">2.665</cx:pt>
          <cx:pt idx="21274">3</cx:pt>
          <cx:pt idx="21275">2.6666666666666665</cx:pt>
          <cx:pt idx="21276">2.3300000000000001</cx:pt>
          <cx:pt idx="21277">2</cx:pt>
          <cx:pt idx="21278">3</cx:pt>
          <cx:pt idx="21279">2</cx:pt>
          <cx:pt idx="21280">2.3300000000000001</cx:pt>
          <cx:pt idx="21281">3</cx:pt>
          <cx:pt idx="21282">1</cx:pt>
          <cx:pt idx="21283">3</cx:pt>
          <cx:pt idx="21284">3</cx:pt>
          <cx:pt idx="21285">2.3300000000000001</cx:pt>
          <cx:pt idx="21286">2.335</cx:pt>
          <cx:pt idx="21287">2.6699999999999999</cx:pt>
          <cx:pt idx="21288">2.6699999999999999</cx:pt>
          <cx:pt idx="21289">1.835</cx:pt>
          <cx:pt idx="21290">1</cx:pt>
          <cx:pt idx="21291">2.3300000000000001</cx:pt>
          <cx:pt idx="21292">2.2679999999999998</cx:pt>
          <cx:pt idx="21293">3</cx:pt>
          <cx:pt idx="21294">1.3300000000000001</cx:pt>
          <cx:pt idx="21295">2</cx:pt>
          <cx:pt idx="21296">3</cx:pt>
          <cx:pt idx="21297">2.6699999999999999</cx:pt>
          <cx:pt idx="21298">3</cx:pt>
          <cx:pt idx="21299">2.2233333333333332</cx:pt>
          <cx:pt idx="21300">2</cx:pt>
          <cx:pt idx="21301">3</cx:pt>
          <cx:pt idx="21302">1.8866666666666667</cx:pt>
          <cx:pt idx="21303">2</cx:pt>
          <cx:pt idx="21304">2.6699999999999999</cx:pt>
          <cx:pt idx="21305">2</cx:pt>
          <cx:pt idx="21306">2.1699999999999999</cx:pt>
          <cx:pt idx="21307">2.3300000000000001</cx:pt>
          <cx:pt idx="21308">1.6699999999999999</cx:pt>
          <cx:pt idx="21309">2.6699999999999999</cx:pt>
          <cx:pt idx="21310">3</cx:pt>
          <cx:pt idx="21311">3</cx:pt>
          <cx:pt idx="21312">1.6699999999999999</cx:pt>
          <cx:pt idx="21313">2.6699999999999999</cx:pt>
          <cx:pt idx="21314">2</cx:pt>
          <cx:pt idx="21315">3</cx:pt>
          <cx:pt idx="21316">2</cx:pt>
          <cx:pt idx="21317">2.3300000000000001</cx:pt>
          <cx:pt idx="21318">3</cx:pt>
          <cx:pt idx="21319">1.3300000000000001</cx:pt>
          <cx:pt idx="21320">3</cx:pt>
          <cx:pt idx="21321">2.5</cx:pt>
          <cx:pt idx="21322">3</cx:pt>
          <cx:pt idx="21323">2.6699999999999999</cx:pt>
          <cx:pt idx="21324">3</cx:pt>
          <cx:pt idx="21325">1.835</cx:pt>
          <cx:pt idx="21326">2</cx:pt>
          <cx:pt idx="21327">3</cx:pt>
          <cx:pt idx="21328">1.6699999999999999</cx:pt>
          <cx:pt idx="21329">2.335</cx:pt>
          <cx:pt idx="21330">2.3300000000000001</cx:pt>
          <cx:pt idx="21331">2.6699999999999999</cx:pt>
          <cx:pt idx="21332">2</cx:pt>
          <cx:pt idx="21333">2.6699999999999999</cx:pt>
          <cx:pt idx="21334">2</cx:pt>
          <cx:pt idx="21335">2.0033333333333334</cx:pt>
          <cx:pt idx="21336">3</cx:pt>
          <cx:pt idx="21337">2.665</cx:pt>
          <cx:pt idx="21338">1.5</cx:pt>
          <cx:pt idx="21339">2</cx:pt>
          <cx:pt idx="21340">2.6699999999999999</cx:pt>
          <cx:pt idx="21341">1.6699999999999999</cx:pt>
          <cx:pt idx="21342">3</cx:pt>
          <cx:pt idx="21343">2.3300000000000001</cx:pt>
          <cx:pt idx="21344">3</cx:pt>
          <cx:pt idx="21345">3</cx:pt>
          <cx:pt idx="21346">1.6699999999999999</cx:pt>
          <cx:pt idx="21347">2.335</cx:pt>
          <cx:pt idx="21348">2.6699999999999999</cx:pt>
          <cx:pt idx="21349">2.3300000000000001</cx:pt>
          <cx:pt idx="21350">1.6699999999999999</cx:pt>
          <cx:pt idx="21351">1</cx:pt>
          <cx:pt idx="21352">2.6699999999999999</cx:pt>
          <cx:pt idx="21353">2.6699999999999999</cx:pt>
          <cx:pt idx="21354">2.3300000000000001</cx:pt>
          <cx:pt idx="21355">3</cx:pt>
          <cx:pt idx="21356">2.6699999999999999</cx:pt>
          <cx:pt idx="21357">3</cx:pt>
          <cx:pt idx="21358">2.3300000000000001</cx:pt>
          <cx:pt idx="21359">2.3300000000000001</cx:pt>
          <cx:pt idx="21360">2.6699999999999999</cx:pt>
          <cx:pt idx="21361">1.6699999999999999</cx:pt>
          <cx:pt idx="21362">2.3300000000000001</cx:pt>
          <cx:pt idx="21363">1.6699999999999999</cx:pt>
          <cx:pt idx="21364">3</cx:pt>
          <cx:pt idx="21365">2.6699999999999999</cx:pt>
          <cx:pt idx="21366">2.165</cx:pt>
          <cx:pt idx="21367">2.3300000000000001</cx:pt>
          <cx:pt idx="21368">3</cx:pt>
          <cx:pt idx="21369">3</cx:pt>
          <cx:pt idx="21370">3</cx:pt>
          <cx:pt idx="21371">2.3300000000000001</cx:pt>
          <cx:pt idx="21372">2.3300000000000001</cx:pt>
          <cx:pt idx="21373">2.3300000000000001</cx:pt>
          <cx:pt idx="21374">2.5566666666666666</cx:pt>
          <cx:pt idx="21375">3</cx:pt>
          <cx:pt idx="21376">2.3300000000000001</cx:pt>
          <cx:pt idx="21377">1.3300000000000001</cx:pt>
          <cx:pt idx="21378">1.6699999999999999</cx:pt>
          <cx:pt idx="21379">2.3300000000000001</cx:pt>
          <cx:pt idx="21380">3</cx:pt>
          <cx:pt idx="21381">2.6699999999999999</cx:pt>
          <cx:pt idx="21382">2.335</cx:pt>
          <cx:pt idx="21383">2.7799999999999998</cx:pt>
          <cx:pt idx="21384">2.665</cx:pt>
          <cx:pt idx="21385">2.665</cx:pt>
          <cx:pt idx="21386">2.3300000000000001</cx:pt>
          <cx:pt idx="21387">2.665</cx:pt>
          <cx:pt idx="21388">2.1699999999999999</cx:pt>
          <cx:pt idx="21389">2.835</cx:pt>
          <cx:pt idx="21390">3</cx:pt>
          <cx:pt idx="21391">3</cx:pt>
          <cx:pt idx="21392">2</cx:pt>
          <cx:pt idx="21393">3</cx:pt>
          <cx:pt idx="21394">2</cx:pt>
          <cx:pt idx="21395">2.6699999999999999</cx:pt>
          <cx:pt idx="21396">2.6699999999999999</cx:pt>
          <cx:pt idx="21397">2.3300000000000001</cx:pt>
          <cx:pt idx="21398">2.3300000000000001</cx:pt>
          <cx:pt idx="21399">2.1699999999999999</cx:pt>
          <cx:pt idx="21400">2.3300000000000001</cx:pt>
          <cx:pt idx="21401">3</cx:pt>
          <cx:pt idx="21402">3</cx:pt>
          <cx:pt idx="21403">3</cx:pt>
          <cx:pt idx="21404">2.6699999999999999</cx:pt>
          <cx:pt idx="21405">2.6699999999999999</cx:pt>
          <cx:pt idx="21406">3</cx:pt>
          <cx:pt idx="21407">2.6699999999999999</cx:pt>
          <cx:pt idx="21408">2.6699999999999999</cx:pt>
          <cx:pt idx="21409">2.5339999999999998</cx:pt>
          <cx:pt idx="21410">2</cx:pt>
          <cx:pt idx="21411">3</cx:pt>
          <cx:pt idx="21412">2</cx:pt>
          <cx:pt idx="21413">3</cx:pt>
          <cx:pt idx="21414">2</cx:pt>
          <cx:pt idx="21415">2.6699999999999999</cx:pt>
          <cx:pt idx="21416">2</cx:pt>
          <cx:pt idx="21417">2</cx:pt>
          <cx:pt idx="21418">2.7766666666666668</cx:pt>
          <cx:pt idx="21419">2.6699999999999999</cx:pt>
          <cx:pt idx="21420">2.6699999999999999</cx:pt>
          <cx:pt idx="21421">2.3300000000000001</cx:pt>
          <cx:pt idx="21422">3</cx:pt>
          <cx:pt idx="21423">2.3300000000000001</cx:pt>
          <cx:pt idx="21424">3</cx:pt>
          <cx:pt idx="21425">2</cx:pt>
          <cx:pt idx="21426">2.6699999999999999</cx:pt>
          <cx:pt idx="21427">2.3300000000000001</cx:pt>
          <cx:pt idx="21428">3</cx:pt>
          <cx:pt idx="21429">2</cx:pt>
          <cx:pt idx="21430">2.4433333333333334</cx:pt>
          <cx:pt idx="21431">2.3300000000000001</cx:pt>
          <cx:pt idx="21432">3</cx:pt>
          <cx:pt idx="21433">2.835</cx:pt>
          <cx:pt idx="21434">2</cx:pt>
          <cx:pt idx="21435">2.5</cx:pt>
          <cx:pt idx="21436">2.6699999999999999</cx:pt>
          <cx:pt idx="21437">2.3300000000000001</cx:pt>
          <cx:pt idx="21438">3</cx:pt>
          <cx:pt idx="21439">1</cx:pt>
          <cx:pt idx="21440">1.3300000000000001</cx:pt>
          <cx:pt idx="21441">3</cx:pt>
          <cx:pt idx="21442">3</cx:pt>
          <cx:pt idx="21443">2.665</cx:pt>
          <cx:pt idx="21444">1.835</cx:pt>
          <cx:pt idx="21445">1.6699999999999999</cx:pt>
          <cx:pt idx="21446">2.6699999999999999</cx:pt>
          <cx:pt idx="21447">3</cx:pt>
          <cx:pt idx="21448">2.6699999999999999</cx:pt>
          <cx:pt idx="21449">3</cx:pt>
          <cx:pt idx="21450">3</cx:pt>
          <cx:pt idx="21451">3</cx:pt>
          <cx:pt idx="21452">3</cx:pt>
          <cx:pt idx="21453">3</cx:pt>
          <cx:pt idx="21454">2.835</cx:pt>
          <cx:pt idx="21455">2.665</cx:pt>
          <cx:pt idx="21456">2.3300000000000001</cx:pt>
          <cx:pt idx="21457">2.6699999999999999</cx:pt>
          <cx:pt idx="21458">1.665</cx:pt>
          <cx:pt idx="21459">3</cx:pt>
          <cx:pt idx="21460">2.6699999999999999</cx:pt>
          <cx:pt idx="21461">2.6699999999999999</cx:pt>
          <cx:pt idx="21462">1.835</cx:pt>
          <cx:pt idx="21463">2.4175</cx:pt>
          <cx:pt idx="21464">3</cx:pt>
          <cx:pt idx="21465">1.3300000000000001</cx:pt>
          <cx:pt idx="21466">2</cx:pt>
          <cx:pt idx="21467">2</cx:pt>
          <cx:pt idx="21468">3</cx:pt>
          <cx:pt idx="21469">2.3300000000000001</cx:pt>
          <cx:pt idx="21470">2.3300000000000001</cx:pt>
          <cx:pt idx="21471">2</cx:pt>
          <cx:pt idx="21472">3</cx:pt>
          <cx:pt idx="21473">2.2233333333333332</cx:pt>
          <cx:pt idx="21474">3</cx:pt>
          <cx:pt idx="21475">3</cx:pt>
          <cx:pt idx="21476">3</cx:pt>
          <cx:pt idx="21477">3</cx:pt>
          <cx:pt idx="21478">2.3300000000000001</cx:pt>
          <cx:pt idx="21479">2.3300000000000001</cx:pt>
          <cx:pt idx="21480">3</cx:pt>
          <cx:pt idx="21481">3</cx:pt>
          <cx:pt idx="21482">3</cx:pt>
          <cx:pt idx="21483">3</cx:pt>
          <cx:pt idx="21484">3</cx:pt>
          <cx:pt idx="21485">3</cx:pt>
          <cx:pt idx="21486">2.3300000000000001</cx:pt>
          <cx:pt idx="21487">3</cx:pt>
          <cx:pt idx="21488">2</cx:pt>
          <cx:pt idx="21489">1.6699999999999999</cx:pt>
          <cx:pt idx="21490">2</cx:pt>
          <cx:pt idx="21491">3</cx:pt>
          <cx:pt idx="21492">2</cx:pt>
          <cx:pt idx="21493">2.3300000000000001</cx:pt>
          <cx:pt idx="21494">2.3300000000000001</cx:pt>
          <cx:pt idx="21495">2.335</cx:pt>
          <cx:pt idx="21496">3</cx:pt>
          <cx:pt idx="21497">2</cx:pt>
          <cx:pt idx="21498">2.335</cx:pt>
          <cx:pt idx="21499">2.1699999999999999</cx:pt>
          <cx:pt idx="21500">2.3300000000000001</cx:pt>
          <cx:pt idx="21501">2.6699999999999999</cx:pt>
          <cx:pt idx="21502">2.3300000000000001</cx:pt>
          <cx:pt idx="21503">2.2233333333333332</cx:pt>
          <cx:pt idx="21504">3</cx:pt>
          <cx:pt idx="21505">1.665</cx:pt>
          <cx:pt idx="21506">3</cx:pt>
          <cx:pt idx="21507">2.3300000000000001</cx:pt>
          <cx:pt idx="21508">3</cx:pt>
          <cx:pt idx="21509">2.665</cx:pt>
          <cx:pt idx="21510">2.3300000000000001</cx:pt>
          <cx:pt idx="21511">1.6699999999999999</cx:pt>
          <cx:pt idx="21512">2</cx:pt>
          <cx:pt idx="21513">2.5</cx:pt>
          <cx:pt idx="21514">2.6000000000000001</cx:pt>
          <cx:pt idx="21515">2.3300000000000001</cx:pt>
          <cx:pt idx="21516">2.3300000000000001</cx:pt>
          <cx:pt idx="21517">2.3300000000000001</cx:pt>
          <cx:pt idx="21518">1.6699999999999999</cx:pt>
          <cx:pt idx="21519">3</cx:pt>
          <cx:pt idx="21520">2</cx:pt>
          <cx:pt idx="21521">2</cx:pt>
          <cx:pt idx="21522">2.3333333333333335</cx:pt>
          <cx:pt idx="21523">3</cx:pt>
          <cx:pt idx="21524">2.5566666666666666</cx:pt>
          <cx:pt idx="21525">2.6699999999999999</cx:pt>
          <cx:pt idx="21526">2.6699999999999999</cx:pt>
          <cx:pt idx="21527">3</cx:pt>
          <cx:pt idx="21528">2.3300000000000001</cx:pt>
          <cx:pt idx="21529">2.3300000000000001</cx:pt>
          <cx:pt idx="21530">3</cx:pt>
          <cx:pt idx="21531">2</cx:pt>
          <cx:pt idx="21532">2.3300000000000001</cx:pt>
          <cx:pt idx="21533">2.6699999999999999</cx:pt>
          <cx:pt idx="21534">3</cx:pt>
          <cx:pt idx="21535">2.6699999999999999</cx:pt>
          <cx:pt idx="21536">2</cx:pt>
          <cx:pt idx="21537">2</cx:pt>
          <cx:pt idx="21538">2.3300000000000001</cx:pt>
          <cx:pt idx="21539">2.3300000000000001</cx:pt>
          <cx:pt idx="21540">3</cx:pt>
          <cx:pt idx="21541">2.5</cx:pt>
          <cx:pt idx="21542">2</cx:pt>
          <cx:pt idx="21543">3</cx:pt>
          <cx:pt idx="21544">3</cx:pt>
          <cx:pt idx="21545">2</cx:pt>
          <cx:pt idx="21546">2.6699999999999999</cx:pt>
          <cx:pt idx="21547">2.6699999999999999</cx:pt>
          <cx:pt idx="21548">2.6699999999999999</cx:pt>
          <cx:pt idx="21549">2.6699999999999999</cx:pt>
          <cx:pt idx="21550">2.3300000000000001</cx:pt>
          <cx:pt idx="21551">2.6675</cx:pt>
          <cx:pt idx="21552">2.7799999999999998</cx:pt>
          <cx:pt idx="21553">2.6699999999999999</cx:pt>
          <cx:pt idx="21554">2.335</cx:pt>
          <cx:pt idx="21555">2.6699999999999999</cx:pt>
          <cx:pt idx="21556">2.665</cx:pt>
          <cx:pt idx="21557">2.835</cx:pt>
          <cx:pt idx="21558">2.6699999999999999</cx:pt>
          <cx:pt idx="21559">1.835</cx:pt>
          <cx:pt idx="21560">2.6699999999999999</cx:pt>
          <cx:pt idx="21561">3</cx:pt>
          <cx:pt idx="21562">2.3325</cx:pt>
          <cx:pt idx="21563">1.6699999999999999</cx:pt>
          <cx:pt idx="21564">1.6699999999999999</cx:pt>
          <cx:pt idx="21565">2.3300000000000001</cx:pt>
          <cx:pt idx="21566">2.835</cx:pt>
          <cx:pt idx="21567">2.6699999999999999</cx:pt>
          <cx:pt idx="21568">3</cx:pt>
          <cx:pt idx="21569">2.3300000000000001</cx:pt>
          <cx:pt idx="21570">3</cx:pt>
          <cx:pt idx="21571">2.2200000000000002</cx:pt>
          <cx:pt idx="21572">3</cx:pt>
          <cx:pt idx="21573">3</cx:pt>
          <cx:pt idx="21574">2.3300000000000001</cx:pt>
          <cx:pt idx="21575">2.3300000000000001</cx:pt>
          <cx:pt idx="21576">2.6699999999999999</cx:pt>
          <cx:pt idx="21577">3</cx:pt>
          <cx:pt idx="21578">2.3300000000000001</cx:pt>
          <cx:pt idx="21579">1.3300000000000001</cx:pt>
          <cx:pt idx="21580">2.3300000000000001</cx:pt>
          <cx:pt idx="21581">3</cx:pt>
          <cx:pt idx="21582">2.3300000000000001</cx:pt>
          <cx:pt idx="21583">2.3300000000000001</cx:pt>
          <cx:pt idx="21584">2.835</cx:pt>
          <cx:pt idx="21585">2.335</cx:pt>
          <cx:pt idx="21586">3</cx:pt>
          <cx:pt idx="21587">2.6699999999999999</cx:pt>
          <cx:pt idx="21588">2.835</cx:pt>
          <cx:pt idx="21589">3</cx:pt>
          <cx:pt idx="21590">2.6699999999999999</cx:pt>
          <cx:pt idx="21591">2.7799999999999998</cx:pt>
          <cx:pt idx="21592">2.5</cx:pt>
          <cx:pt idx="21593">1.6699999999999999</cx:pt>
          <cx:pt idx="21594">2</cx:pt>
          <cx:pt idx="21595">3</cx:pt>
          <cx:pt idx="21596">2.6699999999999999</cx:pt>
          <cx:pt idx="21597">2.665</cx:pt>
          <cx:pt idx="21598">3</cx:pt>
          <cx:pt idx="21599">2.665</cx:pt>
          <cx:pt idx="21600">3</cx:pt>
          <cx:pt idx="21601">1</cx:pt>
          <cx:pt idx="21602">2.6699999999999999</cx:pt>
          <cx:pt idx="21603">2</cx:pt>
          <cx:pt idx="21604">2.6699999999999999</cx:pt>
          <cx:pt idx="21605">2</cx:pt>
          <cx:pt idx="21606">2.3300000000000001</cx:pt>
          <cx:pt idx="21607">1.6699999999999999</cx:pt>
          <cx:pt idx="21608">2.3300000000000001</cx:pt>
          <cx:pt idx="21609">2</cx:pt>
          <cx:pt idx="21610">2.3325</cx:pt>
          <cx:pt idx="21611">2.3300000000000001</cx:pt>
          <cx:pt idx="21612">2.6699999999999999</cx:pt>
          <cx:pt idx="21613">2.3300000000000001</cx:pt>
          <cx:pt idx="21614">2.3366666666666664</cx:pt>
          <cx:pt idx="21615">2.6666666666666665</cx:pt>
          <cx:pt idx="21616">3</cx:pt>
          <cx:pt idx="21617">2.6659999999999999</cx:pt>
          <cx:pt idx="21618">2.3300000000000001</cx:pt>
          <cx:pt idx="21619">2.1699999999999999</cx:pt>
          <cx:pt idx="21620">2.3300000000000001</cx:pt>
          <cx:pt idx="21621">2.335</cx:pt>
          <cx:pt idx="21622">3</cx:pt>
          <cx:pt idx="21623">1</cx:pt>
          <cx:pt idx="21624">2.3300000000000001</cx:pt>
          <cx:pt idx="21625">3</cx:pt>
          <cx:pt idx="21626">2.5</cx:pt>
          <cx:pt idx="21627">1.835</cx:pt>
          <cx:pt idx="21628">3</cx:pt>
          <cx:pt idx="21629">3</cx:pt>
          <cx:pt idx="21630">3</cx:pt>
          <cx:pt idx="21631">2.3300000000000001</cx:pt>
          <cx:pt idx="21632">3</cx:pt>
          <cx:pt idx="21633">1.6699999999999999</cx:pt>
          <cx:pt idx="21634">2.6699999999999999</cx:pt>
          <cx:pt idx="21635">2</cx:pt>
          <cx:pt idx="21636">2.3300000000000001</cx:pt>
          <cx:pt idx="21637">3</cx:pt>
          <cx:pt idx="21638">2.6699999999999999</cx:pt>
          <cx:pt idx="21639">2.3300000000000001</cx:pt>
          <cx:pt idx="21640">3</cx:pt>
          <cx:pt idx="21641">3</cx:pt>
          <cx:pt idx="21642">2.3300000000000001</cx:pt>
          <cx:pt idx="21643">3</cx:pt>
          <cx:pt idx="21644">3</cx:pt>
          <cx:pt idx="21645">2.3300000000000001</cx:pt>
          <cx:pt idx="21646">3</cx:pt>
          <cx:pt idx="21647">2.665</cx:pt>
          <cx:pt idx="21648">3</cx:pt>
          <cx:pt idx="21649">2.1699999999999999</cx:pt>
          <cx:pt idx="21650">2.6699999999999999</cx:pt>
          <cx:pt idx="21651">2.3300000000000001</cx:pt>
          <cx:pt idx="21652">2.3300000000000001</cx:pt>
          <cx:pt idx="21653">3</cx:pt>
          <cx:pt idx="21654">2.6699999999999999</cx:pt>
          <cx:pt idx="21655">3</cx:pt>
          <cx:pt idx="21656">2.3300000000000001</cx:pt>
          <cx:pt idx="21657">1.6699999999999999</cx:pt>
          <cx:pt idx="21658">2</cx:pt>
          <cx:pt idx="21659">2.3300000000000001</cx:pt>
          <cx:pt idx="21660">2.5566666666666666</cx:pt>
          <cx:pt idx="21661">1.6699999999999999</cx:pt>
          <cx:pt idx="21662">2.6699999999999999</cx:pt>
          <cx:pt idx="21663">3</cx:pt>
          <cx:pt idx="21664">2.835</cx:pt>
          <cx:pt idx="21665">3</cx:pt>
          <cx:pt idx="21666">2.3300000000000001</cx:pt>
          <cx:pt idx="21667">2.3300000000000001</cx:pt>
          <cx:pt idx="21668">2.3300000000000001</cx:pt>
          <cx:pt idx="21669">2</cx:pt>
          <cx:pt idx="21670">3</cx:pt>
          <cx:pt idx="21671">3</cx:pt>
          <cx:pt idx="21672">2.6699999999999999</cx:pt>
          <cx:pt idx="21673">1.6699999999999999</cx:pt>
          <cx:pt idx="21674">3</cx:pt>
          <cx:pt idx="21675">2.6699999999999999</cx:pt>
          <cx:pt idx="21676">2.3300000000000001</cx:pt>
          <cx:pt idx="21677">3</cx:pt>
          <cx:pt idx="21678">2.6699999999999999</cx:pt>
          <cx:pt idx="21679">2.665</cx:pt>
          <cx:pt idx="21680">1.6699999999999999</cx:pt>
          <cx:pt idx="21681">1.665</cx:pt>
          <cx:pt idx="21682">2.3300000000000001</cx:pt>
          <cx:pt idx="21683">2.5</cx:pt>
          <cx:pt idx="21684">1.835</cx:pt>
          <cx:pt idx="21685">2.3300000000000001</cx:pt>
          <cx:pt idx="21686">2</cx:pt>
          <cx:pt idx="21687">2.6699999999999999</cx:pt>
          <cx:pt idx="21688">2.5</cx:pt>
          <cx:pt idx="21689">2.3300000000000001</cx:pt>
          <cx:pt idx="21690">2.6699999999999999</cx:pt>
          <cx:pt idx="21691">1.335</cx:pt>
          <cx:pt idx="21692">1.6699999999999999</cx:pt>
          <cx:pt idx="21693">2.3300000000000001</cx:pt>
          <cx:pt idx="21694">3</cx:pt>
          <cx:pt idx="21695">3</cx:pt>
          <cx:pt idx="21696">3</cx:pt>
          <cx:pt idx="21697">2.165</cx:pt>
          <cx:pt idx="21698">2.3300000000000001</cx:pt>
          <cx:pt idx="21699">1.6699999999999999</cx:pt>
          <cx:pt idx="21700">2.3300000000000001</cx:pt>
          <cx:pt idx="21701">2</cx:pt>
          <cx:pt idx="21702">2</cx:pt>
          <cx:pt idx="21703">2.3333333333333335</cx:pt>
          <cx:pt idx="21704">1.335</cx:pt>
          <cx:pt idx="21705">3</cx:pt>
          <cx:pt idx="21706">3</cx:pt>
          <cx:pt idx="21707">2.835</cx:pt>
          <cx:pt idx="21708">1.3300000000000001</cx:pt>
          <cx:pt idx="21709">2.3300000000000001</cx:pt>
          <cx:pt idx="21710">3</cx:pt>
          <cx:pt idx="21711">2</cx:pt>
          <cx:pt idx="21712">2</cx:pt>
          <cx:pt idx="21713">2.6699999999999999</cx:pt>
          <cx:pt idx="21714">2.3300000000000001</cx:pt>
          <cx:pt idx="21715">2.3300000000000001</cx:pt>
          <cx:pt idx="21716">2.1699999999999999</cx:pt>
          <cx:pt idx="21717">1.3300000000000001</cx:pt>
          <cx:pt idx="21718">3</cx:pt>
          <cx:pt idx="21719">3</cx:pt>
          <cx:pt idx="21720">1.6699999999999999</cx:pt>
          <cx:pt idx="21721">2.3300000000000001</cx:pt>
          <cx:pt idx="21722">2.6699999999999999</cx:pt>
          <cx:pt idx="21723">1.6699999999999999</cx:pt>
          <cx:pt idx="21724">2.3300000000000001</cx:pt>
          <cx:pt idx="21725">2.3300000000000001</cx:pt>
          <cx:pt idx="21726">2.6699999999999999</cx:pt>
          <cx:pt idx="21727">2</cx:pt>
          <cx:pt idx="21728">2.3300000000000001</cx:pt>
          <cx:pt idx="21729">1</cx:pt>
          <cx:pt idx="21730">1.6699999999999999</cx:pt>
          <cx:pt idx="21731">2.3300000000000001</cx:pt>
          <cx:pt idx="21732">2</cx:pt>
          <cx:pt idx="21733">2.835</cx:pt>
          <cx:pt idx="21734">2.3300000000000001</cx:pt>
          <cx:pt idx="21735">2</cx:pt>
          <cx:pt idx="21736">1.835</cx:pt>
          <cx:pt idx="21737">2</cx:pt>
          <cx:pt idx="21738">2.3300000000000001</cx:pt>
          <cx:pt idx="21739">2.5566666666666666</cx:pt>
          <cx:pt idx="21740">2</cx:pt>
          <cx:pt idx="21741">3</cx:pt>
          <cx:pt idx="21742">3</cx:pt>
          <cx:pt idx="21743">2.6699999999999999</cx:pt>
          <cx:pt idx="21744">3</cx:pt>
          <cx:pt idx="21745">2.835</cx:pt>
          <cx:pt idx="21746">1.6699999999999999</cx:pt>
          <cx:pt idx="21747">2.665</cx:pt>
          <cx:pt idx="21748">2</cx:pt>
          <cx:pt idx="21749">2.6699999999999999</cx:pt>
          <cx:pt idx="21750">2.6699999999999999</cx:pt>
          <cx:pt idx="21751">2.6699999999999999</cx:pt>
          <cx:pt idx="21752">2</cx:pt>
          <cx:pt idx="21753">2.6699999999999999</cx:pt>
          <cx:pt idx="21754">2</cx:pt>
          <cx:pt idx="21755">2</cx:pt>
          <cx:pt idx="21756">2.6699999999999999</cx:pt>
          <cx:pt idx="21757">1.6699999999999999</cx:pt>
          <cx:pt idx="21758">1.6699999999999999</cx:pt>
          <cx:pt idx="21759">2.835</cx:pt>
          <cx:pt idx="21760">2.3300000000000001</cx:pt>
          <cx:pt idx="21761">3</cx:pt>
          <cx:pt idx="21762">2.6666666666666665</cx:pt>
          <cx:pt idx="21763">1.6699999999999999</cx:pt>
          <cx:pt idx="21764">2.3300000000000001</cx:pt>
          <cx:pt idx="21765">1.6699999999999999</cx:pt>
          <cx:pt idx="21766">2.3300000000000001</cx:pt>
          <cx:pt idx="21767">2</cx:pt>
          <cx:pt idx="21768">3</cx:pt>
          <cx:pt idx="21769">2.665</cx:pt>
          <cx:pt idx="21770">2.335</cx:pt>
          <cx:pt idx="21771">1</cx:pt>
          <cx:pt idx="21772">1.835</cx:pt>
          <cx:pt idx="21773">3</cx:pt>
          <cx:pt idx="21774">2.3300000000000001</cx:pt>
          <cx:pt idx="21775">2.665</cx:pt>
          <cx:pt idx="21776">1.5533333333333335</cx:pt>
          <cx:pt idx="21777">1.6699999999999999</cx:pt>
          <cx:pt idx="21778">3</cx:pt>
          <cx:pt idx="21779">2</cx:pt>
          <cx:pt idx="21780">3</cx:pt>
          <cx:pt idx="21781">3</cx:pt>
          <cx:pt idx="21782">3</cx:pt>
          <cx:pt idx="21783">2.3300000000000001</cx:pt>
          <cx:pt idx="21784">2.6699999999999999</cx:pt>
          <cx:pt idx="21785">1.6699999999999999</cx:pt>
          <cx:pt idx="21786">2.835</cx:pt>
          <cx:pt idx="21787">2</cx:pt>
          <cx:pt idx="21788">2.5566666666666666</cx:pt>
          <cx:pt idx="21789">3</cx:pt>
          <cx:pt idx="21790">3</cx:pt>
          <cx:pt idx="21791">2.3300000000000001</cx:pt>
          <cx:pt idx="21792">2.6699999999999999</cx:pt>
          <cx:pt idx="21793">2.3300000000000001</cx:pt>
          <cx:pt idx="21794">2.1099999999999999</cx:pt>
          <cx:pt idx="21795">2.6699999999999999</cx:pt>
          <cx:pt idx="21796">3</cx:pt>
          <cx:pt idx="21797">2</cx:pt>
          <cx:pt idx="21798">2.6699999999999999</cx:pt>
          <cx:pt idx="21799">3</cx:pt>
          <cx:pt idx="21800">2</cx:pt>
          <cx:pt idx="21801">2</cx:pt>
          <cx:pt idx="21802">2.3300000000000001</cx:pt>
          <cx:pt idx="21803">2.6699999999999999</cx:pt>
          <cx:pt idx="21804">2</cx:pt>
          <cx:pt idx="21805">3</cx:pt>
          <cx:pt idx="21806">2.5</cx:pt>
          <cx:pt idx="21807">2.3300000000000001</cx:pt>
          <cx:pt idx="21808">2.6699999999999999</cx:pt>
          <cx:pt idx="21809">3</cx:pt>
          <cx:pt idx="21810">1.6699999999999999</cx:pt>
          <cx:pt idx="21811">2.3300000000000001</cx:pt>
          <cx:pt idx="21812">3</cx:pt>
          <cx:pt idx="21813">2.5</cx:pt>
          <cx:pt idx="21814">2.3300000000000001</cx:pt>
          <cx:pt idx="21815">2.6699999999999999</cx:pt>
          <cx:pt idx="21816">3</cx:pt>
          <cx:pt idx="21817">1.6699999999999999</cx:pt>
          <cx:pt idx="21818">3</cx:pt>
          <cx:pt idx="21819">3</cx:pt>
          <cx:pt idx="21820">2</cx:pt>
          <cx:pt idx="21821">3</cx:pt>
          <cx:pt idx="21822">1.6699999999999999</cx:pt>
          <cx:pt idx="21823">3</cx:pt>
          <cx:pt idx="21824">2.2233333333333332</cx:pt>
          <cx:pt idx="21825">2.6699999999999999</cx:pt>
          <cx:pt idx="21826">2.2233333333333332</cx:pt>
          <cx:pt idx="21827">2.1699999999999999</cx:pt>
          <cx:pt idx="21828">2.6699999999999999</cx:pt>
          <cx:pt idx="21829">2.6699999999999999</cx:pt>
          <cx:pt idx="21830">2.6699999999999999</cx:pt>
          <cx:pt idx="21831">2.3300000000000001</cx:pt>
          <cx:pt idx="21832">2.6699999999999999</cx:pt>
          <cx:pt idx="21833">3</cx:pt>
          <cx:pt idx="21834">2.835</cx:pt>
          <cx:pt idx="21835">2.3300000000000001</cx:pt>
          <cx:pt idx="21836">1</cx:pt>
          <cx:pt idx="21837">2.6699999999999999</cx:pt>
          <cx:pt idx="21838">1.3300000000000001</cx:pt>
          <cx:pt idx="21839">2.3300000000000001</cx:pt>
          <cx:pt idx="21840">2.3300000000000001</cx:pt>
          <cx:pt idx="21841">3</cx:pt>
          <cx:pt idx="21842">2.6699999999999999</cx:pt>
          <cx:pt idx="21843">3</cx:pt>
          <cx:pt idx="21844">3</cx:pt>
          <cx:pt idx="21845">2.3300000000000001</cx:pt>
          <cx:pt idx="21846">2</cx:pt>
          <cx:pt idx="21847">2.6699999999999999</cx:pt>
          <cx:pt idx="21848">3</cx:pt>
          <cx:pt idx="21849">3</cx:pt>
          <cx:pt idx="21850">3</cx:pt>
          <cx:pt idx="21851">3</cx:pt>
          <cx:pt idx="21852">2</cx:pt>
          <cx:pt idx="21853">2.5</cx:pt>
          <cx:pt idx="21854">2.6699999999999999</cx:pt>
          <cx:pt idx="21855">1.6699999999999999</cx:pt>
          <cx:pt idx="21856">1.6699999999999999</cx:pt>
          <cx:pt idx="21857">3</cx:pt>
          <cx:pt idx="21858">3</cx:pt>
          <cx:pt idx="21859">3</cx:pt>
          <cx:pt idx="21860">2.165</cx:pt>
          <cx:pt idx="21861">2.5</cx:pt>
          <cx:pt idx="21862">2.3300000000000001</cx:pt>
          <cx:pt idx="21863">3</cx:pt>
          <cx:pt idx="21864">2.3300000000000001</cx:pt>
          <cx:pt idx="21865">2</cx:pt>
          <cx:pt idx="21866">2.6699999999999999</cx:pt>
          <cx:pt idx="21867">3</cx:pt>
          <cx:pt idx="21868">1.6699999999999999</cx:pt>
          <cx:pt idx="21869">1.6699999999999999</cx:pt>
          <cx:pt idx="21870">2.3300000000000001</cx:pt>
          <cx:pt idx="21871">2.3300000000000001</cx:pt>
          <cx:pt idx="21872">3</cx:pt>
          <cx:pt idx="21873">2</cx:pt>
          <cx:pt idx="21874">2.3300000000000001</cx:pt>
          <cx:pt idx="21875">3</cx:pt>
          <cx:pt idx="21876">2.3300000000000001</cx:pt>
          <cx:pt idx="21877">2.6699999999999999</cx:pt>
          <cx:pt idx="21878">2.665</cx:pt>
          <cx:pt idx="21879">2.3300000000000001</cx:pt>
          <cx:pt idx="21880">1</cx:pt>
          <cx:pt idx="21881">3</cx:pt>
          <cx:pt idx="21882">3</cx:pt>
          <cx:pt idx="21883">3</cx:pt>
          <cx:pt idx="21884">2.3300000000000001</cx:pt>
          <cx:pt idx="21885">1.835</cx:pt>
          <cx:pt idx="21886">3</cx:pt>
          <cx:pt idx="21887">2.3300000000000001</cx:pt>
          <cx:pt idx="21888">2</cx:pt>
          <cx:pt idx="21889">2.6666666666666665</cx:pt>
          <cx:pt idx="21890">3</cx:pt>
          <cx:pt idx="21891">3</cx:pt>
          <cx:pt idx="21892">2.835</cx:pt>
          <cx:pt idx="21893">2.6699999999999999</cx:pt>
          <cx:pt idx="21894">2.3300000000000001</cx:pt>
          <cx:pt idx="21895">2.6699999999999999</cx:pt>
          <cx:pt idx="21896">2</cx:pt>
          <cx:pt idx="21897">2.5</cx:pt>
          <cx:pt idx="21898">3</cx:pt>
          <cx:pt idx="21899">2.3300000000000001</cx:pt>
          <cx:pt idx="21900">2.3300000000000001</cx:pt>
          <cx:pt idx="21901">2.6699999999999999</cx:pt>
          <cx:pt idx="21902">2.3300000000000001</cx:pt>
          <cx:pt idx="21903">2.7766666666666668</cx:pt>
          <cx:pt idx="21904">2.2233333333333332</cx:pt>
          <cx:pt idx="21905">2</cx:pt>
          <cx:pt idx="21906">2.3300000000000001</cx:pt>
          <cx:pt idx="21907">2.6699999999999999</cx:pt>
          <cx:pt idx="21908">2.5</cx:pt>
          <cx:pt idx="21909">2.3300000000000001</cx:pt>
          <cx:pt idx="21910">2.665</cx:pt>
          <cx:pt idx="21911">2.3300000000000001</cx:pt>
          <cx:pt idx="21912">2</cx:pt>
          <cx:pt idx="21913">2.6699999999999999</cx:pt>
          <cx:pt idx="21914">2.3300000000000001</cx:pt>
          <cx:pt idx="21915">2.3300000000000001</cx:pt>
          <cx:pt idx="21916">3</cx:pt>
          <cx:pt idx="21917">3</cx:pt>
          <cx:pt idx="21918">2.835</cx:pt>
          <cx:pt idx="21919">2.335</cx:pt>
          <cx:pt idx="21920">2.6699999999999999</cx:pt>
          <cx:pt idx="21921">2.665</cx:pt>
          <cx:pt idx="21922">2.335</cx:pt>
          <cx:pt idx="21923">2.165</cx:pt>
          <cx:pt idx="21924">1.3300000000000001</cx:pt>
          <cx:pt idx="21925">3</cx:pt>
          <cx:pt idx="21926">3</cx:pt>
          <cx:pt idx="21927">2.4285714285714284</cx:pt>
          <cx:pt idx="21928">3</cx:pt>
          <cx:pt idx="21929">3</cx:pt>
          <cx:pt idx="21930">2</cx:pt>
          <cx:pt idx="21931">3</cx:pt>
          <cx:pt idx="21932">2</cx:pt>
          <cx:pt idx="21933">1.6699999999999999</cx:pt>
          <cx:pt idx="21934">3</cx:pt>
          <cx:pt idx="21935">3</cx:pt>
          <cx:pt idx="21936">1.835</cx:pt>
          <cx:pt idx="21937">2.0825</cx:pt>
          <cx:pt idx="21938">1.3300000000000001</cx:pt>
          <cx:pt idx="21939">2.3300000000000001</cx:pt>
          <cx:pt idx="21940">1.5533333333333335</cx:pt>
          <cx:pt idx="21941">1.9975000000000001</cx:pt>
          <cx:pt idx="21942">3</cx:pt>
          <cx:pt idx="21943">3</cx:pt>
          <cx:pt idx="21944">2.165</cx:pt>
          <cx:pt idx="21945">3</cx:pt>
          <cx:pt idx="21946">2.3300000000000001</cx:pt>
          <cx:pt idx="21947">3</cx:pt>
          <cx:pt idx="21948">1.6666666666666667</cx:pt>
          <cx:pt idx="21949">2</cx:pt>
          <cx:pt idx="21950">3</cx:pt>
          <cx:pt idx="21951">3</cx:pt>
          <cx:pt idx="21952">3</cx:pt>
          <cx:pt idx="21953">2.6699999999999999</cx:pt>
          <cx:pt idx="21954">3</cx:pt>
          <cx:pt idx="21955">3</cx:pt>
          <cx:pt idx="21956">2.3342857142857141</cx:pt>
          <cx:pt idx="21957">2.1099999999999999</cx:pt>
          <cx:pt idx="21958">1.6699999999999999</cx:pt>
          <cx:pt idx="21959">1.8899999999999999</cx:pt>
          <cx:pt idx="21960">3</cx:pt>
          <cx:pt idx="21961">2.6699999999999999</cx:pt>
          <cx:pt idx="21962">2</cx:pt>
          <cx:pt idx="21963">2.6699999999999999</cx:pt>
          <cx:pt idx="21964">1</cx:pt>
          <cx:pt idx="21965">3</cx:pt>
          <cx:pt idx="21966">2</cx:pt>
          <cx:pt idx="21967">3</cx:pt>
          <cx:pt idx="21968">2</cx:pt>
          <cx:pt idx="21969">2.5</cx:pt>
          <cx:pt idx="21970">2.5</cx:pt>
          <cx:pt idx="21971">2.6699999999999999</cx:pt>
          <cx:pt idx="21972">2.6699999999999999</cx:pt>
          <cx:pt idx="21973">1.6699999999999999</cx:pt>
          <cx:pt idx="21974">2.1699999999999999</cx:pt>
          <cx:pt idx="21975">1.6699999999999999</cx:pt>
          <cx:pt idx="21976">1</cx:pt>
          <cx:pt idx="21977">1</cx:pt>
          <cx:pt idx="21978">2.3300000000000001</cx:pt>
          <cx:pt idx="21979">3</cx:pt>
          <cx:pt idx="21980">3</cx:pt>
          <cx:pt idx="21981">3</cx:pt>
          <cx:pt idx="21982">2.3300000000000001</cx:pt>
          <cx:pt idx="21983">2.665</cx:pt>
          <cx:pt idx="21984">1.6699999999999999</cx:pt>
          <cx:pt idx="21985">2.3300000000000001</cx:pt>
          <cx:pt idx="21986">1</cx:pt>
          <cx:pt idx="21987">3</cx:pt>
          <cx:pt idx="21988">2.3300000000000001</cx:pt>
          <cx:pt idx="21989">3</cx:pt>
          <cx:pt idx="21990">2</cx:pt>
          <cx:pt idx="21991">2.6699999999999999</cx:pt>
          <cx:pt idx="21992">2.6699999999999999</cx:pt>
          <cx:pt idx="21993">2.7766666666666668</cx:pt>
          <cx:pt idx="21994">2</cx:pt>
          <cx:pt idx="21995">2.3300000000000001</cx:pt>
          <cx:pt idx="21996">3</cx:pt>
          <cx:pt idx="21997">2.3300000000000001</cx:pt>
          <cx:pt idx="21998">2.6699999999999999</cx:pt>
          <cx:pt idx="21999">3</cx:pt>
          <cx:pt idx="22000">3</cx:pt>
          <cx:pt idx="22001">1.6699999999999999</cx:pt>
          <cx:pt idx="22002">2.2233333333333332</cx:pt>
          <cx:pt idx="22003">2.3300000000000001</cx:pt>
          <cx:pt idx="22004">2.665</cx:pt>
          <cx:pt idx="22005">2.6699999999999999</cx:pt>
          <cx:pt idx="22006">3</cx:pt>
          <cx:pt idx="22007">3</cx:pt>
          <cx:pt idx="22008">3</cx:pt>
          <cx:pt idx="22009">2.3300000000000001</cx:pt>
          <cx:pt idx="22010">3</cx:pt>
          <cx:pt idx="22011">1.8300000000000001</cx:pt>
          <cx:pt idx="22012">1.6699999999999999</cx:pt>
          <cx:pt idx="22013">3</cx:pt>
          <cx:pt idx="22014">2.6699999999999999</cx:pt>
          <cx:pt idx="22015">2</cx:pt>
          <cx:pt idx="22016">2.6699999999999999</cx:pt>
          <cx:pt idx="22017">2.5533333333333332</cx:pt>
          <cx:pt idx="22018">3</cx:pt>
          <cx:pt idx="22019">2</cx:pt>
          <cx:pt idx="22020">2.835</cx:pt>
          <cx:pt idx="22021">3</cx:pt>
          <cx:pt idx="22022">3</cx:pt>
          <cx:pt idx="22023">2.25</cx:pt>
          <cx:pt idx="22024">3</cx:pt>
          <cx:pt idx="22025">2.5</cx:pt>
          <cx:pt idx="22026">2.165</cx:pt>
          <cx:pt idx="22027">2.6699999999999999</cx:pt>
          <cx:pt idx="22028">3</cx:pt>
          <cx:pt idx="22029">3</cx:pt>
          <cx:pt idx="22030">2.1699999999999999</cx:pt>
          <cx:pt idx="22031">2.665</cx:pt>
          <cx:pt idx="22032">3</cx:pt>
          <cx:pt idx="22033">2.3300000000000001</cx:pt>
          <cx:pt idx="22034">3</cx:pt>
          <cx:pt idx="22035">2.6699999999999999</cx:pt>
          <cx:pt idx="22036">3</cx:pt>
          <cx:pt idx="22037">3</cx:pt>
          <cx:pt idx="22038">1.665</cx:pt>
          <cx:pt idx="22039">2.6699999999999999</cx:pt>
          <cx:pt idx="22040">2.6699999999999999</cx:pt>
          <cx:pt idx="22041">2.335</cx:pt>
          <cx:pt idx="22042">3</cx:pt>
          <cx:pt idx="22043">2.835</cx:pt>
          <cx:pt idx="22044">2.6699999999999999</cx:pt>
          <cx:pt idx="22045">1</cx:pt>
          <cx:pt idx="22046">2</cx:pt>
          <cx:pt idx="22047">2.165</cx:pt>
          <cx:pt idx="22048">2.5566666666666666</cx:pt>
          <cx:pt idx="22049">2.5</cx:pt>
          <cx:pt idx="22050">1.6699999999999999</cx:pt>
          <cx:pt idx="22051">3</cx:pt>
          <cx:pt idx="22052">2</cx:pt>
          <cx:pt idx="22053">2.665</cx:pt>
          <cx:pt idx="22054">2</cx:pt>
          <cx:pt idx="22055">2.665</cx:pt>
          <cx:pt idx="22056">3</cx:pt>
          <cx:pt idx="22057">2.6699999999999999</cx:pt>
          <cx:pt idx="22058">2.6699999999999999</cx:pt>
          <cx:pt idx="22059">3</cx:pt>
          <cx:pt idx="22060">3</cx:pt>
          <cx:pt idx="22061">2.6699999999999999</cx:pt>
          <cx:pt idx="22062">2.7799999999999998</cx:pt>
          <cx:pt idx="22063">1.6699999999999999</cx:pt>
          <cx:pt idx="22064">2.3300000000000001</cx:pt>
          <cx:pt idx="22065">3</cx:pt>
          <cx:pt idx="22066">2.3300000000000001</cx:pt>
          <cx:pt idx="22067">2.3300000000000001</cx:pt>
          <cx:pt idx="22068">3</cx:pt>
          <cx:pt idx="22069">1.6699999999999999</cx:pt>
          <cx:pt idx="22070">2</cx:pt>
          <cx:pt idx="22071">2.3300000000000001</cx:pt>
          <cx:pt idx="22072">2.3300000000000001</cx:pt>
          <cx:pt idx="22073">3</cx:pt>
          <cx:pt idx="22074">3</cx:pt>
          <cx:pt idx="22075">3</cx:pt>
          <cx:pt idx="22076">2</cx:pt>
          <cx:pt idx="22077">2.6699999999999999</cx:pt>
          <cx:pt idx="22078">1.3300000000000001</cx:pt>
          <cx:pt idx="22079">3</cx:pt>
          <cx:pt idx="22080">2.3300000000000001</cx:pt>
          <cx:pt idx="22081">3</cx:pt>
          <cx:pt idx="22082">2</cx:pt>
          <cx:pt idx="22083">3</cx:pt>
          <cx:pt idx="22084">3</cx:pt>
          <cx:pt idx="22085">3</cx:pt>
          <cx:pt idx="22086">3</cx:pt>
          <cx:pt idx="22087">3</cx:pt>
          <cx:pt idx="22088">2.8900000000000001</cx:pt>
          <cx:pt idx="22089">2.835</cx:pt>
          <cx:pt idx="22090">2.6699999999999999</cx:pt>
          <cx:pt idx="22091">3</cx:pt>
          <cx:pt idx="22092">2.3300000000000001</cx:pt>
          <cx:pt idx="22093">2.665</cx:pt>
          <cx:pt idx="22094">2.3300000000000001</cx:pt>
          <cx:pt idx="22095">1.6699999999999999</cx:pt>
          <cx:pt idx="22096">3</cx:pt>
          <cx:pt idx="22097">2.6699999999999999</cx:pt>
          <cx:pt idx="22098">2</cx:pt>
          <cx:pt idx="22099">3</cx:pt>
          <cx:pt idx="22100">2.6699999999999999</cx:pt>
          <cx:pt idx="22101">2.4466666666666668</cx:pt>
          <cx:pt idx="22102">2.835</cx:pt>
          <cx:pt idx="22103">2.3300000000000001</cx:pt>
          <cx:pt idx="22104">2.6699999999999999</cx:pt>
          <cx:pt idx="22105">3</cx:pt>
          <cx:pt idx="22106">2.3300000000000001</cx:pt>
          <cx:pt idx="22107">3</cx:pt>
          <cx:pt idx="22108">2.3300000000000001</cx:pt>
          <cx:pt idx="22109">3</cx:pt>
          <cx:pt idx="22110">2.3300000000000001</cx:pt>
          <cx:pt idx="22111">3</cx:pt>
          <cx:pt idx="22112">2.3300000000000001</cx:pt>
          <cx:pt idx="22113">3</cx:pt>
          <cx:pt idx="22114">3</cx:pt>
          <cx:pt idx="22115">2.6699999999999999</cx:pt>
          <cx:pt idx="22116">2</cx:pt>
          <cx:pt idx="22117">2.6699999999999999</cx:pt>
          <cx:pt idx="22118">1.6699999999999999</cx:pt>
          <cx:pt idx="22119">2.6699999999999999</cx:pt>
          <cx:pt idx="22120">3</cx:pt>
          <cx:pt idx="22121">1.3300000000000001</cx:pt>
          <cx:pt idx="22122">3</cx:pt>
          <cx:pt idx="22123">3</cx:pt>
          <cx:pt idx="22124">2.5</cx:pt>
          <cx:pt idx="22125">2.3300000000000001</cx:pt>
          <cx:pt idx="22126">2.3300000000000001</cx:pt>
          <cx:pt idx="22127">3</cx:pt>
          <cx:pt idx="22128">2.5</cx:pt>
          <cx:pt idx="22129">3</cx:pt>
          <cx:pt idx="22130">1</cx:pt>
          <cx:pt idx="22131">2.835</cx:pt>
          <cx:pt idx="22132">2.6699999999999999</cx:pt>
          <cx:pt idx="22133">2.6699999999999999</cx:pt>
          <cx:pt idx="22134">2.6699999999999999</cx:pt>
          <cx:pt idx="22135">2.5</cx:pt>
          <cx:pt idx="22136">2.165</cx:pt>
          <cx:pt idx="22137">3</cx:pt>
          <cx:pt idx="22138">2.3300000000000001</cx:pt>
          <cx:pt idx="22139">2</cx:pt>
          <cx:pt idx="22140">3</cx:pt>
          <cx:pt idx="22141">2.3300000000000001</cx:pt>
          <cx:pt idx="22142">2.6699999999999999</cx:pt>
          <cx:pt idx="22143">2.3300000000000001</cx:pt>
          <cx:pt idx="22144">2.6699999999999999</cx:pt>
          <cx:pt idx="22145">2.6699999999999999</cx:pt>
          <cx:pt idx="22146">2.3300000000000001</cx:pt>
          <cx:pt idx="22147">3</cx:pt>
          <cx:pt idx="22148">1.6699999999999999</cx:pt>
          <cx:pt idx="22149">3</cx:pt>
          <cx:pt idx="22150">2</cx:pt>
          <cx:pt idx="22151">1.6699999999999999</cx:pt>
          <cx:pt idx="22152">2.835</cx:pt>
          <cx:pt idx="22153">2.6699999999999999</cx:pt>
          <cx:pt idx="22154">2.3300000000000001</cx:pt>
          <cx:pt idx="22155">2</cx:pt>
          <cx:pt idx="22156">2.3300000000000001</cx:pt>
          <cx:pt idx="22157">2</cx:pt>
          <cx:pt idx="22158">2.335</cx:pt>
          <cx:pt idx="22159">2.6699999999999999</cx:pt>
          <cx:pt idx="22160">3</cx:pt>
          <cx:pt idx="22161">3</cx:pt>
          <cx:pt idx="22162">1</cx:pt>
          <cx:pt idx="22163">3</cx:pt>
          <cx:pt idx="22164">2.5825</cx:pt>
          <cx:pt idx="22165">2.6699999999999999</cx:pt>
          <cx:pt idx="22166">3</cx:pt>
          <cx:pt idx="22167">3</cx:pt>
          <cx:pt idx="22168">2.3300000000000001</cx:pt>
          <cx:pt idx="22169">2.3300000000000001</cx:pt>
          <cx:pt idx="22170">2.1699999999999999</cx:pt>
          <cx:pt idx="22171">2.6699999999999999</cx:pt>
          <cx:pt idx="22172">2.3300000000000001</cx:pt>
          <cx:pt idx="22173">3</cx:pt>
          <cx:pt idx="22174">2</cx:pt>
          <cx:pt idx="22175">3</cx:pt>
          <cx:pt idx="22176">2.6699999999999999</cx:pt>
          <cx:pt idx="22177">2.3300000000000001</cx:pt>
          <cx:pt idx="22178">2.3300000000000001</cx:pt>
          <cx:pt idx="22179">2.6699999999999999</cx:pt>
          <cx:pt idx="22180">3</cx:pt>
          <cx:pt idx="22181">2.6675</cx:pt>
          <cx:pt idx="22182">2.3300000000000001</cx:pt>
          <cx:pt idx="22183">3</cx:pt>
          <cx:pt idx="22184">1.6699999999999999</cx:pt>
          <cx:pt idx="22185">1.6699999999999999</cx:pt>
          <cx:pt idx="22186">3</cx:pt>
          <cx:pt idx="22187">1.6699999999999999</cx:pt>
          <cx:pt idx="22188">1.6699999999999999</cx:pt>
          <cx:pt idx="22189">3</cx:pt>
          <cx:pt idx="22190">1</cx:pt>
          <cx:pt idx="22191">3</cx:pt>
          <cx:pt idx="22192">2.335</cx:pt>
          <cx:pt idx="22193">3</cx:pt>
          <cx:pt idx="22194">3</cx:pt>
          <cx:pt idx="22195">1.3300000000000001</cx:pt>
          <cx:pt idx="22196">2.3300000000000001</cx:pt>
          <cx:pt idx="22197">2.3300000000000001</cx:pt>
          <cx:pt idx="22198">2</cx:pt>
          <cx:pt idx="22199">1</cx:pt>
          <cx:pt idx="22200">2.3300000000000001</cx:pt>
          <cx:pt idx="22201">2.5</cx:pt>
          <cx:pt idx="22202">2.3300000000000001</cx:pt>
          <cx:pt idx="22203">2.6699999999999999</cx:pt>
          <cx:pt idx="22204">3</cx:pt>
          <cx:pt idx="22205">2</cx:pt>
          <cx:pt idx="22206">3</cx:pt>
          <cx:pt idx="22207">2.335</cx:pt>
          <cx:pt idx="22208">2.3300000000000001</cx:pt>
          <cx:pt idx="22209">2.6699999999999999</cx:pt>
          <cx:pt idx="22210">2.665</cx:pt>
          <cx:pt idx="22211">2</cx:pt>
          <cx:pt idx="22212">2.3300000000000001</cx:pt>
          <cx:pt idx="22213">2.6699999999999999</cx:pt>
          <cx:pt idx="22214">3</cx:pt>
          <cx:pt idx="22215">2.6699999999999999</cx:pt>
          <cx:pt idx="22216">3</cx:pt>
          <cx:pt idx="22217">2.6659999999999999</cx:pt>
          <cx:pt idx="22218">2.3300000000000001</cx:pt>
          <cx:pt idx="22219">2.6699999999999999</cx:pt>
          <cx:pt idx="22220">2.3300000000000001</cx:pt>
          <cx:pt idx="22221">1.8866666666666667</cx:pt>
          <cx:pt idx="22222">2.6699999999999999</cx:pt>
          <cx:pt idx="22223">2.3300000000000001</cx:pt>
          <cx:pt idx="22224">2.3300000000000001</cx:pt>
          <cx:pt idx="22225">2.3333333333333335</cx:pt>
          <cx:pt idx="22226">3</cx:pt>
          <cx:pt idx="22227">2.665</cx:pt>
          <cx:pt idx="22228">3</cx:pt>
          <cx:pt idx="22229">2.665</cx:pt>
          <cx:pt idx="22230">1.6699999999999999</cx:pt>
          <cx:pt idx="22231">1.6699999999999999</cx:pt>
          <cx:pt idx="22232">2.665</cx:pt>
          <cx:pt idx="22233">1.835</cx:pt>
          <cx:pt idx="22234">2.5566666666666666</cx:pt>
          <cx:pt idx="22235">2.6699999999999999</cx:pt>
          <cx:pt idx="22236">2.3300000000000001</cx:pt>
          <cx:pt idx="22237">3</cx:pt>
          <cx:pt idx="22238">2.3300000000000001</cx:pt>
          <cx:pt idx="22239">3</cx:pt>
          <cx:pt idx="22240">1</cx:pt>
          <cx:pt idx="22241">2</cx:pt>
          <cx:pt idx="22242">2.3300000000000001</cx:pt>
          <cx:pt idx="22243">2.3300000000000001</cx:pt>
          <cx:pt idx="22244">2</cx:pt>
          <cx:pt idx="22245">2.6699999999999999</cx:pt>
          <cx:pt idx="22246">2.6699999999999999</cx:pt>
          <cx:pt idx="22247">1</cx:pt>
          <cx:pt idx="22248">2</cx:pt>
          <cx:pt idx="22249">2.6699999999999999</cx:pt>
          <cx:pt idx="22250">1.5</cx:pt>
          <cx:pt idx="22251">1.5</cx:pt>
          <cx:pt idx="22252">2.3300000000000001</cx:pt>
          <cx:pt idx="22253">2</cx:pt>
          <cx:pt idx="22254">2</cx:pt>
          <cx:pt idx="22255">3</cx:pt>
          <cx:pt idx="22256">1.3300000000000001</cx:pt>
          <cx:pt idx="22257">3</cx:pt>
          <cx:pt idx="22258">2.6699999999999999</cx:pt>
          <cx:pt idx="22259">2.75</cx:pt>
          <cx:pt idx="22260">2.6699999999999999</cx:pt>
          <cx:pt idx="22261">1.78</cx:pt>
          <cx:pt idx="22262">2.3300000000000001</cx:pt>
          <cx:pt idx="22263">2.3300000000000001</cx:pt>
          <cx:pt idx="22264">2.335</cx:pt>
          <cx:pt idx="22265">3</cx:pt>
          <cx:pt idx="22266">2.6699999999999999</cx:pt>
          <cx:pt idx="22267">3</cx:pt>
          <cx:pt idx="22268">2.835</cx:pt>
          <cx:pt idx="22269">2</cx:pt>
          <cx:pt idx="22270">2.6699999999999999</cx:pt>
          <cx:pt idx="22271">1.6699999999999999</cx:pt>
          <cx:pt idx="22272">2.6699999999999999</cx:pt>
          <cx:pt idx="22273">2.3300000000000001</cx:pt>
          <cx:pt idx="22274">2.3300000000000001</cx:pt>
          <cx:pt idx="22275">2.6699999999999999</cx:pt>
          <cx:pt idx="22276">2.3300000000000001</cx:pt>
          <cx:pt idx="22277">2.6699999999999999</cx:pt>
          <cx:pt idx="22278">2.665</cx:pt>
          <cx:pt idx="22279">3</cx:pt>
          <cx:pt idx="22280">3</cx:pt>
          <cx:pt idx="22281">1.835</cx:pt>
          <cx:pt idx="22282">2.835</cx:pt>
          <cx:pt idx="22283">3</cx:pt>
          <cx:pt idx="22284">2.1099999999999999</cx:pt>
          <cx:pt idx="22285">2.6699999999999999</cx:pt>
          <cx:pt idx="22286">2.3300000000000001</cx:pt>
          <cx:pt idx="22287">2.6699999999999999</cx:pt>
          <cx:pt idx="22288">2</cx:pt>
          <cx:pt idx="22289">2.4466666666666668</cx:pt>
          <cx:pt idx="22290">1.3300000000000001</cx:pt>
          <cx:pt idx="22291">1.6699999999999999</cx:pt>
          <cx:pt idx="22292">3</cx:pt>
          <cx:pt idx="22293">2.25</cx:pt>
          <cx:pt idx="22294">2.6699999999999999</cx:pt>
          <cx:pt idx="22295">1.3300000000000001</cx:pt>
          <cx:pt idx="22296">3</cx:pt>
          <cx:pt idx="22297">3</cx:pt>
          <cx:pt idx="22298">2.6699999999999999</cx:pt>
          <cx:pt idx="22299">2.335</cx:pt>
          <cx:pt idx="22300">2.3300000000000001</cx:pt>
          <cx:pt idx="22301">3</cx:pt>
          <cx:pt idx="22302">1.3300000000000001</cx:pt>
          <cx:pt idx="22303">2.3300000000000001</cx:pt>
          <cx:pt idx="22304">3</cx:pt>
          <cx:pt idx="22305">2.7799999999999998</cx:pt>
          <cx:pt idx="22306">2.665</cx:pt>
          <cx:pt idx="22307">3</cx:pt>
          <cx:pt idx="22308">2</cx:pt>
          <cx:pt idx="22309">2.6699999999999999</cx:pt>
          <cx:pt idx="22310">2.3300000000000001</cx:pt>
          <cx:pt idx="22311">2.3300000000000001</cx:pt>
          <cx:pt idx="22312">3</cx:pt>
          <cx:pt idx="22313">2.6699999999999999</cx:pt>
          <cx:pt idx="22314">2.5</cx:pt>
          <cx:pt idx="22315">1.6699999999999999</cx:pt>
          <cx:pt idx="22316">1.6699999999999999</cx:pt>
          <cx:pt idx="22317">3</cx:pt>
          <cx:pt idx="22318">3</cx:pt>
          <cx:pt idx="22319">2.1339999999999999</cx:pt>
          <cx:pt idx="22320">2.3300000000000001</cx:pt>
          <cx:pt idx="22321">3</cx:pt>
          <cx:pt idx="22322">2.5</cx:pt>
          <cx:pt idx="22323">3</cx:pt>
          <cx:pt idx="22324">1.6699999999999999</cx:pt>
          <cx:pt idx="22325">1.3300000000000001</cx:pt>
          <cx:pt idx="22326">2.3300000000000001</cx:pt>
          <cx:pt idx="22327">2.1099999999999999</cx:pt>
          <cx:pt idx="22328">2.6699999999999999</cx:pt>
          <cx:pt idx="22329">3</cx:pt>
          <cx:pt idx="22330">2.3300000000000001</cx:pt>
          <cx:pt idx="22331">3</cx:pt>
          <cx:pt idx="22332">2.835</cx:pt>
          <cx:pt idx="22333">2.3300000000000001</cx:pt>
          <cx:pt idx="22334">1.835</cx:pt>
          <cx:pt idx="22335">2.6699999999999999</cx:pt>
          <cx:pt idx="22336">2</cx:pt>
          <cx:pt idx="22337">2</cx:pt>
          <cx:pt idx="22338">3</cx:pt>
          <cx:pt idx="22339">2.3300000000000001</cx:pt>
          <cx:pt idx="22340">3</cx:pt>
          <cx:pt idx="22341">2</cx:pt>
          <cx:pt idx="22342">3</cx:pt>
          <cx:pt idx="22343">1.8899999999999999</cx:pt>
          <cx:pt idx="22344">2.3300000000000001</cx:pt>
          <cx:pt idx="22345">3</cx:pt>
          <cx:pt idx="22346">2.3300000000000001</cx:pt>
          <cx:pt idx="22347">3</cx:pt>
          <cx:pt idx="22348">2.3300000000000001</cx:pt>
          <cx:pt idx="22349">3</cx:pt>
          <cx:pt idx="22350">1.6699999999999999</cx:pt>
          <cx:pt idx="22351">3</cx:pt>
          <cx:pt idx="22352">1.3300000000000001</cx:pt>
          <cx:pt idx="22353">2</cx:pt>
          <cx:pt idx="22354">2.6699999999999999</cx:pt>
          <cx:pt idx="22355">2.3300000000000001</cx:pt>
          <cx:pt idx="22356">2.3300000000000001</cx:pt>
          <cx:pt idx="22357">3</cx:pt>
          <cx:pt idx="22358">2.6699999999999999</cx:pt>
          <cx:pt idx="22359">2</cx:pt>
          <cx:pt idx="22360">2</cx:pt>
          <cx:pt idx="22361">2.835</cx:pt>
          <cx:pt idx="22362">2</cx:pt>
          <cx:pt idx="22363">2.4466666666666668</cx:pt>
          <cx:pt idx="22364">3</cx:pt>
          <cx:pt idx="22365">2.665</cx:pt>
          <cx:pt idx="22366">2.6699999999999999</cx:pt>
          <cx:pt idx="22367">3</cx:pt>
          <cx:pt idx="22368">2.6699999999999999</cx:pt>
          <cx:pt idx="22369">2</cx:pt>
          <cx:pt idx="22370">2</cx:pt>
          <cx:pt idx="22371">1.6699999999999999</cx:pt>
          <cx:pt idx="22372">3</cx:pt>
          <cx:pt idx="22373">3</cx:pt>
          <cx:pt idx="22374">2.6699999999999999</cx:pt>
          <cx:pt idx="22375">2</cx:pt>
          <cx:pt idx="22376">3</cx:pt>
          <cx:pt idx="22377">1.3300000000000001</cx:pt>
          <cx:pt idx="22378">2.3300000000000001</cx:pt>
          <cx:pt idx="22379">3</cx:pt>
          <cx:pt idx="22380">3</cx:pt>
          <cx:pt idx="22381">3</cx:pt>
          <cx:pt idx="22382">2.3300000000000001</cx:pt>
          <cx:pt idx="22383">2.6699999999999999</cx:pt>
          <cx:pt idx="22384">3</cx:pt>
          <cx:pt idx="22385">2.6699999999999999</cx:pt>
          <cx:pt idx="22386">3</cx:pt>
          <cx:pt idx="22387">2.3300000000000001</cx:pt>
          <cx:pt idx="22388">2.6699999999999999</cx:pt>
          <cx:pt idx="22389">1.6699999999999999</cx:pt>
          <cx:pt idx="22390">2.665</cx:pt>
          <cx:pt idx="22391">2.1699999999999999</cx:pt>
          <cx:pt idx="22392">1.6699999999999999</cx:pt>
          <cx:pt idx="22393">3</cx:pt>
          <cx:pt idx="22394">3</cx:pt>
          <cx:pt idx="22395">3</cx:pt>
          <cx:pt idx="22396">3</cx:pt>
          <cx:pt idx="22397">2.3300000000000001</cx:pt>
          <cx:pt idx="22398">3</cx:pt>
          <cx:pt idx="22399">3</cx:pt>
          <cx:pt idx="22400">2.6699999999999999</cx:pt>
          <cx:pt idx="22401">2.2233333333333332</cx:pt>
          <cx:pt idx="22402">2</cx:pt>
          <cx:pt idx="22403">2</cx:pt>
          <cx:pt idx="22404">1.8300000000000001</cx:pt>
          <cx:pt idx="22405">2.3300000000000001</cx:pt>
          <cx:pt idx="22406">2.8900000000000001</cx:pt>
          <cx:pt idx="22407">2.3300000000000001</cx:pt>
          <cx:pt idx="22408">2.335</cx:pt>
          <cx:pt idx="22409">2.5</cx:pt>
          <cx:pt idx="22410">2.6699999999999999</cx:pt>
          <cx:pt idx="22411">3</cx:pt>
          <cx:pt idx="22412">2</cx:pt>
          <cx:pt idx="22413">1.6699999999999999</cx:pt>
          <cx:pt idx="22414">2</cx:pt>
          <cx:pt idx="22415">2.335</cx:pt>
          <cx:pt idx="22416">2.6699999999999999</cx:pt>
          <cx:pt idx="22417">3</cx:pt>
          <cx:pt idx="22418">2.6699999999999999</cx:pt>
          <cx:pt idx="22419">2.6699999999999999</cx:pt>
          <cx:pt idx="22420">2.335</cx:pt>
          <cx:pt idx="22421">3</cx:pt>
          <cx:pt idx="22422">2.6699999999999999</cx:pt>
          <cx:pt idx="22423">2.5</cx:pt>
          <cx:pt idx="22424">2.6699999999999999</cx:pt>
          <cx:pt idx="22425">2.335</cx:pt>
          <cx:pt idx="22426">2.6675</cx:pt>
          <cx:pt idx="22427">2.3300000000000001</cx:pt>
          <cx:pt idx="22428">2</cx:pt>
          <cx:pt idx="22429">2.3300000000000001</cx:pt>
          <cx:pt idx="22430">3</cx:pt>
          <cx:pt idx="22431">2.6699999999999999</cx:pt>
          <cx:pt idx="22432">3</cx:pt>
          <cx:pt idx="22433">2</cx:pt>
          <cx:pt idx="22434">1.9300000000000002</cx:pt>
          <cx:pt idx="22435">3</cx:pt>
          <cx:pt idx="22436">2.3300000000000001</cx:pt>
          <cx:pt idx="22437">3</cx:pt>
          <cx:pt idx="22438">2</cx:pt>
          <cx:pt idx="22439">2.3300000000000001</cx:pt>
          <cx:pt idx="22440">2.6699999999999999</cx:pt>
          <cx:pt idx="22441">1.6699999999999999</cx:pt>
          <cx:pt idx="22442">3</cx:pt>
          <cx:pt idx="22443">1</cx:pt>
          <cx:pt idx="22444">3</cx:pt>
          <cx:pt idx="22445">2</cx:pt>
          <cx:pt idx="22446">1.9339999999999999</cx:pt>
          <cx:pt idx="22447">2.6699999999999999</cx:pt>
          <cx:pt idx="22448">3</cx:pt>
          <cx:pt idx="22449">2.5</cx:pt>
          <cx:pt idx="22450">2.3300000000000001</cx:pt>
          <cx:pt idx="22451">2</cx:pt>
          <cx:pt idx="22452">2.3300000000000001</cx:pt>
          <cx:pt idx="22453">1</cx:pt>
          <cx:pt idx="22454">2.3300000000000001</cx:pt>
          <cx:pt idx="22455">2.3300000000000001</cx:pt>
          <cx:pt idx="22456">2.3300000000000001</cx:pt>
          <cx:pt idx="22457">3</cx:pt>
          <cx:pt idx="22458">3</cx:pt>
          <cx:pt idx="22459">2.665</cx:pt>
          <cx:pt idx="22460">3</cx:pt>
          <cx:pt idx="22461">3</cx:pt>
          <cx:pt idx="22462">3</cx:pt>
          <cx:pt idx="22463">2.3300000000000001</cx:pt>
          <cx:pt idx="22464">3</cx:pt>
          <cx:pt idx="22465">2.6699999999999999</cx:pt>
          <cx:pt idx="22466">3</cx:pt>
          <cx:pt idx="22467">3</cx:pt>
          <cx:pt idx="22468">2.6699999999999999</cx:pt>
          <cx:pt idx="22469">3</cx:pt>
          <cx:pt idx="22470">2.835</cx:pt>
          <cx:pt idx="22471">2.6699999999999999</cx:pt>
          <cx:pt idx="22472">3</cx:pt>
          <cx:pt idx="22473">2.3300000000000001</cx:pt>
          <cx:pt idx="22474">3</cx:pt>
          <cx:pt idx="22475">1.6699999999999999</cx:pt>
          <cx:pt idx="22476">2.5</cx:pt>
          <cx:pt idx="22477">3</cx:pt>
          <cx:pt idx="22478">2.3333333333333335</cx:pt>
          <cx:pt idx="22479">2.665</cx:pt>
          <cx:pt idx="22480">1.5</cx:pt>
          <cx:pt idx="22481">3</cx:pt>
          <cx:pt idx="22482">2.6699999999999999</cx:pt>
          <cx:pt idx="22483">2.6699999999999999</cx:pt>
          <cx:pt idx="22484">2.6699999999999999</cx:pt>
          <cx:pt idx="22485">2.3300000000000001</cx:pt>
          <cx:pt idx="22486">2</cx:pt>
          <cx:pt idx="22487">3</cx:pt>
          <cx:pt idx="22488">1.6699999999999999</cx:pt>
          <cx:pt idx="22489">3</cx:pt>
          <cx:pt idx="22490">2</cx:pt>
          <cx:pt idx="22491">2.6699999999999999</cx:pt>
          <cx:pt idx="22492">2</cx:pt>
          <cx:pt idx="22493">2</cx:pt>
          <cx:pt idx="22494">2.6699999999999999</cx:pt>
          <cx:pt idx="22495">2.665</cx:pt>
          <cx:pt idx="22496">2.6699999999999999</cx:pt>
          <cx:pt idx="22497">2.665</cx:pt>
          <cx:pt idx="22498">2.3300000000000001</cx:pt>
          <cx:pt idx="22499">3</cx:pt>
          <cx:pt idx="22500">1.6699999999999999</cx:pt>
          <cx:pt idx="22501">3</cx:pt>
          <cx:pt idx="22502">2</cx:pt>
          <cx:pt idx="22503">1.6699999999999999</cx:pt>
          <cx:pt idx="22504">3</cx:pt>
          <cx:pt idx="22505">1.6699999999999999</cx:pt>
          <cx:pt idx="22506">3</cx:pt>
          <cx:pt idx="22507">2</cx:pt>
          <cx:pt idx="22508">1.5</cx:pt>
          <cx:pt idx="22509">2.6699999999999999</cx:pt>
          <cx:pt idx="22510">3</cx:pt>
          <cx:pt idx="22511">1.3300000000000001</cx:pt>
          <cx:pt idx="22512">1.6699999999999999</cx:pt>
          <cx:pt idx="22513">3</cx:pt>
          <cx:pt idx="22514">3</cx:pt>
          <cx:pt idx="22515">2</cx:pt>
          <cx:pt idx="22516">2.5</cx:pt>
          <cx:pt idx="22517">2</cx:pt>
          <cx:pt idx="22518">2.6699999999999999</cx:pt>
          <cx:pt idx="22519">2.3300000000000001</cx:pt>
          <cx:pt idx="22520">3</cx:pt>
          <cx:pt idx="22521">2.5566666666666666</cx:pt>
          <cx:pt idx="22522">1.3300000000000001</cx:pt>
          <cx:pt idx="22523">1.6699999999999999</cx:pt>
          <cx:pt idx="22524">3</cx:pt>
          <cx:pt idx="22525">1.835</cx:pt>
          <cx:pt idx="22526">2.3300000000000001</cx:pt>
          <cx:pt idx="22527">3</cx:pt>
          <cx:pt idx="22528">2.3300000000000001</cx:pt>
          <cx:pt idx="22529">3</cx:pt>
          <cx:pt idx="22530">1.665</cx:pt>
          <cx:pt idx="22531">3</cx:pt>
          <cx:pt idx="22532">2</cx:pt>
          <cx:pt idx="22533">3</cx:pt>
          <cx:pt idx="22534">2.6699999999999999</cx:pt>
          <cx:pt idx="22535">2.6699999999999999</cx:pt>
          <cx:pt idx="22536">2.5</cx:pt>
          <cx:pt idx="22537">3</cx:pt>
          <cx:pt idx="22538">2.5566666666666666</cx:pt>
          <cx:pt idx="22539">1.6675</cx:pt>
          <cx:pt idx="22540">1.6699999999999999</cx:pt>
          <cx:pt idx="22541">2.835</cx:pt>
          <cx:pt idx="22542">2.3300000000000001</cx:pt>
          <cx:pt idx="22543">2</cx:pt>
          <cx:pt idx="22544">3</cx:pt>
          <cx:pt idx="22545">3</cx:pt>
          <cx:pt idx="22546">3</cx:pt>
          <cx:pt idx="22547">3</cx:pt>
          <cx:pt idx="22548">3</cx:pt>
          <cx:pt idx="22549">2.6699999999999999</cx:pt>
          <cx:pt idx="22550">2.6699999999999999</cx:pt>
          <cx:pt idx="22551">3</cx:pt>
          <cx:pt idx="22552">2.3300000000000001</cx:pt>
          <cx:pt idx="22553">3</cx:pt>
          <cx:pt idx="22554">1.6699999999999999</cx:pt>
          <cx:pt idx="22555">2</cx:pt>
          <cx:pt idx="22556">1</cx:pt>
          <cx:pt idx="22557">1</cx:pt>
          <cx:pt idx="22558">2.6699999999999999</cx:pt>
          <cx:pt idx="22559">2.6699999999999999</cx:pt>
          <cx:pt idx="22560">2.3300000000000001</cx:pt>
          <cx:pt idx="22561">3</cx:pt>
          <cx:pt idx="22562">2.3300000000000001</cx:pt>
          <cx:pt idx="22563">2.3300000000000001</cx:pt>
          <cx:pt idx="22564">2.3300000000000001</cx:pt>
          <cx:pt idx="22565">2</cx:pt>
          <cx:pt idx="22566">2.1699999999999999</cx:pt>
          <cx:pt idx="22567">3</cx:pt>
          <cx:pt idx="22568">3</cx:pt>
          <cx:pt idx="22569">3</cx:pt>
          <cx:pt idx="22570">2</cx:pt>
          <cx:pt idx="22571">2.6699999999999999</cx:pt>
          <cx:pt idx="22572">3</cx:pt>
          <cx:pt idx="22573">2.6699999999999999</cx:pt>
          <cx:pt idx="22574">2.3300000000000001</cx:pt>
          <cx:pt idx="22575">2.3300000000000001</cx:pt>
          <cx:pt idx="22576">3</cx:pt>
          <cx:pt idx="22577">2.3300000000000001</cx:pt>
          <cx:pt idx="22578">2.6699999999999999</cx:pt>
          <cx:pt idx="22579">3</cx:pt>
          <cx:pt idx="22580">2.5</cx:pt>
          <cx:pt idx="22581">2.3300000000000001</cx:pt>
          <cx:pt idx="22582">1.6699999999999999</cx:pt>
          <cx:pt idx="22583">2.3300000000000001</cx:pt>
          <cx:pt idx="22584">2</cx:pt>
          <cx:pt idx="22585">2.6699999999999999</cx:pt>
          <cx:pt idx="22586">1.9175</cx:pt>
          <cx:pt idx="22587">3</cx:pt>
          <cx:pt idx="22588">3</cx:pt>
          <cx:pt idx="22589">2.6699999999999999</cx:pt>
          <cx:pt idx="22590">2.835</cx:pt>
          <cx:pt idx="22591">2.3325</cx:pt>
          <cx:pt idx="22592">3</cx:pt>
          <cx:pt idx="22593">2.6699999999999999</cx:pt>
          <cx:pt idx="22594">2.3300000000000001</cx:pt>
          <cx:pt idx="22595">3</cx:pt>
          <cx:pt idx="22596">3</cx:pt>
          <cx:pt idx="22597">2.3300000000000001</cx:pt>
          <cx:pt idx="22598">2.6699999999999999</cx:pt>
          <cx:pt idx="22599">2.3325</cx:pt>
          <cx:pt idx="22600">2.6699999999999999</cx:pt>
          <cx:pt idx="22601">3</cx:pt>
          <cx:pt idx="22602">1.6699999999999999</cx:pt>
          <cx:pt idx="22603">3</cx:pt>
          <cx:pt idx="22604">2</cx:pt>
          <cx:pt idx="22605">3</cx:pt>
          <cx:pt idx="22606">2.6699999999999999</cx:pt>
          <cx:pt idx="22607">2.665</cx:pt>
          <cx:pt idx="22608">3</cx:pt>
          <cx:pt idx="22609">3</cx:pt>
          <cx:pt idx="22610">3</cx:pt>
          <cx:pt idx="22611">3</cx:pt>
          <cx:pt idx="22612">2.6699999999999999</cx:pt>
          <cx:pt idx="22613">1.3300000000000001</cx:pt>
          <cx:pt idx="22614">2</cx:pt>
          <cx:pt idx="22615">2.6699999999999999</cx:pt>
          <cx:pt idx="22616">1.6699999999999999</cx:pt>
          <cx:pt idx="22617">2.6699999999999999</cx:pt>
          <cx:pt idx="22618">2.6699999999999999</cx:pt>
          <cx:pt idx="22619">2.6699999999999999</cx:pt>
          <cx:pt idx="22620">3</cx:pt>
          <cx:pt idx="22621">3</cx:pt>
          <cx:pt idx="22622">3</cx:pt>
          <cx:pt idx="22623">2.6699999999999999</cx:pt>
          <cx:pt idx="22624">2.835</cx:pt>
          <cx:pt idx="22625">3</cx:pt>
          <cx:pt idx="22626">3</cx:pt>
          <cx:pt idx="22627">2.1699999999999999</cx:pt>
          <cx:pt idx="22628">1.3300000000000001</cx:pt>
          <cx:pt idx="22629">3</cx:pt>
          <cx:pt idx="22630">2</cx:pt>
          <cx:pt idx="22631">2</cx:pt>
          <cx:pt idx="22632">2.2200000000000002</cx:pt>
          <cx:pt idx="22633">3</cx:pt>
          <cx:pt idx="22634">3</cx:pt>
          <cx:pt idx="22635">2</cx:pt>
          <cx:pt idx="22636">2.835</cx:pt>
          <cx:pt idx="22637">2.3300000000000001</cx:pt>
          <cx:pt idx="22638">2.1099999999999999</cx:pt>
          <cx:pt idx="22639">2.665</cx:pt>
          <cx:pt idx="22640">1.6699999999999999</cx:pt>
          <cx:pt idx="22641">1.6699999999999999</cx:pt>
          <cx:pt idx="22642">2.3300000000000001</cx:pt>
          <cx:pt idx="22643">1.8899999999999999</cx:pt>
          <cx:pt idx="22644">1.915</cx:pt>
          <cx:pt idx="22645">2.6699999999999999</cx:pt>
          <cx:pt idx="22646">2</cx:pt>
          <cx:pt idx="22647">2.3300000000000001</cx:pt>
          <cx:pt idx="22648">2.6699999999999999</cx:pt>
          <cx:pt idx="22649">2.165</cx:pt>
          <cx:pt idx="22650">2.6699999999999999</cx:pt>
          <cx:pt idx="22651">2.3300000000000001</cx:pt>
          <cx:pt idx="22652">2.1699999999999999</cx:pt>
          <cx:pt idx="22653">1.6699999999999999</cx:pt>
          <cx:pt idx="22654">3</cx:pt>
          <cx:pt idx="22655">2.165</cx:pt>
          <cx:pt idx="22656">3</cx:pt>
          <cx:pt idx="22657">2.6699999999999999</cx:pt>
          <cx:pt idx="22658">2.3300000000000001</cx:pt>
          <cx:pt idx="22659">2.6699999999999999</cx:pt>
          <cx:pt idx="22660">2.5566666666666666</cx:pt>
          <cx:pt idx="22661">2.6699999999999999</cx:pt>
          <cx:pt idx="22662">2.3300000000000001</cx:pt>
          <cx:pt idx="22663">2</cx:pt>
          <cx:pt idx="22664">3</cx:pt>
          <cx:pt idx="22665">2.3300000000000001</cx:pt>
          <cx:pt idx="22666">2.6699999999999999</cx:pt>
          <cx:pt idx="22667">3</cx:pt>
          <cx:pt idx="22668">3</cx:pt>
          <cx:pt idx="22669">3</cx:pt>
          <cx:pt idx="22670">3</cx:pt>
          <cx:pt idx="22671">2.6699999999999999</cx:pt>
          <cx:pt idx="22672">2.165</cx:pt>
          <cx:pt idx="22673">1.6699999999999999</cx:pt>
          <cx:pt idx="22674">3</cx:pt>
          <cx:pt idx="22675">3</cx:pt>
          <cx:pt idx="22676">2.3300000000000001</cx:pt>
          <cx:pt idx="22677">3</cx:pt>
          <cx:pt idx="22678">3</cx:pt>
          <cx:pt idx="22679">2.3300000000000001</cx:pt>
          <cx:pt idx="22680">2.3300000000000001</cx:pt>
          <cx:pt idx="22681">2</cx:pt>
          <cx:pt idx="22682">2</cx:pt>
          <cx:pt idx="22683">1.5</cx:pt>
          <cx:pt idx="22684">3</cx:pt>
          <cx:pt idx="22685">3</cx:pt>
          <cx:pt idx="22686">2.835</cx:pt>
          <cx:pt idx="22687">1.6699999999999999</cx:pt>
          <cx:pt idx="22688">2.6675</cx:pt>
          <cx:pt idx="22689">3</cx:pt>
          <cx:pt idx="22690">3</cx:pt>
          <cx:pt idx="22691">2</cx:pt>
          <cx:pt idx="22692">2</cx:pt>
          <cx:pt idx="22693">2.4433333333333334</cx:pt>
          <cx:pt idx="22694">2.6699999999999999</cx:pt>
          <cx:pt idx="22695">2.8900000000000001</cx:pt>
          <cx:pt idx="22696">1</cx:pt>
          <cx:pt idx="22697">2.5</cx:pt>
          <cx:pt idx="22698">2</cx:pt>
          <cx:pt idx="22699">2.3300000000000001</cx:pt>
          <cx:pt idx="22700">2.3300000000000001</cx:pt>
          <cx:pt idx="22701">2.3300000000000001</cx:pt>
          <cx:pt idx="22702">2.3300000000000001</cx:pt>
          <cx:pt idx="22703">2.6699999999999999</cx:pt>
          <cx:pt idx="22704">2.6699999999999999</cx:pt>
          <cx:pt idx="22705">2.6699999999999999</cx:pt>
          <cx:pt idx="22706">2.5</cx:pt>
          <cx:pt idx="22707">3</cx:pt>
          <cx:pt idx="22708">2.3300000000000001</cx:pt>
          <cx:pt idx="22709">3</cx:pt>
          <cx:pt idx="22710">1.665</cx:pt>
          <cx:pt idx="22711">2</cx:pt>
          <cx:pt idx="22712">1</cx:pt>
          <cx:pt idx="22713">3</cx:pt>
          <cx:pt idx="22714">2.266</cx:pt>
          <cx:pt idx="22715">3</cx:pt>
          <cx:pt idx="22716">1.3300000000000001</cx:pt>
          <cx:pt idx="22717">2.6699999999999999</cx:pt>
          <cx:pt idx="22718">2.6699999999999999</cx:pt>
          <cx:pt idx="22719">2.3300000000000001</cx:pt>
          <cx:pt idx="22720">2</cx:pt>
          <cx:pt idx="22721">3</cx:pt>
          <cx:pt idx="22722">3</cx:pt>
          <cx:pt idx="22723">2</cx:pt>
          <cx:pt idx="22724">3</cx:pt>
          <cx:pt idx="22725">3</cx:pt>
          <cx:pt idx="22726">2.3300000000000001</cx:pt>
          <cx:pt idx="22727">3</cx:pt>
          <cx:pt idx="22728">1.3300000000000001</cx:pt>
          <cx:pt idx="22729">3</cx:pt>
          <cx:pt idx="22730">2.3300000000000001</cx:pt>
          <cx:pt idx="22731">3</cx:pt>
          <cx:pt idx="22732">2.1699999999999999</cx:pt>
          <cx:pt idx="22733">2.665</cx:pt>
          <cx:pt idx="22734">2.665</cx:pt>
          <cx:pt idx="22735">2.3300000000000001</cx:pt>
          <cx:pt idx="22736">3</cx:pt>
          <cx:pt idx="22737">2.6699999999999999</cx:pt>
          <cx:pt idx="22738">2.5</cx:pt>
          <cx:pt idx="22739">2.665</cx:pt>
          <cx:pt idx="22740">1.3300000000000001</cx:pt>
          <cx:pt idx="22741">3</cx:pt>
          <cx:pt idx="22742">2.5</cx:pt>
          <cx:pt idx="22743">3</cx:pt>
          <cx:pt idx="22744">2.3300000000000001</cx:pt>
          <cx:pt idx="22745">2</cx:pt>
          <cx:pt idx="22746">2.3300000000000001</cx:pt>
          <cx:pt idx="22747">3</cx:pt>
          <cx:pt idx="22748">2.6699999999999999</cx:pt>
          <cx:pt idx="22749">2.5</cx:pt>
          <cx:pt idx="22750">3</cx:pt>
          <cx:pt idx="22751">2</cx:pt>
          <cx:pt idx="22752">2</cx:pt>
          <cx:pt idx="22753">2</cx:pt>
          <cx:pt idx="22754">2.3300000000000001</cx:pt>
          <cx:pt idx="22755">2.6699999999999999</cx:pt>
          <cx:pt idx="22756">2.3300000000000001</cx:pt>
          <cx:pt idx="22757">1.6699999999999999</cx:pt>
          <cx:pt idx="22758">3</cx:pt>
          <cx:pt idx="22759">2.6699999999999999</cx:pt>
          <cx:pt idx="22760">2</cx:pt>
          <cx:pt idx="22761">2</cx:pt>
          <cx:pt idx="22762">2.665</cx:pt>
          <cx:pt idx="22763">2.3300000000000001</cx:pt>
          <cx:pt idx="22764">2.6699999999999999</cx:pt>
          <cx:pt idx="22765">3</cx:pt>
          <cx:pt idx="22766">2.5</cx:pt>
          <cx:pt idx="22767">2.3300000000000001</cx:pt>
          <cx:pt idx="22768">1.6699999999999999</cx:pt>
          <cx:pt idx="22769">1.3300000000000001</cx:pt>
          <cx:pt idx="22770">2.6699999999999999</cx:pt>
          <cx:pt idx="22771">2</cx:pt>
          <cx:pt idx="22772">2.6699999999999999</cx:pt>
          <cx:pt idx="22773">3</cx:pt>
          <cx:pt idx="22774">2.6699999999999999</cx:pt>
          <cx:pt idx="22775">3</cx:pt>
          <cx:pt idx="22776">2.6699999999999999</cx:pt>
          <cx:pt idx="22777">2.5</cx:pt>
          <cx:pt idx="22778">3</cx:pt>
          <cx:pt idx="22779">2.4175</cx:pt>
          <cx:pt idx="22780">2.6699999999999999</cx:pt>
          <cx:pt idx="22781">2</cx:pt>
          <cx:pt idx="22782">2.5</cx:pt>
          <cx:pt idx="22783">2.835</cx:pt>
          <cx:pt idx="22784">1.3300000000000001</cx:pt>
          <cx:pt idx="22785">2.835</cx:pt>
          <cx:pt idx="22786">3</cx:pt>
          <cx:pt idx="22787">2</cx:pt>
          <cx:pt idx="22788">2.6699999999999999</cx:pt>
          <cx:pt idx="22789">2</cx:pt>
          <cx:pt idx="22790">3</cx:pt>
          <cx:pt idx="22791">3</cx:pt>
          <cx:pt idx="22792">2</cx:pt>
          <cx:pt idx="22793">2.3300000000000001</cx:pt>
          <cx:pt idx="22794">3</cx:pt>
          <cx:pt idx="22795">3</cx:pt>
          <cx:pt idx="22796">2.6699999999999999</cx:pt>
          <cx:pt idx="22797">3</cx:pt>
          <cx:pt idx="22798">2.6699999999999999</cx:pt>
          <cx:pt idx="22799">2</cx:pt>
          <cx:pt idx="22800">2.6699999999999999</cx:pt>
          <cx:pt idx="22801">3</cx:pt>
          <cx:pt idx="22802">2</cx:pt>
          <cx:pt idx="22803">2.5</cx:pt>
          <cx:pt idx="22804">1.6699999999999999</cx:pt>
          <cx:pt idx="22805">2.665</cx:pt>
          <cx:pt idx="22806">2</cx:pt>
          <cx:pt idx="22807">3</cx:pt>
          <cx:pt idx="22808">3</cx:pt>
          <cx:pt idx="22809">3</cx:pt>
          <cx:pt idx="22810">1</cx:pt>
          <cx:pt idx="22811">2</cx:pt>
          <cx:pt idx="22812">1.6699999999999999</cx:pt>
          <cx:pt idx="22813">2.835</cx:pt>
          <cx:pt idx="22814">2.6699999999999999</cx:pt>
          <cx:pt idx="22815">1.6699999999999999</cx:pt>
          <cx:pt idx="22816">3</cx:pt>
          <cx:pt idx="22817">2.3300000000000001</cx:pt>
          <cx:pt idx="22818">2.6699999999999999</cx:pt>
          <cx:pt idx="22819">2.6699999999999999</cx:pt>
          <cx:pt idx="22820">3</cx:pt>
          <cx:pt idx="22821">2.3300000000000001</cx:pt>
          <cx:pt idx="22822">2.3300000000000001</cx:pt>
          <cx:pt idx="22823">2</cx:pt>
          <cx:pt idx="22824">2</cx:pt>
          <cx:pt idx="22825">3</cx:pt>
          <cx:pt idx="22826">2.3300000000000001</cx:pt>
          <cx:pt idx="22827">2.6699999999999999</cx:pt>
          <cx:pt idx="22828">2.665</cx:pt>
          <cx:pt idx="22829">2.6699999999999999</cx:pt>
          <cx:pt idx="22830">3</cx:pt>
          <cx:pt idx="22831">1.665</cx:pt>
          <cx:pt idx="22832">3</cx:pt>
          <cx:pt idx="22833">2.6699999999999999</cx:pt>
          <cx:pt idx="22834">2.6699999999999999</cx:pt>
          <cx:pt idx="22835">1.6699999999999999</cx:pt>
          <cx:pt idx="22836">2.5</cx:pt>
          <cx:pt idx="22837">2</cx:pt>
          <cx:pt idx="22838">2.6699999999999999</cx:pt>
          <cx:pt idx="22839">2</cx:pt>
          <cx:pt idx="22840">3</cx:pt>
          <cx:pt idx="22841">3</cx:pt>
          <cx:pt idx="22842">2.335</cx:pt>
          <cx:pt idx="22843">3</cx:pt>
          <cx:pt idx="22844">3</cx:pt>
          <cx:pt idx="22845">2.5</cx:pt>
          <cx:pt idx="22846">2.3300000000000001</cx:pt>
          <cx:pt idx="22847">2</cx:pt>
          <cx:pt idx="22848">1.3300000000000001</cx:pt>
          <cx:pt idx="22849">3</cx:pt>
          <cx:pt idx="22850">2.3300000000000001</cx:pt>
          <cx:pt idx="22851">2.6699999999999999</cx:pt>
          <cx:pt idx="22852">2.6699999999999999</cx:pt>
          <cx:pt idx="22853">2.665</cx:pt>
          <cx:pt idx="22854">2.165</cx:pt>
          <cx:pt idx="22855">2</cx:pt>
          <cx:pt idx="22856">3</cx:pt>
          <cx:pt idx="22857">2.6666666666666665</cx:pt>
          <cx:pt idx="22858">3</cx:pt>
          <cx:pt idx="22859">2.6699999999999999</cx:pt>
          <cx:pt idx="22860">3</cx:pt>
          <cx:pt idx="22861">2.335</cx:pt>
          <cx:pt idx="22862">3</cx:pt>
          <cx:pt idx="22863">2.6699999999999999</cx:pt>
          <cx:pt idx="22864">2.3300000000000001</cx:pt>
          <cx:pt idx="22865">3</cx:pt>
          <cx:pt idx="22866">2.5</cx:pt>
          <cx:pt idx="22867">3</cx:pt>
          <cx:pt idx="22868">2.6699999999999999</cx:pt>
          <cx:pt idx="22869">3</cx:pt>
          <cx:pt idx="22870">2.165</cx:pt>
          <cx:pt idx="22871">2.1099999999999999</cx:pt>
          <cx:pt idx="22872">3</cx:pt>
          <cx:pt idx="22873">2.6699999999999999</cx:pt>
          <cx:pt idx="22874">3</cx:pt>
          <cx:pt idx="22875">2.6699999999999999</cx:pt>
          <cx:pt idx="22876">1.6699999999999999</cx:pt>
          <cx:pt idx="22877">1.6699999999999999</cx:pt>
          <cx:pt idx="22878">2.3300000000000001</cx:pt>
          <cx:pt idx="22879">3</cx:pt>
          <cx:pt idx="22880">3</cx:pt>
          <cx:pt idx="22881">2.0019999999999998</cx:pt>
          <cx:pt idx="22882">2.6699999999999999</cx:pt>
          <cx:pt idx="22883">2.3300000000000001</cx:pt>
          <cx:pt idx="22884">1.6699999999999999</cx:pt>
          <cx:pt idx="22885">2.3300000000000001</cx:pt>
          <cx:pt idx="22886">2.6699999999999999</cx:pt>
          <cx:pt idx="22887">2</cx:pt>
          <cx:pt idx="22888">1.3300000000000001</cx:pt>
          <cx:pt idx="22889">2.6699999999999999</cx:pt>
          <cx:pt idx="22890">3</cx:pt>
          <cx:pt idx="22891">1</cx:pt>
          <cx:pt idx="22892">3</cx:pt>
          <cx:pt idx="22893">3</cx:pt>
          <cx:pt idx="22894">1.6699999999999999</cx:pt>
          <cx:pt idx="22895">1.6699999999999999</cx:pt>
          <cx:pt idx="22896">2</cx:pt>
          <cx:pt idx="22897">1.6699999999999999</cx:pt>
          <cx:pt idx="22898">2.3300000000000001</cx:pt>
          <cx:pt idx="22899">2</cx:pt>
          <cx:pt idx="22900">2</cx:pt>
          <cx:pt idx="22901">3</cx:pt>
          <cx:pt idx="22902">2.335</cx:pt>
          <cx:pt idx="22903">2.6699999999999999</cx:pt>
          <cx:pt idx="22904">3</cx:pt>
          <cx:pt idx="22905">2.3300000000000001</cx:pt>
          <cx:pt idx="22906">1.6699999999999999</cx:pt>
          <cx:pt idx="22907">2.3300000000000001</cx:pt>
          <cx:pt idx="22908">3</cx:pt>
          <cx:pt idx="22909">2.3300000000000001</cx:pt>
          <cx:pt idx="22910">1.6699999999999999</cx:pt>
          <cx:pt idx="22911">2.5566666666666666</cx:pt>
          <cx:pt idx="22912">3</cx:pt>
          <cx:pt idx="22913">3</cx:pt>
          <cx:pt idx="22914">3</cx:pt>
          <cx:pt idx="22915">3</cx:pt>
          <cx:pt idx="22916">2.5</cx:pt>
          <cx:pt idx="22917">2.3300000000000001</cx:pt>
          <cx:pt idx="22918">3</cx:pt>
          <cx:pt idx="22919">2.6699999999999999</cx:pt>
          <cx:pt idx="22920">2.6699999999999999</cx:pt>
          <cx:pt idx="22921">3</cx:pt>
          <cx:pt idx="22922">2.6699999999999999</cx:pt>
          <cx:pt idx="22923">2</cx:pt>
          <cx:pt idx="22924">3</cx:pt>
          <cx:pt idx="22925">2</cx:pt>
          <cx:pt idx="22926">2</cx:pt>
          <cx:pt idx="22927">2</cx:pt>
          <cx:pt idx="22928">2.3300000000000001</cx:pt>
          <cx:pt idx="22929">1</cx:pt>
          <cx:pt idx="22930">2.6699999999999999</cx:pt>
          <cx:pt idx="22931">1.6699999999999999</cx:pt>
          <cx:pt idx="22932">2.6699999999999999</cx:pt>
          <cx:pt idx="22933">1.6699999999999999</cx:pt>
          <cx:pt idx="22934">2</cx:pt>
          <cx:pt idx="22935">2.6699999999999999</cx:pt>
          <cx:pt idx="22936">2.3300000000000001</cx:pt>
          <cx:pt idx="22937">3</cx:pt>
          <cx:pt idx="22938">2</cx:pt>
          <cx:pt idx="22939">3</cx:pt>
          <cx:pt idx="22940">2.6699999999999999</cx:pt>
          <cx:pt idx="22941">3</cx:pt>
          <cx:pt idx="22942">2.3300000000000001</cx:pt>
          <cx:pt idx="22943">2.3300000000000001</cx:pt>
          <cx:pt idx="22944">2.3300000000000001</cx:pt>
          <cx:pt idx="22945">1.6699999999999999</cx:pt>
          <cx:pt idx="22946">2.1099999999999999</cx:pt>
          <cx:pt idx="22947">2</cx:pt>
          <cx:pt idx="22948">2.5</cx:pt>
          <cx:pt idx="22949">3</cx:pt>
          <cx:pt idx="22950">1.6699999999999999</cx:pt>
          <cx:pt idx="22951">2.3300000000000001</cx:pt>
          <cx:pt idx="22952">2.6699999999999999</cx:pt>
          <cx:pt idx="22953">1.6699999999999999</cx:pt>
          <cx:pt idx="22954">2.6699999999999999</cx:pt>
          <cx:pt idx="22955">2.3300000000000001</cx:pt>
          <cx:pt idx="22956">3</cx:pt>
          <cx:pt idx="22957">1</cx:pt>
          <cx:pt idx="22958">3</cx:pt>
          <cx:pt idx="22959">2.3300000000000001</cx:pt>
          <cx:pt idx="22960">3</cx:pt>
          <cx:pt idx="22961">1.335</cx:pt>
          <cx:pt idx="22962">2.6699999999999999</cx:pt>
          <cx:pt idx="22963">3</cx:pt>
          <cx:pt idx="22964">3</cx:pt>
          <cx:pt idx="22965">3</cx:pt>
          <cx:pt idx="22966">2.335</cx:pt>
          <cx:pt idx="22967">2.3333333333333335</cx:pt>
          <cx:pt idx="22968">2</cx:pt>
          <cx:pt idx="22969">2.3300000000000001</cx:pt>
          <cx:pt idx="22970">1.6699999999999999</cx:pt>
          <cx:pt idx="22971">2.6699999999999999</cx:pt>
          <cx:pt idx="22972">1.6699999999999999</cx:pt>
          <cx:pt idx="22973">1.3300000000000001</cx:pt>
          <cx:pt idx="22974">3</cx:pt>
          <cx:pt idx="22975">3</cx:pt>
          <cx:pt idx="22976">3</cx:pt>
          <cx:pt idx="22977">1.6699999999999999</cx:pt>
          <cx:pt idx="22978">2</cx:pt>
          <cx:pt idx="22979">2</cx:pt>
          <cx:pt idx="22980">3</cx:pt>
          <cx:pt idx="22981">2.665</cx:pt>
          <cx:pt idx="22982">3</cx:pt>
          <cx:pt idx="22983">2</cx:pt>
          <cx:pt idx="22984">3</cx:pt>
          <cx:pt idx="22985">3</cx:pt>
          <cx:pt idx="22986">3</cx:pt>
          <cx:pt idx="22987">3</cx:pt>
          <cx:pt idx="22988">2.1099999999999999</cx:pt>
          <cx:pt idx="22989">2.335</cx:pt>
          <cx:pt idx="22990">1.835</cx:pt>
          <cx:pt idx="22991">3</cx:pt>
          <cx:pt idx="22992">1</cx:pt>
          <cx:pt idx="22993">2.6699999999999999</cx:pt>
          <cx:pt idx="22994">2</cx:pt>
          <cx:pt idx="22995">2</cx:pt>
          <cx:pt idx="22996">2</cx:pt>
          <cx:pt idx="22997">2</cx:pt>
          <cx:pt idx="22998">2.3300000000000001</cx:pt>
          <cx:pt idx="22999">3</cx:pt>
          <cx:pt idx="23000">2.1099999999999999</cx:pt>
          <cx:pt idx="23001">2.6699999999999999</cx:pt>
          <cx:pt idx="23002">3</cx:pt>
          <cx:pt idx="23003">1.6699999999999999</cx:pt>
          <cx:pt idx="23004">3</cx:pt>
          <cx:pt idx="23005">2.835</cx:pt>
          <cx:pt idx="23006">2.3300000000000001</cx:pt>
          <cx:pt idx="23007">2</cx:pt>
          <cx:pt idx="23008">2.6699999999999999</cx:pt>
          <cx:pt idx="23009">3</cx:pt>
          <cx:pt idx="23010">2</cx:pt>
          <cx:pt idx="23011">2.6699999999999999</cx:pt>
          <cx:pt idx="23012">2.3300000000000001</cx:pt>
          <cx:pt idx="23013">2</cx:pt>
          <cx:pt idx="23014">3</cx:pt>
          <cx:pt idx="23015">2.835</cx:pt>
          <cx:pt idx="23016">2.3300000000000001</cx:pt>
          <cx:pt idx="23017">3</cx:pt>
          <cx:pt idx="23018">2</cx:pt>
          <cx:pt idx="23019">2.5</cx:pt>
          <cx:pt idx="23020">2</cx:pt>
          <cx:pt idx="23021">2.335</cx:pt>
          <cx:pt idx="23022">3</cx:pt>
          <cx:pt idx="23023">3</cx:pt>
          <cx:pt idx="23024">3</cx:pt>
          <cx:pt idx="23025">2.3300000000000001</cx:pt>
          <cx:pt idx="23026">2.6699999999999999</cx:pt>
          <cx:pt idx="23027">2.6699999999999999</cx:pt>
          <cx:pt idx="23028">2.335</cx:pt>
          <cx:pt idx="23029">1.6699999999999999</cx:pt>
          <cx:pt idx="23030">2.6699999999999999</cx:pt>
          <cx:pt idx="23031">2.165</cx:pt>
          <cx:pt idx="23032">3</cx:pt>
          <cx:pt idx="23033">2.3300000000000001</cx:pt>
          <cx:pt idx="23034">3</cx:pt>
          <cx:pt idx="23035">3</cx:pt>
          <cx:pt idx="23036">2.165</cx:pt>
          <cx:pt idx="23037">2.6666666666666665</cx:pt>
          <cx:pt idx="23038">2.3333333333333335</cx:pt>
          <cx:pt idx="23039">2.6699999999999999</cx:pt>
          <cx:pt idx="23040">3</cx:pt>
          <cx:pt idx="23041">2.1699999999999999</cx:pt>
          <cx:pt idx="23042">2.3300000000000001</cx:pt>
          <cx:pt idx="23043">2.3300000000000001</cx:pt>
          <cx:pt idx="23044">3</cx:pt>
          <cx:pt idx="23045">2.3300000000000001</cx:pt>
          <cx:pt idx="23046">1.6699999999999999</cx:pt>
          <cx:pt idx="23047">2.3300000000000001</cx:pt>
          <cx:pt idx="23048">2.6699999999999999</cx:pt>
          <cx:pt idx="23049">3</cx:pt>
          <cx:pt idx="23050">2.6699999999999999</cx:pt>
          <cx:pt idx="23051">2.665</cx:pt>
          <cx:pt idx="23052">2</cx:pt>
          <cx:pt idx="23053">2.4175</cx:pt>
          <cx:pt idx="23054">2.3300000000000001</cx:pt>
          <cx:pt idx="23055">2.3300000000000001</cx:pt>
          <cx:pt idx="23056">1.3300000000000001</cx:pt>
          <cx:pt idx="23057">3</cx:pt>
          <cx:pt idx="23058">1.3300000000000001</cx:pt>
          <cx:pt idx="23059">3</cx:pt>
          <cx:pt idx="23060">1.6699999999999999</cx:pt>
          <cx:pt idx="23061">2.6699999999999999</cx:pt>
          <cx:pt idx="23062">2.6699999999999999</cx:pt>
          <cx:pt idx="23063">2.6699999999999999</cx:pt>
          <cx:pt idx="23064">2.6699999999999999</cx:pt>
          <cx:pt idx="23065">2.6699999999999999</cx:pt>
          <cx:pt idx="23066">2.3300000000000001</cx:pt>
          <cx:pt idx="23067">2.5</cx:pt>
          <cx:pt idx="23068">2.165</cx:pt>
          <cx:pt idx="23069">2.165</cx:pt>
          <cx:pt idx="23070">2.6699999999999999</cx:pt>
          <cx:pt idx="23071">3</cx:pt>
          <cx:pt idx="23072">3</cx:pt>
          <cx:pt idx="23073">2.3300000000000001</cx:pt>
          <cx:pt idx="23074">1.6699999999999999</cx:pt>
          <cx:pt idx="23075">2</cx:pt>
          <cx:pt idx="23076">2.6699999999999999</cx:pt>
          <cx:pt idx="23077">3</cx:pt>
          <cx:pt idx="23078">2.6699999999999999</cx:pt>
          <cx:pt idx="23079">3</cx:pt>
          <cx:pt idx="23080">3</cx:pt>
          <cx:pt idx="23081">2.3300000000000001</cx:pt>
          <cx:pt idx="23082">2</cx:pt>
          <cx:pt idx="23083">2.3300000000000001</cx:pt>
          <cx:pt idx="23084">3</cx:pt>
          <cx:pt idx="23085">2.6699999999999999</cx:pt>
          <cx:pt idx="23086">3</cx:pt>
          <cx:pt idx="23087">2.665</cx:pt>
          <cx:pt idx="23088">2.835</cx:pt>
          <cx:pt idx="23089">2.3333333333333335</cx:pt>
          <cx:pt idx="23090">1.6699999999999999</cx:pt>
          <cx:pt idx="23091">2</cx:pt>
          <cx:pt idx="23092">2.6699999999999999</cx:pt>
          <cx:pt idx="23093">2.3300000000000001</cx:pt>
          <cx:pt idx="23094">1.6699999999999999</cx:pt>
          <cx:pt idx="23095">2.6699999999999999</cx:pt>
          <cx:pt idx="23096">2.6699999999999999</cx:pt>
          <cx:pt idx="23097">2.835</cx:pt>
          <cx:pt idx="23098">3</cx:pt>
          <cx:pt idx="23099">3</cx:pt>
          <cx:pt idx="23100">2.1099999999999999</cx:pt>
          <cx:pt idx="23101">2.3300000000000001</cx:pt>
          <cx:pt idx="23102">2.6699999999999999</cx:pt>
          <cx:pt idx="23103">1.6699999999999999</cx:pt>
          <cx:pt idx="23104">2.1133333333333333</cx:pt>
          <cx:pt idx="23105">2</cx:pt>
          <cx:pt idx="23106">1.6699999999999999</cx:pt>
          <cx:pt idx="23107">2.3300000000000001</cx:pt>
          <cx:pt idx="23108">1.8899999999999999</cx:pt>
          <cx:pt idx="23109">3</cx:pt>
          <cx:pt idx="23110">3</cx:pt>
          <cx:pt idx="23111">2.6666666666666665</cx:pt>
          <cx:pt idx="23112">2.6699999999999999</cx:pt>
          <cx:pt idx="23113">3</cx:pt>
          <cx:pt idx="23114">3</cx:pt>
          <cx:pt idx="23115">2</cx:pt>
          <cx:pt idx="23116">2.6699999999999999</cx:pt>
          <cx:pt idx="23117">2.6699999999999999</cx:pt>
          <cx:pt idx="23118">2.335</cx:pt>
          <cx:pt idx="23119">3</cx:pt>
          <cx:pt idx="23120">2.6699999999999999</cx:pt>
          <cx:pt idx="23121">2.4466666666666668</cx:pt>
          <cx:pt idx="23122">2.6699999999999999</cx:pt>
          <cx:pt idx="23123">1.6699999999999999</cx:pt>
          <cx:pt idx="23124">2</cx:pt>
          <cx:pt idx="23125">3</cx:pt>
          <cx:pt idx="23126">3</cx:pt>
          <cx:pt idx="23127">2</cx:pt>
          <cx:pt idx="23128">2.6699999999999999</cx:pt>
          <cx:pt idx="23129">3</cx:pt>
          <cx:pt idx="23130">3</cx:pt>
          <cx:pt idx="23131">2.266</cx:pt>
          <cx:pt idx="23132">3</cx:pt>
          <cx:pt idx="23133">2.165</cx:pt>
          <cx:pt idx="23134">2</cx:pt>
          <cx:pt idx="23135">3</cx:pt>
          <cx:pt idx="23136">3</cx:pt>
          <cx:pt idx="23137">2</cx:pt>
          <cx:pt idx="23138">1.6699999999999999</cx:pt>
          <cx:pt idx="23139">3</cx:pt>
          <cx:pt idx="23140">1.3300000000000001</cx:pt>
          <cx:pt idx="23141">2.6699999999999999</cx:pt>
          <cx:pt idx="23142">2.665</cx:pt>
          <cx:pt idx="23143">2.165</cx:pt>
          <cx:pt idx="23144">3</cx:pt>
          <cx:pt idx="23145">2.6699999999999999</cx:pt>
          <cx:pt idx="23146">2.6699999999999999</cx:pt>
          <cx:pt idx="23147">2.5</cx:pt>
          <cx:pt idx="23148">3</cx:pt>
          <cx:pt idx="23149">3</cx:pt>
          <cx:pt idx="23150">2.3300000000000001</cx:pt>
          <cx:pt idx="23151">2.835</cx:pt>
          <cx:pt idx="23152">2</cx:pt>
          <cx:pt idx="23153">2.6699999999999999</cx:pt>
          <cx:pt idx="23154">2.165</cx:pt>
          <cx:pt idx="23155">2.6699999999999999</cx:pt>
          <cx:pt idx="23156">2.3300000000000001</cx:pt>
          <cx:pt idx="23157">2.6699999999999999</cx:pt>
          <cx:pt idx="23158">2.5</cx:pt>
          <cx:pt idx="23159">2.3300000000000001</cx:pt>
          <cx:pt idx="23160">1.3300000000000001</cx:pt>
          <cx:pt idx="23161">2.6699999999999999</cx:pt>
          <cx:pt idx="23162">2.6699999999999999</cx:pt>
          <cx:pt idx="23163">2.3300000000000001</cx:pt>
          <cx:pt idx="23164">2</cx:pt>
          <cx:pt idx="23165">2.835</cx:pt>
          <cx:pt idx="23166">1.6699999999999999</cx:pt>
          <cx:pt idx="23167">1.6699999999999999</cx:pt>
          <cx:pt idx="23168">1.6699999999999999</cx:pt>
          <cx:pt idx="23169">3</cx:pt>
          <cx:pt idx="23170">1</cx:pt>
          <cx:pt idx="23171">2.665</cx:pt>
          <cx:pt idx="23172">2.3300000000000001</cx:pt>
          <cx:pt idx="23173">2.3300000000000001</cx:pt>
          <cx:pt idx="23174">1.9975000000000001</cx:pt>
          <cx:pt idx="23175">2.6699999999999999</cx:pt>
          <cx:pt idx="23176">2.6699999999999999</cx:pt>
          <cx:pt idx="23177">3</cx:pt>
          <cx:pt idx="23178">3</cx:pt>
          <cx:pt idx="23179">2.6699999999999999</cx:pt>
          <cx:pt idx="23180">3</cx:pt>
          <cx:pt idx="23181">1</cx:pt>
          <cx:pt idx="23182">2.835</cx:pt>
          <cx:pt idx="23183">2.165</cx:pt>
          <cx:pt idx="23184">2.665</cx:pt>
          <cx:pt idx="23185">2.3300000000000001</cx:pt>
          <cx:pt idx="23186">2.6699999999999999</cx:pt>
          <cx:pt idx="23187">2.6699999999999999</cx:pt>
          <cx:pt idx="23188">2.6699999999999999</cx:pt>
          <cx:pt idx="23189">3</cx:pt>
          <cx:pt idx="23190">2.3300000000000001</cx:pt>
          <cx:pt idx="23191">3</cx:pt>
          <cx:pt idx="23192">3</cx:pt>
          <cx:pt idx="23193">2.3300000000000001</cx:pt>
          <cx:pt idx="23194">3</cx:pt>
          <cx:pt idx="23195">3</cx:pt>
          <cx:pt idx="23196">2.5</cx:pt>
          <cx:pt idx="23197">2.6699999999999999</cx:pt>
          <cx:pt idx="23198">3</cx:pt>
          <cx:pt idx="23199">2.5566666666666666</cx:pt>
          <cx:pt idx="23200">3</cx:pt>
          <cx:pt idx="23201">2.6699999999999999</cx:pt>
          <cx:pt idx="23202">3</cx:pt>
          <cx:pt idx="23203">2.665</cx:pt>
          <cx:pt idx="23204">3</cx:pt>
          <cx:pt idx="23205">2</cx:pt>
          <cx:pt idx="23206">2.6666666666666665</cx:pt>
          <cx:pt idx="23207">2</cx:pt>
          <cx:pt idx="23208">3</cx:pt>
          <cx:pt idx="23209">2.6666666666666665</cx:pt>
          <cx:pt idx="23210">2.6699999999999999</cx:pt>
          <cx:pt idx="23211">2.6699999999999999</cx:pt>
          <cx:pt idx="23212">3</cx:pt>
          <cx:pt idx="23213">2.6699999999999999</cx:pt>
          <cx:pt idx="23214">2.4433333333333334</cx:pt>
          <cx:pt idx="23215">2.3300000000000001</cx:pt>
          <cx:pt idx="23216">2.335</cx:pt>
          <cx:pt idx="23217">2.5</cx:pt>
          <cx:pt idx="23218">3</cx:pt>
          <cx:pt idx="23219">2.835</cx:pt>
          <cx:pt idx="23220">2.165</cx:pt>
          <cx:pt idx="23221">2.5</cx:pt>
          <cx:pt idx="23222">2.6699999999999999</cx:pt>
          <cx:pt idx="23223">2.5</cx:pt>
          <cx:pt idx="23224">3</cx:pt>
          <cx:pt idx="23225">2.5</cx:pt>
          <cx:pt idx="23226">3</cx:pt>
          <cx:pt idx="23227">3</cx:pt>
          <cx:pt idx="23228">2</cx:pt>
          <cx:pt idx="23229">2.3300000000000001</cx:pt>
          <cx:pt idx="23230">1.835</cx:pt>
          <cx:pt idx="23231">1.3300000000000001</cx:pt>
          <cx:pt idx="23232">1.3300000000000001</cx:pt>
          <cx:pt idx="23233">2.3300000000000001</cx:pt>
          <cx:pt idx="23234">3</cx:pt>
          <cx:pt idx="23235">2.6699999999999999</cx:pt>
          <cx:pt idx="23236">3</cx:pt>
          <cx:pt idx="23237">2</cx:pt>
          <cx:pt idx="23238">3</cx:pt>
          <cx:pt idx="23239">2</cx:pt>
          <cx:pt idx="23240">1.3300000000000001</cx:pt>
          <cx:pt idx="23241">2.1099999999999999</cx:pt>
          <cx:pt idx="23242">2.6699999999999999</cx:pt>
          <cx:pt idx="23243">2.665</cx:pt>
          <cx:pt idx="23244">3</cx:pt>
          <cx:pt idx="23245">1.75</cx:pt>
          <cx:pt idx="23246">2.3300000000000001</cx:pt>
          <cx:pt idx="23247">3</cx:pt>
          <cx:pt idx="23248">1.835</cx:pt>
          <cx:pt idx="23249">3</cx:pt>
          <cx:pt idx="23250">3</cx:pt>
          <cx:pt idx="23251">3</cx:pt>
          <cx:pt idx="23252">2.165</cx:pt>
          <cx:pt idx="23253">2.6699999999999999</cx:pt>
          <cx:pt idx="23254">2.6699999999999999</cx:pt>
          <cx:pt idx="23255">2</cx:pt>
          <cx:pt idx="23256">2</cx:pt>
          <cx:pt idx="23257">3</cx:pt>
          <cx:pt idx="23258">3</cx:pt>
          <cx:pt idx="23259">2.5533333333333332</cx:pt>
          <cx:pt idx="23260">3</cx:pt>
          <cx:pt idx="23261">2.3300000000000001</cx:pt>
          <cx:pt idx="23262">3</cx:pt>
          <cx:pt idx="23263">2.3300000000000001</cx:pt>
          <cx:pt idx="23264">2.3300000000000001</cx:pt>
          <cx:pt idx="23265">3</cx:pt>
          <cx:pt idx="23266">2</cx:pt>
          <cx:pt idx="23267">2.3300000000000001</cx:pt>
          <cx:pt idx="23268">3</cx:pt>
          <cx:pt idx="23269">2.165</cx:pt>
          <cx:pt idx="23270">2.835</cx:pt>
          <cx:pt idx="23271">2.665</cx:pt>
          <cx:pt idx="23272">2.3300000000000001</cx:pt>
          <cx:pt idx="23273">2</cx:pt>
          <cx:pt idx="23274">3</cx:pt>
          <cx:pt idx="23275">2</cx:pt>
          <cx:pt idx="23276">2.3300000000000001</cx:pt>
          <cx:pt idx="23277">2.3300000000000001</cx:pt>
          <cx:pt idx="23278">1.3300000000000001</cx:pt>
          <cx:pt idx="23279">3</cx:pt>
          <cx:pt idx="23280">3</cx:pt>
          <cx:pt idx="23281">3</cx:pt>
          <cx:pt idx="23282">2</cx:pt>
          <cx:pt idx="23283">2.6699999999999999</cx:pt>
          <cx:pt idx="23284">1.6699999999999999</cx:pt>
          <cx:pt idx="23285">3</cx:pt>
          <cx:pt idx="23286">2.3300000000000001</cx:pt>
          <cx:pt idx="23287">2.2200000000000002</cx:pt>
          <cx:pt idx="23288">3</cx:pt>
          <cx:pt idx="23289">3</cx:pt>
          <cx:pt idx="23290">2</cx:pt>
          <cx:pt idx="23291">2.335</cx:pt>
          <cx:pt idx="23292">2.6699999999999999</cx:pt>
          <cx:pt idx="23293">2.835</cx:pt>
          <cx:pt idx="23294">3</cx:pt>
          <cx:pt idx="23295">2.6699999999999999</cx:pt>
          <cx:pt idx="23296">2.165</cx:pt>
          <cx:pt idx="23297">2.6699999999999999</cx:pt>
          <cx:pt idx="23298">2.665</cx:pt>
          <cx:pt idx="23299">2.6699999999999999</cx:pt>
          <cx:pt idx="23300">2.6699999999999999</cx:pt>
          <cx:pt idx="23301">3</cx:pt>
          <cx:pt idx="23302">3</cx:pt>
          <cx:pt idx="23303">1.6699999999999999</cx:pt>
          <cx:pt idx="23304">2.3300000000000001</cx:pt>
          <cx:pt idx="23305">2.3300000000000001</cx:pt>
          <cx:pt idx="23306">2</cx:pt>
          <cx:pt idx="23307">2</cx:pt>
          <cx:pt idx="23308">2.6699999999999999</cx:pt>
          <cx:pt idx="23309">2.3300000000000001</cx:pt>
          <cx:pt idx="23310">2</cx:pt>
          <cx:pt idx="23311">2.6699999999999999</cx:pt>
          <cx:pt idx="23312">2.3300000000000001</cx:pt>
          <cx:pt idx="23313">3</cx:pt>
          <cx:pt idx="23314">3</cx:pt>
          <cx:pt idx="23315">2</cx:pt>
          <cx:pt idx="23316">2</cx:pt>
          <cx:pt idx="23317">1.6699999999999999</cx:pt>
          <cx:pt idx="23318">3</cx:pt>
          <cx:pt idx="23319">2.3300000000000001</cx:pt>
          <cx:pt idx="23320">2.3300000000000001</cx:pt>
          <cx:pt idx="23321">3</cx:pt>
          <cx:pt idx="23322">2</cx:pt>
          <cx:pt idx="23323">2.6699999999999999</cx:pt>
          <cx:pt idx="23324">2</cx:pt>
          <cx:pt idx="23325">1.3300000000000001</cx:pt>
          <cx:pt idx="23326">1.6699999999999999</cx:pt>
          <cx:pt idx="23327">3</cx:pt>
          <cx:pt idx="23328">3</cx:pt>
          <cx:pt idx="23329">2</cx:pt>
          <cx:pt idx="23330">3</cx:pt>
          <cx:pt idx="23331">2.6699999999999999</cx:pt>
          <cx:pt idx="23332">2.3300000000000001</cx:pt>
          <cx:pt idx="23333">1</cx:pt>
          <cx:pt idx="23334">2.5</cx:pt>
          <cx:pt idx="23335">2.665</cx:pt>
          <cx:pt idx="23336">3</cx:pt>
          <cx:pt idx="23337">2.3300000000000001</cx:pt>
          <cx:pt idx="23338">2.6699999999999999</cx:pt>
          <cx:pt idx="23339">3</cx:pt>
          <cx:pt idx="23340">2.3300000000000001</cx:pt>
          <cx:pt idx="23341">2.6699999999999999</cx:pt>
          <cx:pt idx="23342">2.5</cx:pt>
          <cx:pt idx="23343">3</cx:pt>
          <cx:pt idx="23344">3</cx:pt>
          <cx:pt idx="23345">3</cx:pt>
          <cx:pt idx="23346">2.6699999999999999</cx:pt>
          <cx:pt idx="23347">3</cx:pt>
          <cx:pt idx="23348">2.6666666666666665</cx:pt>
          <cx:pt idx="23349">2.6699999999999999</cx:pt>
          <cx:pt idx="23350">2.3300000000000001</cx:pt>
          <cx:pt idx="23351">3</cx:pt>
          <cx:pt idx="23352">2.6699999999999999</cx:pt>
          <cx:pt idx="23353">2.335</cx:pt>
          <cx:pt idx="23354">2.6699999999999999</cx:pt>
          <cx:pt idx="23355">3</cx:pt>
          <cx:pt idx="23356">2.6699999999999999</cx:pt>
          <cx:pt idx="23357">3</cx:pt>
          <cx:pt idx="23358">2.3300000000000001</cx:pt>
          <cx:pt idx="23359">2.6699999999999999</cx:pt>
          <cx:pt idx="23360">2.6699999999999999</cx:pt>
          <cx:pt idx="23361">2.3300000000000001</cx:pt>
          <cx:pt idx="23362">2.335</cx:pt>
          <cx:pt idx="23363">3</cx:pt>
          <cx:pt idx="23364">3</cx:pt>
          <cx:pt idx="23365">2.6699999999999999</cx:pt>
          <cx:pt idx="23366">2.3300000000000001</cx:pt>
          <cx:pt idx="23367">1.835</cx:pt>
          <cx:pt idx="23368">2.6699999999999999</cx:pt>
          <cx:pt idx="23369">2.6699999999999999</cx:pt>
          <cx:pt idx="23370">2</cx:pt>
          <cx:pt idx="23371">2.665</cx:pt>
          <cx:pt idx="23372">3</cx:pt>
          <cx:pt idx="23373">2.6699999999999999</cx:pt>
          <cx:pt idx="23374">1.3300000000000001</cx:pt>
          <cx:pt idx="23375">3</cx:pt>
          <cx:pt idx="23376">3</cx:pt>
          <cx:pt idx="23377">2.3300000000000001</cx:pt>
          <cx:pt idx="23378">2.6699999999999999</cx:pt>
          <cx:pt idx="23379">2.3300000000000001</cx:pt>
          <cx:pt idx="23380">2.6699999999999999</cx:pt>
          <cx:pt idx="23381">1.3300000000000001</cx:pt>
          <cx:pt idx="23382">3</cx:pt>
          <cx:pt idx="23383">3</cx:pt>
          <cx:pt idx="23384">1.6699999999999999</cx:pt>
          <cx:pt idx="23385">2</cx:pt>
          <cx:pt idx="23386">3</cx:pt>
          <cx:pt idx="23387">2</cx:pt>
          <cx:pt idx="23388">2.335</cx:pt>
          <cx:pt idx="23389">2.6699999999999999</cx:pt>
          <cx:pt idx="23390">2.6699999999999999</cx:pt>
          <cx:pt idx="23391">2.3300000000000001</cx:pt>
          <cx:pt idx="23392">1</cx:pt>
          <cx:pt idx="23393">3</cx:pt>
          <cx:pt idx="23394">2.3300000000000001</cx:pt>
          <cx:pt idx="23395">3</cx:pt>
          <cx:pt idx="23396">2.8325</cx:pt>
          <cx:pt idx="23397">2</cx:pt>
          <cx:pt idx="23398">2.6699999999999999</cx:pt>
          <cx:pt idx="23399">2.6699999999999999</cx:pt>
          <cx:pt idx="23400">3</cx:pt>
          <cx:pt idx="23401">3</cx:pt>
          <cx:pt idx="23402">2.6666666666666665</cx:pt>
          <cx:pt idx="23403">2.335</cx:pt>
          <cx:pt idx="23404">2</cx:pt>
          <cx:pt idx="23405">1</cx:pt>
          <cx:pt idx="23406">3</cx:pt>
          <cx:pt idx="23407">2.665</cx:pt>
          <cx:pt idx="23408">2.6699999999999999</cx:pt>
          <cx:pt idx="23409">2</cx:pt>
          <cx:pt idx="23410">3</cx:pt>
          <cx:pt idx="23411">3</cx:pt>
          <cx:pt idx="23412">3</cx:pt>
          <cx:pt idx="23413">3</cx:pt>
          <cx:pt idx="23414">2.3300000000000001</cx:pt>
          <cx:pt idx="23415">2.6699999999999999</cx:pt>
          <cx:pt idx="23416">3</cx:pt>
          <cx:pt idx="23417">1.6699999999999999</cx:pt>
          <cx:pt idx="23418">3</cx:pt>
          <cx:pt idx="23419">2.5</cx:pt>
          <cx:pt idx="23420">1</cx:pt>
          <cx:pt idx="23421">1</cx:pt>
          <cx:pt idx="23422">2.6699999999999999</cx:pt>
          <cx:pt idx="23423">2.3300000000000001</cx:pt>
          <cx:pt idx="23424">2.5</cx:pt>
          <cx:pt idx="23425">2</cx:pt>
          <cx:pt idx="23426">2.6699999999999999</cx:pt>
          <cx:pt idx="23427">3</cx:pt>
          <cx:pt idx="23428">3</cx:pt>
          <cx:pt idx="23429">3</cx:pt>
          <cx:pt idx="23430">3</cx:pt>
          <cx:pt idx="23431">3</cx:pt>
          <cx:pt idx="23432">1.6699999999999999</cx:pt>
          <cx:pt idx="23433">2</cx:pt>
          <cx:pt idx="23434">2.3300000000000001</cx:pt>
          <cx:pt idx="23435">1.6699999999999999</cx:pt>
          <cx:pt idx="23436">1.6699999999999999</cx:pt>
          <cx:pt idx="23437">2.3300000000000001</cx:pt>
          <cx:pt idx="23438">3</cx:pt>
          <cx:pt idx="23439">2</cx:pt>
          <cx:pt idx="23440">2.6699999999999999</cx:pt>
          <cx:pt idx="23441">3</cx:pt>
          <cx:pt idx="23442">2.7799999999999998</cx:pt>
          <cx:pt idx="23443">3</cx:pt>
          <cx:pt idx="23444">3</cx:pt>
          <cx:pt idx="23445">2.3300000000000001</cx:pt>
          <cx:pt idx="23446">2</cx:pt>
          <cx:pt idx="23447">2.3300000000000001</cx:pt>
          <cx:pt idx="23448">3</cx:pt>
          <cx:pt idx="23449">3</cx:pt>
          <cx:pt idx="23450">3</cx:pt>
          <cx:pt idx="23451">1.6699999999999999</cx:pt>
          <cx:pt idx="23452">1.6699999999999999</cx:pt>
          <cx:pt idx="23453">1.6699999999999999</cx:pt>
          <cx:pt idx="23454">1.8899999999999999</cx:pt>
          <cx:pt idx="23455">2.4433333333333334</cx:pt>
          <cx:pt idx="23456">3</cx:pt>
          <cx:pt idx="23457">2.2233333333333332</cx:pt>
          <cx:pt idx="23458">2.335</cx:pt>
          <cx:pt idx="23459">1.5</cx:pt>
          <cx:pt idx="23460">1.3300000000000001</cx:pt>
          <cx:pt idx="23461">2.3300000000000001</cx:pt>
          <cx:pt idx="23462">2.3300000000000001</cx:pt>
          <cx:pt idx="23463">2.5</cx:pt>
          <cx:pt idx="23464">2.3340000000000001</cx:pt>
          <cx:pt idx="23465">2.3300000000000001</cx:pt>
          <cx:pt idx="23466">1.6699999999999999</cx:pt>
          <cx:pt idx="23467">3</cx:pt>
          <cx:pt idx="23468">2.8900000000000001</cx:pt>
          <cx:pt idx="23469">3</cx:pt>
          <cx:pt idx="23470">3</cx:pt>
          <cx:pt idx="23471">3</cx:pt>
          <cx:pt idx="23472">3</cx:pt>
          <cx:pt idx="23473">2.2200000000000002</cx:pt>
          <cx:pt idx="23474">2.3300000000000001</cx:pt>
          <cx:pt idx="23475">3</cx:pt>
          <cx:pt idx="23476">1.5</cx:pt>
          <cx:pt idx="23477">1.6699999999999999</cx:pt>
          <cx:pt idx="23478">2</cx:pt>
          <cx:pt idx="23479">2.2200000000000002</cx:pt>
          <cx:pt idx="23480">3</cx:pt>
          <cx:pt idx="23481">2.6699999999999999</cx:pt>
          <cx:pt idx="23482">2.3300000000000001</cx:pt>
          <cx:pt idx="23483">2</cx:pt>
          <cx:pt idx="23484">2.6699999999999999</cx:pt>
          <cx:pt idx="23485">1.6699999999999999</cx:pt>
          <cx:pt idx="23486">2.5</cx:pt>
          <cx:pt idx="23487">2.6699999999999999</cx:pt>
          <cx:pt idx="23488">1.6699999999999999</cx:pt>
          <cx:pt idx="23489">2</cx:pt>
          <cx:pt idx="23490">2.3333333333333335</cx:pt>
          <cx:pt idx="23491">2</cx:pt>
          <cx:pt idx="23492">2.6699999999999999</cx:pt>
          <cx:pt idx="23493">2</cx:pt>
          <cx:pt idx="23494">2</cx:pt>
          <cx:pt idx="23495">2</cx:pt>
          <cx:pt idx="23496">2.3300000000000001</cx:pt>
          <cx:pt idx="23497">2.6699999999999999</cx:pt>
          <cx:pt idx="23498">1.6699999999999999</cx:pt>
          <cx:pt idx="23499">2</cx:pt>
          <cx:pt idx="23500">2.335</cx:pt>
          <cx:pt idx="23501">3</cx:pt>
          <cx:pt idx="23502">2</cx:pt>
          <cx:pt idx="23503">3</cx:pt>
          <cx:pt idx="23504">2.6699999999999999</cx:pt>
          <cx:pt idx="23505">2.165</cx:pt>
          <cx:pt idx="23506">2.46</cx:pt>
          <cx:pt idx="23507">2.3300000000000001</cx:pt>
          <cx:pt idx="23508">2.6699999999999999</cx:pt>
          <cx:pt idx="23509">3</cx:pt>
          <cx:pt idx="23510">2.6699999999999999</cx:pt>
          <cx:pt idx="23511">1.8300000000000001</cx:pt>
          <cx:pt idx="23512">2.1699999999999999</cx:pt>
          <cx:pt idx="23513">2.3300000000000001</cx:pt>
          <cx:pt idx="23514">1.6699999999999999</cx:pt>
          <cx:pt idx="23515">3</cx:pt>
          <cx:pt idx="23516">2.3300000000000001</cx:pt>
          <cx:pt idx="23517">2.335</cx:pt>
          <cx:pt idx="23518">2.5</cx:pt>
          <cx:pt idx="23519">2.1133333333333333</cx:pt>
          <cx:pt idx="23520">2.3300000000000001</cx:pt>
          <cx:pt idx="23521">3</cx:pt>
          <cx:pt idx="23522">2.6699999999999999</cx:pt>
          <cx:pt idx="23523">3</cx:pt>
          <cx:pt idx="23524">1.6699999999999999</cx:pt>
          <cx:pt idx="23525">3</cx:pt>
          <cx:pt idx="23526">3</cx:pt>
          <cx:pt idx="23527">1.3300000000000001</cx:pt>
          <cx:pt idx="23528">3</cx:pt>
          <cx:pt idx="23529">2.6699999999999999</cx:pt>
          <cx:pt idx="23530">3</cx:pt>
          <cx:pt idx="23531">3</cx:pt>
          <cx:pt idx="23532">3</cx:pt>
          <cx:pt idx="23533">3</cx:pt>
          <cx:pt idx="23534">2</cx:pt>
          <cx:pt idx="23535">3</cx:pt>
          <cx:pt idx="23536">2</cx:pt>
          <cx:pt idx="23537">3</cx:pt>
          <cx:pt idx="23538">2.6699999999999999</cx:pt>
          <cx:pt idx="23539">2</cx:pt>
          <cx:pt idx="23540">2</cx:pt>
          <cx:pt idx="23541">2.3300000000000001</cx:pt>
          <cx:pt idx="23542">2.6699999999999999</cx:pt>
          <cx:pt idx="23543">3</cx:pt>
          <cx:pt idx="23544">2.6699999999999999</cx:pt>
          <cx:pt idx="23545">3</cx:pt>
          <cx:pt idx="23546">2</cx:pt>
          <cx:pt idx="23547">3</cx:pt>
          <cx:pt idx="23548">2.5</cx:pt>
          <cx:pt idx="23549">2.3300000000000001</cx:pt>
          <cx:pt idx="23550">1</cx:pt>
          <cx:pt idx="23551">2</cx:pt>
          <cx:pt idx="23552">2.6699999999999999</cx:pt>
          <cx:pt idx="23553">2.3300000000000001</cx:pt>
          <cx:pt idx="23554">3</cx:pt>
          <cx:pt idx="23555">2</cx:pt>
          <cx:pt idx="23556">2.665</cx:pt>
          <cx:pt idx="23557">3</cx:pt>
          <cx:pt idx="23558">2.6699999999999999</cx:pt>
          <cx:pt idx="23559">2.3300000000000001</cx:pt>
          <cx:pt idx="23560">2.6699999999999999</cx:pt>
          <cx:pt idx="23561">2.3300000000000001</cx:pt>
          <cx:pt idx="23562">1.6699999999999999</cx:pt>
          <cx:pt idx="23563">3</cx:pt>
          <cx:pt idx="23564">3</cx:pt>
          <cx:pt idx="23565">3</cx:pt>
          <cx:pt idx="23566">2.6699999999999999</cx:pt>
          <cx:pt idx="23567">2.3300000000000001</cx:pt>
          <cx:pt idx="23568">2</cx:pt>
          <cx:pt idx="23569">2.3300000000000001</cx:pt>
          <cx:pt idx="23570">2.3300000000000001</cx:pt>
          <cx:pt idx="23571">3</cx:pt>
          <cx:pt idx="23572">2.6699999999999999</cx:pt>
          <cx:pt idx="23573">3</cx:pt>
          <cx:pt idx="23574">2.6699999999999999</cx:pt>
          <cx:pt idx="23575">2.3300000000000001</cx:pt>
          <cx:pt idx="23576">3</cx:pt>
          <cx:pt idx="23577">3</cx:pt>
          <cx:pt idx="23578">2.6699999999999999</cx:pt>
          <cx:pt idx="23579">3</cx:pt>
          <cx:pt idx="23580">2.5</cx:pt>
          <cx:pt idx="23581">3</cx:pt>
          <cx:pt idx="23582">1.7766666666666666</cx:pt>
          <cx:pt idx="23583">2.3300000000000001</cx:pt>
          <cx:pt idx="23584">3</cx:pt>
          <cx:pt idx="23585">2.6666666666666665</cx:pt>
          <cx:pt idx="23586">2.3300000000000001</cx:pt>
          <cx:pt idx="23587">2.5566666666666666</cx:pt>
          <cx:pt idx="23588">2.3300000000000001</cx:pt>
          <cx:pt idx="23589">2.6699999999999999</cx:pt>
          <cx:pt idx="23590">1.8300000000000001</cx:pt>
          <cx:pt idx="23591">2.5</cx:pt>
          <cx:pt idx="23592">2.3300000000000001</cx:pt>
          <cx:pt idx="23593">2.335</cx:pt>
          <cx:pt idx="23594">2.3300000000000001</cx:pt>
          <cx:pt idx="23595">2.6699999999999999</cx:pt>
          <cx:pt idx="23596">2.3300000000000001</cx:pt>
          <cx:pt idx="23597">3</cx:pt>
          <cx:pt idx="23598">1.5</cx:pt>
          <cx:pt idx="23599">3</cx:pt>
          <cx:pt idx="23600">1.835</cx:pt>
          <cx:pt idx="23601">2.6699999999999999</cx:pt>
          <cx:pt idx="23602">1.6699999999999999</cx:pt>
          <cx:pt idx="23603">1.6699999999999999</cx:pt>
          <cx:pt idx="23604">3</cx:pt>
          <cx:pt idx="23605">3</cx:pt>
          <cx:pt idx="23606">3</cx:pt>
          <cx:pt idx="23607">2</cx:pt>
          <cx:pt idx="23608">2.3300000000000001</cx:pt>
          <cx:pt idx="23609">3</cx:pt>
          <cx:pt idx="23610">3</cx:pt>
          <cx:pt idx="23611">1.3300000000000001</cx:pt>
          <cx:pt idx="23612">1.335</cx:pt>
          <cx:pt idx="23613">2.6699999999999999</cx:pt>
          <cx:pt idx="23614">2</cx:pt>
          <cx:pt idx="23615">2.085</cx:pt>
          <cx:pt idx="23616">2.3300000000000001</cx:pt>
          <cx:pt idx="23617">3</cx:pt>
          <cx:pt idx="23618">3</cx:pt>
          <cx:pt idx="23619">2.335</cx:pt>
          <cx:pt idx="23620">2.665</cx:pt>
          <cx:pt idx="23621">3</cx:pt>
          <cx:pt idx="23622">3</cx:pt>
          <cx:pt idx="23623">2.6699999999999999</cx:pt>
          <cx:pt idx="23624">2.6699999999999999</cx:pt>
          <cx:pt idx="23625">2.6699999999999999</cx:pt>
          <cx:pt idx="23626">2.165</cx:pt>
          <cx:pt idx="23627">2.5566666666666666</cx:pt>
          <cx:pt idx="23628">2.835</cx:pt>
          <cx:pt idx="23629">2.6699999999999999</cx:pt>
          <cx:pt idx="23630">3</cx:pt>
          <cx:pt idx="23631">2.3300000000000001</cx:pt>
          <cx:pt idx="23632">2.6699999999999999</cx:pt>
          <cx:pt idx="23633">1</cx:pt>
          <cx:pt idx="23634">3</cx:pt>
          <cx:pt idx="23635">2.3300000000000001</cx:pt>
          <cx:pt idx="23636">2.3300000000000001</cx:pt>
          <cx:pt idx="23637">2.6699999999999999</cx:pt>
          <cx:pt idx="23638">2.3300000000000001</cx:pt>
          <cx:pt idx="23639">2.6699999999999999</cx:pt>
          <cx:pt idx="23640">3</cx:pt>
          <cx:pt idx="23641">2.3300000000000001</cx:pt>
          <cx:pt idx="23642">2.335</cx:pt>
          <cx:pt idx="23643">3</cx:pt>
          <cx:pt idx="23644">3</cx:pt>
          <cx:pt idx="23645">2.3333333333333335</cx:pt>
          <cx:pt idx="23646">2.3300000000000001</cx:pt>
          <cx:pt idx="23647">1.6699999999999999</cx:pt>
          <cx:pt idx="23648">2</cx:pt>
          <cx:pt idx="23649">2.6699999999999999</cx:pt>
          <cx:pt idx="23650">2.6699999999999999</cx:pt>
          <cx:pt idx="23651">2.5</cx:pt>
          <cx:pt idx="23652">2.3300000000000001</cx:pt>
          <cx:pt idx="23653">2.3300000000000001</cx:pt>
          <cx:pt idx="23654">3</cx:pt>
          <cx:pt idx="23655">2.6699999999999999</cx:pt>
          <cx:pt idx="23656">2</cx:pt>
          <cx:pt idx="23657">3</cx:pt>
          <cx:pt idx="23658">2.3300000000000001</cx:pt>
          <cx:pt idx="23659">2.3300000000000001</cx:pt>
          <cx:pt idx="23660">2</cx:pt>
          <cx:pt idx="23661">2</cx:pt>
          <cx:pt idx="23662">3</cx:pt>
          <cx:pt idx="23663">3</cx:pt>
          <cx:pt idx="23664">2.665</cx:pt>
          <cx:pt idx="23665">2.6699999999999999</cx:pt>
          <cx:pt idx="23666">2</cx:pt>
          <cx:pt idx="23667">2.6699999999999999</cx:pt>
          <cx:pt idx="23668">3</cx:pt>
          <cx:pt idx="23669">2</cx:pt>
          <cx:pt idx="23670">3</cx:pt>
          <cx:pt idx="23671">2.6699999999999999</cx:pt>
          <cx:pt idx="23672">2.3300000000000001</cx:pt>
          <cx:pt idx="23673">2.6699999999999999</cx:pt>
          <cx:pt idx="23674">3</cx:pt>
          <cx:pt idx="23675">3</cx:pt>
          <cx:pt idx="23676">2.6699999999999999</cx:pt>
          <cx:pt idx="23677">2.6699999999999999</cx:pt>
          <cx:pt idx="23678">1</cx:pt>
          <cx:pt idx="23679">3</cx:pt>
          <cx:pt idx="23680">2</cx:pt>
          <cx:pt idx="23681">1.6699999999999999</cx:pt>
          <cx:pt idx="23682">2.3300000000000001</cx:pt>
          <cx:pt idx="23683">2.3300000000000001</cx:pt>
          <cx:pt idx="23684">3</cx:pt>
          <cx:pt idx="23685">3</cx:pt>
          <cx:pt idx="23686">2.6699999999999999</cx:pt>
          <cx:pt idx="23687">2.5</cx:pt>
          <cx:pt idx="23688">3</cx:pt>
          <cx:pt idx="23689">2.3300000000000001</cx:pt>
          <cx:pt idx="23690">3</cx:pt>
          <cx:pt idx="23691">3</cx:pt>
          <cx:pt idx="23692">3</cx:pt>
          <cx:pt idx="23693">3</cx:pt>
          <cx:pt idx="23694">3</cx:pt>
          <cx:pt idx="23695">3</cx:pt>
          <cx:pt idx="23696">3</cx:pt>
          <cx:pt idx="23697">2</cx:pt>
          <cx:pt idx="23698">2.3300000000000001</cx:pt>
          <cx:pt idx="23699">2.335</cx:pt>
          <cx:pt idx="23700">2.6699999999999999</cx:pt>
          <cx:pt idx="23701">2.3300000000000001</cx:pt>
          <cx:pt idx="23702">1.3300000000000001</cx:pt>
          <cx:pt idx="23703">2.6699999999999999</cx:pt>
          <cx:pt idx="23704">2.5566666666666666</cx:pt>
          <cx:pt idx="23705">3</cx:pt>
          <cx:pt idx="23706">3</cx:pt>
          <cx:pt idx="23707">2.6699999999999999</cx:pt>
          <cx:pt idx="23708">2.3300000000000001</cx:pt>
          <cx:pt idx="23709">2</cx:pt>
          <cx:pt idx="23710">2.3300000000000001</cx:pt>
          <cx:pt idx="23711">2.5</cx:pt>
          <cx:pt idx="23712">3</cx:pt>
          <cx:pt idx="23713">3</cx:pt>
          <cx:pt idx="23714">2.6699999999999999</cx:pt>
          <cx:pt idx="23715">2.6699999999999999</cx:pt>
          <cx:pt idx="23716">2.3300000000000001</cx:pt>
          <cx:pt idx="23717">2.3300000000000001</cx:pt>
          <cx:pt idx="23718">2</cx:pt>
          <cx:pt idx="23719">2</cx:pt>
          <cx:pt idx="23720">2</cx:pt>
          <cx:pt idx="23721">3</cx:pt>
          <cx:pt idx="23722">2.6699999999999999</cx:pt>
          <cx:pt idx="23723">2.3300000000000001</cx:pt>
          <cx:pt idx="23724">2</cx:pt>
          <cx:pt idx="23725">1</cx:pt>
          <cx:pt idx="23726">1.6699999999999999</cx:pt>
          <cx:pt idx="23727">2.6699999999999999</cx:pt>
          <cx:pt idx="23728">3</cx:pt>
          <cx:pt idx="23729">3</cx:pt>
          <cx:pt idx="23730">2.6699999999999999</cx:pt>
          <cx:pt idx="23731">2.3300000000000001</cx:pt>
          <cx:pt idx="23732">3</cx:pt>
          <cx:pt idx="23733">3</cx:pt>
          <cx:pt idx="23734">2</cx:pt>
          <cx:pt idx="23735">2.6699999999999999</cx:pt>
          <cx:pt idx="23736">2</cx:pt>
          <cx:pt idx="23737">3</cx:pt>
          <cx:pt idx="23738">3</cx:pt>
          <cx:pt idx="23739">3</cx:pt>
          <cx:pt idx="23740">2</cx:pt>
          <cx:pt idx="23741">2</cx:pt>
          <cx:pt idx="23742">2</cx:pt>
          <cx:pt idx="23743">2.3300000000000001</cx:pt>
          <cx:pt idx="23744">2</cx:pt>
          <cx:pt idx="23745">3</cx:pt>
          <cx:pt idx="23746">2.3300000000000001</cx:pt>
          <cx:pt idx="23747">3</cx:pt>
          <cx:pt idx="23748">2.6699999999999999</cx:pt>
          <cx:pt idx="23749">2.6699999999999999</cx:pt>
          <cx:pt idx="23750">3</cx:pt>
          <cx:pt idx="23751">3</cx:pt>
          <cx:pt idx="23752">1.3300000000000001</cx:pt>
          <cx:pt idx="23753">2</cx:pt>
          <cx:pt idx="23754">2.6699999999999999</cx:pt>
          <cx:pt idx="23755">2.3300000000000001</cx:pt>
          <cx:pt idx="23756">1.3300000000000001</cx:pt>
          <cx:pt idx="23757">2</cx:pt>
          <cx:pt idx="23758">1</cx:pt>
          <cx:pt idx="23759">2</cx:pt>
          <cx:pt idx="23760">3</cx:pt>
          <cx:pt idx="23761">3</cx:pt>
          <cx:pt idx="23762">2.3300000000000001</cx:pt>
          <cx:pt idx="23763">3</cx:pt>
          <cx:pt idx="23764">1</cx:pt>
          <cx:pt idx="23765">2.3300000000000001</cx:pt>
          <cx:pt idx="23766">2.6699999999999999</cx:pt>
          <cx:pt idx="23767">2.6699999999999999</cx:pt>
          <cx:pt idx="23768">2.6699999999999999</cx:pt>
          <cx:pt idx="23769">3</cx:pt>
          <cx:pt idx="23770">2.6699999999999999</cx:pt>
          <cx:pt idx="23771">2.3300000000000001</cx:pt>
          <cx:pt idx="23772">2.5</cx:pt>
          <cx:pt idx="23773">2.6699999999999999</cx:pt>
          <cx:pt idx="23774">3</cx:pt>
          <cx:pt idx="23775">2</cx:pt>
          <cx:pt idx="23776">2.3300000000000001</cx:pt>
          <cx:pt idx="23777">2.6699999999999999</cx:pt>
          <cx:pt idx="23778">3</cx:pt>
          <cx:pt idx="23779">3</cx:pt>
          <cx:pt idx="23780">2</cx:pt>
          <cx:pt idx="23781">1.6699999999999999</cx:pt>
          <cx:pt idx="23782">2</cx:pt>
          <cx:pt idx="23783">2.5</cx:pt>
          <cx:pt idx="23784">2.3300000000000001</cx:pt>
          <cx:pt idx="23785">2</cx:pt>
          <cx:pt idx="23786">3</cx:pt>
          <cx:pt idx="23787">1.6699999999999999</cx:pt>
          <cx:pt idx="23788">2.3300000000000001</cx:pt>
          <cx:pt idx="23789">3</cx:pt>
          <cx:pt idx="23790">2</cx:pt>
          <cx:pt idx="23791">3</cx:pt>
          <cx:pt idx="23792">2.6699999999999999</cx:pt>
          <cx:pt idx="23793">3</cx:pt>
          <cx:pt idx="23794">3</cx:pt>
          <cx:pt idx="23795">2.3300000000000001</cx:pt>
          <cx:pt idx="23796">3</cx:pt>
          <cx:pt idx="23797">3</cx:pt>
          <cx:pt idx="23798">2.6699999999999999</cx:pt>
          <cx:pt idx="23799">2.6699999999999999</cx:pt>
          <cx:pt idx="23800">2.6699999999999999</cx:pt>
          <cx:pt idx="23801">2.6699999999999999</cx:pt>
          <cx:pt idx="23802">3</cx:pt>
          <cx:pt idx="23803">2.6699999999999999</cx:pt>
          <cx:pt idx="23804">2.0033333333333334</cx:pt>
          <cx:pt idx="23805">3</cx:pt>
          <cx:pt idx="23806">2.835</cx:pt>
          <cx:pt idx="23807">3</cx:pt>
          <cx:pt idx="23808">2</cx:pt>
          <cx:pt idx="23809">2.6699999999999999</cx:pt>
          <cx:pt idx="23810">3</cx:pt>
          <cx:pt idx="23811">3</cx:pt>
          <cx:pt idx="23812">3</cx:pt>
          <cx:pt idx="23813">2.6699999999999999</cx:pt>
          <cx:pt idx="23814">2.3300000000000001</cx:pt>
          <cx:pt idx="23815">2.6699999999999999</cx:pt>
          <cx:pt idx="23816">2.335</cx:pt>
          <cx:pt idx="23817">1.7766666666666666</cx:pt>
          <cx:pt idx="23818">2.585</cx:pt>
          <cx:pt idx="23819">3</cx:pt>
          <cx:pt idx="23820">3</cx:pt>
          <cx:pt idx="23821">2.6699999999999999</cx:pt>
          <cx:pt idx="23822">2.6699999999999999</cx:pt>
          <cx:pt idx="23823">3</cx:pt>
          <cx:pt idx="23824">2.3300000000000001</cx:pt>
          <cx:pt idx="23825">3</cx:pt>
          <cx:pt idx="23826">2.3300000000000001</cx:pt>
          <cx:pt idx="23827">2.6699999999999999</cx:pt>
          <cx:pt idx="23828">3</cx:pt>
          <cx:pt idx="23829">2.2233333333333332</cx:pt>
          <cx:pt idx="23830">2.6699999999999999</cx:pt>
          <cx:pt idx="23831">3</cx:pt>
          <cx:pt idx="23832">2.3300000000000001</cx:pt>
          <cx:pt idx="23833">3</cx:pt>
          <cx:pt idx="23834">1.6699999999999999</cx:pt>
          <cx:pt idx="23835">2.6666666666666665</cx:pt>
          <cx:pt idx="23836">2.6699999999999999</cx:pt>
          <cx:pt idx="23837">2.5</cx:pt>
          <cx:pt idx="23838">2</cx:pt>
          <cx:pt idx="23839">3</cx:pt>
          <cx:pt idx="23840">2.335</cx:pt>
          <cx:pt idx="23841">2</cx:pt>
          <cx:pt idx="23842">2.6699999999999999</cx:pt>
          <cx:pt idx="23843">2.1099999999999999</cx:pt>
          <cx:pt idx="23844">2.6699999999999999</cx:pt>
          <cx:pt idx="23845">2.335</cx:pt>
          <cx:pt idx="23846">2</cx:pt>
          <cx:pt idx="23847">2.6699999999999999</cx:pt>
          <cx:pt idx="23848">3</cx:pt>
          <cx:pt idx="23849">3</cx:pt>
          <cx:pt idx="23850">2.6699999999999999</cx:pt>
          <cx:pt idx="23851">3</cx:pt>
          <cx:pt idx="23852">2.6699999999999999</cx:pt>
          <cx:pt idx="23853">3</cx:pt>
          <cx:pt idx="23854">3</cx:pt>
          <cx:pt idx="23855">3</cx:pt>
          <cx:pt idx="23856">2.835</cx:pt>
          <cx:pt idx="23857">2.6699999999999999</cx:pt>
          <cx:pt idx="23858">3</cx:pt>
          <cx:pt idx="23859">2.3300000000000001</cx:pt>
          <cx:pt idx="23860">3</cx:pt>
          <cx:pt idx="23861">2.835</cx:pt>
          <cx:pt idx="23862">2.335</cx:pt>
          <cx:pt idx="23863">2.5</cx:pt>
          <cx:pt idx="23864">3</cx:pt>
          <cx:pt idx="23865">2.3300000000000001</cx:pt>
          <cx:pt idx="23866">3</cx:pt>
          <cx:pt idx="23867">2.415</cx:pt>
          <cx:pt idx="23868">2.6699999999999999</cx:pt>
          <cx:pt idx="23869">2.3300000000000001</cx:pt>
          <cx:pt idx="23870">3</cx:pt>
          <cx:pt idx="23871">3</cx:pt>
          <cx:pt idx="23872">3</cx:pt>
          <cx:pt idx="23873">2.6699999999999999</cx:pt>
          <cx:pt idx="23874">2</cx:pt>
          <cx:pt idx="23875">3</cx:pt>
          <cx:pt idx="23876">2.3300000000000001</cx:pt>
          <cx:pt idx="23877">2.5</cx:pt>
          <cx:pt idx="23878">2.3300000000000001</cx:pt>
          <cx:pt idx="23879">2.6699999999999999</cx:pt>
          <cx:pt idx="23880">2.3300000000000001</cx:pt>
          <cx:pt idx="23881">2.3300000000000001</cx:pt>
          <cx:pt idx="23882">1</cx:pt>
          <cx:pt idx="23883">3</cx:pt>
          <cx:pt idx="23884">1.6699999999999999</cx:pt>
          <cx:pt idx="23885">3</cx:pt>
          <cx:pt idx="23886">3</cx:pt>
          <cx:pt idx="23887">2.3300000000000001</cx:pt>
          <cx:pt idx="23888">2.3300000000000001</cx:pt>
          <cx:pt idx="23889">2.3300000000000001</cx:pt>
          <cx:pt idx="23890">2.6699999999999999</cx:pt>
          <cx:pt idx="23891">2.5</cx:pt>
          <cx:pt idx="23892">3</cx:pt>
          <cx:pt idx="23893">3</cx:pt>
          <cx:pt idx="23894">2.6699999999999999</cx:pt>
          <cx:pt idx="23895">3</cx:pt>
          <cx:pt idx="23896">2.5</cx:pt>
          <cx:pt idx="23897">2.3300000000000001</cx:pt>
          <cx:pt idx="23898">2.6699999999999999</cx:pt>
          <cx:pt idx="23899">3</cx:pt>
          <cx:pt idx="23900">2</cx:pt>
          <cx:pt idx="23901">2</cx:pt>
          <cx:pt idx="23902">3</cx:pt>
          <cx:pt idx="23903">2.6699999999999999</cx:pt>
          <cx:pt idx="23904">2</cx:pt>
          <cx:pt idx="23905">2.3300000000000001</cx:pt>
          <cx:pt idx="23906">2.3300000000000001</cx:pt>
          <cx:pt idx="23907">3</cx:pt>
          <cx:pt idx="23908">1.6699999999999999</cx:pt>
          <cx:pt idx="23909">2.5533333333333332</cx:pt>
          <cx:pt idx="23910">2.4175</cx:pt>
          <cx:pt idx="23911">2.835</cx:pt>
          <cx:pt idx="23912">2.6699999999999999</cx:pt>
          <cx:pt idx="23913">3</cx:pt>
          <cx:pt idx="23914">3</cx:pt>
          <cx:pt idx="23915">2.6699999999999999</cx:pt>
          <cx:pt idx="23916">3</cx:pt>
          <cx:pt idx="23917">3</cx:pt>
          <cx:pt idx="23918">2.3300000000000001</cx:pt>
          <cx:pt idx="23919">2</cx:pt>
          <cx:pt idx="23920">2.835</cx:pt>
          <cx:pt idx="23921">1.6699999999999999</cx:pt>
          <cx:pt idx="23922">2.3300000000000001</cx:pt>
          <cx:pt idx="23923">2.665</cx:pt>
          <cx:pt idx="23924">2.6699999999999999</cx:pt>
          <cx:pt idx="23925">1.8866666666666667</cx:pt>
          <cx:pt idx="23926">2.5566666666666666</cx:pt>
          <cx:pt idx="23927">1.6699999999999999</cx:pt>
          <cx:pt idx="23928">3</cx:pt>
          <cx:pt idx="23929">2.3300000000000001</cx:pt>
          <cx:pt idx="23930">2.335</cx:pt>
          <cx:pt idx="23931">2.6699999999999999</cx:pt>
          <cx:pt idx="23932">2</cx:pt>
          <cx:pt idx="23933">3</cx:pt>
          <cx:pt idx="23934">2.3300000000000001</cx:pt>
          <cx:pt idx="23935">1.6699999999999999</cx:pt>
          <cx:pt idx="23936">2.6699999999999999</cx:pt>
          <cx:pt idx="23937">3</cx:pt>
          <cx:pt idx="23938">2.6699999999999999</cx:pt>
          <cx:pt idx="23939">2.6699999999999999</cx:pt>
          <cx:pt idx="23940">3</cx:pt>
          <cx:pt idx="23941">2</cx:pt>
          <cx:pt idx="23942">2</cx:pt>
          <cx:pt idx="23943">1.6699999999999999</cx:pt>
          <cx:pt idx="23944">2.3300000000000001</cx:pt>
          <cx:pt idx="23945">3</cx:pt>
          <cx:pt idx="23946">2</cx:pt>
          <cx:pt idx="23947">2.5566666666666666</cx:pt>
          <cx:pt idx="23948">2.1675</cx:pt>
          <cx:pt idx="23949">2.3300000000000001</cx:pt>
          <cx:pt idx="23950">3</cx:pt>
          <cx:pt idx="23951">3</cx:pt>
          <cx:pt idx="23952">1.6699999999999999</cx:pt>
          <cx:pt idx="23953">2.835</cx:pt>
          <cx:pt idx="23954">2.3300000000000001</cx:pt>
          <cx:pt idx="23955">2.6699999999999999</cx:pt>
          <cx:pt idx="23956">2</cx:pt>
          <cx:pt idx="23957">2.335</cx:pt>
          <cx:pt idx="23958">2.3300000000000001</cx:pt>
          <cx:pt idx="23959">3</cx:pt>
          <cx:pt idx="23960">2.5</cx:pt>
          <cx:pt idx="23961">2.3300000000000001</cx:pt>
          <cx:pt idx="23962">1.3300000000000001</cx:pt>
          <cx:pt idx="23963">3</cx:pt>
          <cx:pt idx="23964">2.6666666666666665</cx:pt>
          <cx:pt idx="23965">2.3300000000000001</cx:pt>
          <cx:pt idx="23966">2</cx:pt>
          <cx:pt idx="23967">2</cx:pt>
          <cx:pt idx="23968">2</cx:pt>
          <cx:pt idx="23969">1.6699999999999999</cx:pt>
          <cx:pt idx="23970">2.3300000000000001</cx:pt>
          <cx:pt idx="23971">2.6699999999999999</cx:pt>
          <cx:pt idx="23972">2.6699999999999999</cx:pt>
          <cx:pt idx="23973">1.6699999999999999</cx:pt>
          <cx:pt idx="23974">2.6699999999999999</cx:pt>
          <cx:pt idx="23975">2</cx:pt>
          <cx:pt idx="23976">2.3300000000000001</cx:pt>
          <cx:pt idx="23977">2.335</cx:pt>
          <cx:pt idx="23978">2.3300000000000001</cx:pt>
          <cx:pt idx="23979">1.585</cx:pt>
          <cx:pt idx="23980">3</cx:pt>
          <cx:pt idx="23981">2.6699999999999999</cx:pt>
          <cx:pt idx="23982">2.6699999999999999</cx:pt>
          <cx:pt idx="23983">2.3300000000000001</cx:pt>
          <cx:pt idx="23984">2.3300000000000001</cx:pt>
          <cx:pt idx="23985">2.8900000000000001</cx:pt>
          <cx:pt idx="23986">2.665</cx:pt>
          <cx:pt idx="23987">2.6699999999999999</cx:pt>
          <cx:pt idx="23988">3</cx:pt>
          <cx:pt idx="23989">3</cx:pt>
          <cx:pt idx="23990">2.3300000000000001</cx:pt>
          <cx:pt idx="23991">3</cx:pt>
          <cx:pt idx="23992">2.835</cx:pt>
          <cx:pt idx="23993">3</cx:pt>
          <cx:pt idx="23994">1.6699999999999999</cx:pt>
          <cx:pt idx="23995">1.8866666666666667</cx:pt>
          <cx:pt idx="23996">2.6699999999999999</cx:pt>
          <cx:pt idx="23997">2</cx:pt>
          <cx:pt idx="23998">3</cx:pt>
          <cx:pt idx="23999">2</cx:pt>
          <cx:pt idx="24000">3</cx:pt>
          <cx:pt idx="24001">2.4433333333333334</cx:pt>
          <cx:pt idx="24002">3</cx:pt>
          <cx:pt idx="24003">3</cx:pt>
          <cx:pt idx="24004">3</cx:pt>
          <cx:pt idx="24005">3</cx:pt>
          <cx:pt idx="24006">2</cx:pt>
          <cx:pt idx="24007">3</cx:pt>
          <cx:pt idx="24008">3</cx:pt>
          <cx:pt idx="24009">2.3300000000000001</cx:pt>
          <cx:pt idx="24010">2.665</cx:pt>
          <cx:pt idx="24011">2.6699999999999999</cx:pt>
          <cx:pt idx="24012">2.3300000000000001</cx:pt>
          <cx:pt idx="24013">2.6699999999999999</cx:pt>
          <cx:pt idx="24014">2.3333333333333335</cx:pt>
          <cx:pt idx="24015">3</cx:pt>
          <cx:pt idx="24016">3</cx:pt>
          <cx:pt idx="24017">3</cx:pt>
          <cx:pt idx="24018">2.5</cx:pt>
          <cx:pt idx="24019">3</cx:pt>
          <cx:pt idx="24020">2.75</cx:pt>
          <cx:pt idx="24021">3</cx:pt>
          <cx:pt idx="24022">3</cx:pt>
          <cx:pt idx="24023">2.3300000000000001</cx:pt>
          <cx:pt idx="24024">2</cx:pt>
          <cx:pt idx="24025">2</cx:pt>
          <cx:pt idx="24026">3</cx:pt>
          <cx:pt idx="24027">1</cx:pt>
          <cx:pt idx="24028">3</cx:pt>
          <cx:pt idx="24029">2.3300000000000001</cx:pt>
          <cx:pt idx="24030">1.835</cx:pt>
          <cx:pt idx="24031">2</cx:pt>
          <cx:pt idx="24032">2.3300000000000001</cx:pt>
          <cx:pt idx="24033">2.665</cx:pt>
          <cx:pt idx="24034">1</cx:pt>
          <cx:pt idx="24035">2</cx:pt>
          <cx:pt idx="24036">3</cx:pt>
          <cx:pt idx="24037">2</cx:pt>
          <cx:pt idx="24038">2.665</cx:pt>
          <cx:pt idx="24039">3</cx:pt>
          <cx:pt idx="24040">2.3300000000000001</cx:pt>
          <cx:pt idx="24041">2.6699999999999999</cx:pt>
          <cx:pt idx="24042">3</cx:pt>
          <cx:pt idx="24043">3</cx:pt>
          <cx:pt idx="24044">2.3333333333333335</cx:pt>
          <cx:pt idx="24045">3</cx:pt>
          <cx:pt idx="24046">2.6699999999999999</cx:pt>
          <cx:pt idx="24047">1.6699999999999999</cx:pt>
          <cx:pt idx="24048">2.6699999999999999</cx:pt>
          <cx:pt idx="24049">2.335</cx:pt>
          <cx:pt idx="24050">3</cx:pt>
          <cx:pt idx="24051">1.7766666666666666</cx:pt>
          <cx:pt idx="24052">2.4433333333333334</cx:pt>
          <cx:pt idx="24053">1.6675</cx:pt>
          <cx:pt idx="24054">2.3300000000000001</cx:pt>
          <cx:pt idx="24055">2.835</cx:pt>
          <cx:pt idx="24056">2.835</cx:pt>
          <cx:pt idx="24057">2.6699999999999999</cx:pt>
          <cx:pt idx="24058">2.3300000000000001</cx:pt>
          <cx:pt idx="24059">3</cx:pt>
          <cx:pt idx="24060">2.665</cx:pt>
          <cx:pt idx="24061">2.3300000000000001</cx:pt>
          <cx:pt idx="24062">3</cx:pt>
          <cx:pt idx="24063">2.6699999999999999</cx:pt>
          <cx:pt idx="24064">2.6699999999999999</cx:pt>
          <cx:pt idx="24065">2.3300000000000001</cx:pt>
          <cx:pt idx="24066">2.3300000000000001</cx:pt>
          <cx:pt idx="24067">2.3300000000000001</cx:pt>
          <cx:pt idx="24068">2.6699999999999999</cx:pt>
          <cx:pt idx="24069">2.6699999999999999</cx:pt>
          <cx:pt idx="24070">2.6699999999999999</cx:pt>
          <cx:pt idx="24071">2</cx:pt>
          <cx:pt idx="24072">3</cx:pt>
          <cx:pt idx="24073">2.8900000000000001</cx:pt>
          <cx:pt idx="24074">3</cx:pt>
          <cx:pt idx="24075">3</cx:pt>
          <cx:pt idx="24076">2</cx:pt>
          <cx:pt idx="24077">2.7799999999999998</cx:pt>
          <cx:pt idx="24078">1.6699999999999999</cx:pt>
          <cx:pt idx="24079">2.3300000000000001</cx:pt>
          <cx:pt idx="24080">3</cx:pt>
          <cx:pt idx="24081">2.665</cx:pt>
          <cx:pt idx="24082">2.6699999999999999</cx:pt>
          <cx:pt idx="24083">3</cx:pt>
          <cx:pt idx="24084">1.6699999999999999</cx:pt>
          <cx:pt idx="24085">2.335</cx:pt>
          <cx:pt idx="24086">2</cx:pt>
          <cx:pt idx="24087">2.3300000000000001</cx:pt>
          <cx:pt idx="24088">2.2233333333333332</cx:pt>
          <cx:pt idx="24089">2.6699999999999999</cx:pt>
          <cx:pt idx="24090">2.3300000000000001</cx:pt>
          <cx:pt idx="24091">2.6699999999999999</cx:pt>
          <cx:pt idx="24092">2.335</cx:pt>
          <cx:pt idx="24093">3</cx:pt>
          <cx:pt idx="24094">3</cx:pt>
          <cx:pt idx="24095">2.6699999999999999</cx:pt>
          <cx:pt idx="24096">3</cx:pt>
          <cx:pt idx="24097">2.835</cx:pt>
          <cx:pt idx="24098">2.165</cx:pt>
          <cx:pt idx="24099">3</cx:pt>
          <cx:pt idx="24100">2.6666666666666665</cx:pt>
          <cx:pt idx="24101">2.3300000000000001</cx:pt>
          <cx:pt idx="24102">2</cx:pt>
          <cx:pt idx="24103">2.4433333333333334</cx:pt>
          <cx:pt idx="24104">2</cx:pt>
          <cx:pt idx="24105">2.6699999999999999</cx:pt>
          <cx:pt idx="24106">2.665</cx:pt>
          <cx:pt idx="24107">3</cx:pt>
          <cx:pt idx="24108">2.835</cx:pt>
          <cx:pt idx="24109">2.835</cx:pt>
          <cx:pt idx="24110">3</cx:pt>
          <cx:pt idx="24111">2.6699999999999999</cx:pt>
          <cx:pt idx="24112">2.5</cx:pt>
          <cx:pt idx="24113">2.3300000000000001</cx:pt>
          <cx:pt idx="24114">2.8900000000000001</cx:pt>
          <cx:pt idx="24115">3</cx:pt>
          <cx:pt idx="24116">2.6699999999999999</cx:pt>
          <cx:pt idx="24117">2</cx:pt>
          <cx:pt idx="24118">2.6699999999999999</cx:pt>
          <cx:pt idx="24119">2.6699999999999999</cx:pt>
          <cx:pt idx="24120">2.835</cx:pt>
          <cx:pt idx="24121">3</cx:pt>
          <cx:pt idx="24122">2.6699999999999999</cx:pt>
          <cx:pt idx="24123">2.6666666666666665</cx:pt>
          <cx:pt idx="24124">2.5</cx:pt>
          <cx:pt idx="24125">3</cx:pt>
          <cx:pt idx="24126">2</cx:pt>
          <cx:pt idx="24127">3</cx:pt>
          <cx:pt idx="24128">2.6699999999999999</cx:pt>
          <cx:pt idx="24129">1.3300000000000001</cx:pt>
          <cx:pt idx="24130">2.165</cx:pt>
          <cx:pt idx="24131">2</cx:pt>
          <cx:pt idx="24132">3</cx:pt>
          <cx:pt idx="24133">2.835</cx:pt>
          <cx:pt idx="24134">1.6699999999999999</cx:pt>
          <cx:pt idx="24135">1</cx:pt>
          <cx:pt idx="24136">1</cx:pt>
          <cx:pt idx="24137">3</cx:pt>
          <cx:pt idx="24138">3</cx:pt>
          <cx:pt idx="24139">3</cx:pt>
          <cx:pt idx="24140">1.665</cx:pt>
          <cx:pt idx="24141">3</cx:pt>
          <cx:pt idx="24142">3</cx:pt>
          <cx:pt idx="24143">2.3300000000000001</cx:pt>
          <cx:pt idx="24144">3</cx:pt>
          <cx:pt idx="24145">2.335</cx:pt>
          <cx:pt idx="24146">3</cx:pt>
          <cx:pt idx="24147">1.6699999999999999</cx:pt>
          <cx:pt idx="24148">1</cx:pt>
          <cx:pt idx="24149">3</cx:pt>
          <cx:pt idx="24150">3</cx:pt>
          <cx:pt idx="24151">2.1699999999999999</cx:pt>
          <cx:pt idx="24152">2.3300000000000001</cx:pt>
          <cx:pt idx="24153">3</cx:pt>
          <cx:pt idx="24154">3</cx:pt>
          <cx:pt idx="24155">2</cx:pt>
          <cx:pt idx="24156">2.6699999999999999</cx:pt>
          <cx:pt idx="24157">2.3300000000000001</cx:pt>
          <cx:pt idx="24158">2.3300000000000001</cx:pt>
          <cx:pt idx="24159">2.6699999999999999</cx:pt>
          <cx:pt idx="24160">2</cx:pt>
          <cx:pt idx="24161">2.3300000000000001</cx:pt>
          <cx:pt idx="24162">2.6699999999999999</cx:pt>
          <cx:pt idx="24163">2.335</cx:pt>
          <cx:pt idx="24164">3</cx:pt>
          <cx:pt idx="24165">2.6699999999999999</cx:pt>
          <cx:pt idx="24166">2.6699999999999999</cx:pt>
          <cx:pt idx="24167">2.8900000000000001</cx:pt>
          <cx:pt idx="24168">2.1699999999999999</cx:pt>
          <cx:pt idx="24169">2.4175</cx:pt>
          <cx:pt idx="24170">2.6699999999999999</cx:pt>
          <cx:pt idx="24171">3</cx:pt>
          <cx:pt idx="24172">2</cx:pt>
          <cx:pt idx="24173">2.6699999999999999</cx:pt>
          <cx:pt idx="24174">2.835</cx:pt>
          <cx:pt idx="24175">2.6699999999999999</cx:pt>
          <cx:pt idx="24176">3</cx:pt>
          <cx:pt idx="24177">1.6699999999999999</cx:pt>
          <cx:pt idx="24178">2.6699999999999999</cx:pt>
          <cx:pt idx="24179">2.6699999999999999</cx:pt>
          <cx:pt idx="24180">2.3300000000000001</cx:pt>
          <cx:pt idx="24181">2</cx:pt>
          <cx:pt idx="24182">2.6666666666666665</cx:pt>
          <cx:pt idx="24183">3</cx:pt>
          <cx:pt idx="24184">3</cx:pt>
          <cx:pt idx="24185">1.3300000000000001</cx:pt>
          <cx:pt idx="24186">2.3300000000000001</cx:pt>
          <cx:pt idx="24187">2.6699999999999999</cx:pt>
          <cx:pt idx="24188">2.3300000000000001</cx:pt>
          <cx:pt idx="24189">1.8300000000000001</cx:pt>
          <cx:pt idx="24190">2.6699999999999999</cx:pt>
          <cx:pt idx="24191">2.6699999999999999</cx:pt>
          <cx:pt idx="24192">2.3300000000000001</cx:pt>
          <cx:pt idx="24193">2.6699999999999999</cx:pt>
          <cx:pt idx="24194">2.3300000000000001</cx:pt>
          <cx:pt idx="24195">2.335</cx:pt>
          <cx:pt idx="24196">2.4175</cx:pt>
          <cx:pt idx="24197">2.165</cx:pt>
          <cx:pt idx="24198">1.8899999999999999</cx:pt>
          <cx:pt idx="24199">2.3300000000000001</cx:pt>
          <cx:pt idx="24200">2.6699999999999999</cx:pt>
          <cx:pt idx="24201">2.7799999999999998</cx:pt>
          <cx:pt idx="24202">3</cx:pt>
          <cx:pt idx="24203">2.6699999999999999</cx:pt>
          <cx:pt idx="24204">2</cx:pt>
          <cx:pt idx="24205">3</cx:pt>
          <cx:pt idx="24206">2</cx:pt>
          <cx:pt idx="24207">2.3300000000000001</cx:pt>
          <cx:pt idx="24208">2</cx:pt>
          <cx:pt idx="24209">2.6699999999999999</cx:pt>
          <cx:pt idx="24210">3</cx:pt>
          <cx:pt idx="24211">1.6699999999999999</cx:pt>
          <cx:pt idx="24212">2.6699999999999999</cx:pt>
          <cx:pt idx="24213">2.6699999999999999</cx:pt>
          <cx:pt idx="24214">3</cx:pt>
          <cx:pt idx="24215">2.3300000000000001</cx:pt>
          <cx:pt idx="24216">2.5</cx:pt>
          <cx:pt idx="24217">3</cx:pt>
          <cx:pt idx="24218">2.25</cx:pt>
          <cx:pt idx="24219">2.3300000000000001</cx:pt>
          <cx:pt idx="24220">3</cx:pt>
          <cx:pt idx="24221">3</cx:pt>
          <cx:pt idx="24222">2</cx:pt>
          <cx:pt idx="24223">2.3300000000000001</cx:pt>
          <cx:pt idx="24224">2</cx:pt>
          <cx:pt idx="24225">2.6699999999999999</cx:pt>
          <cx:pt idx="24226">2.6699999999999999</cx:pt>
          <cx:pt idx="24227">3</cx:pt>
          <cx:pt idx="24228">2</cx:pt>
          <cx:pt idx="24229">3</cx:pt>
          <cx:pt idx="24230">2.335</cx:pt>
          <cx:pt idx="24231">2.3300000000000001</cx:pt>
          <cx:pt idx="24232">3</cx:pt>
          <cx:pt idx="24233">2.6699999999999999</cx:pt>
          <cx:pt idx="24234">3</cx:pt>
          <cx:pt idx="24235">1.8300000000000001</cx:pt>
          <cx:pt idx="24236">2.3300000000000001</cx:pt>
          <cx:pt idx="24237">2.6699999999999999</cx:pt>
          <cx:pt idx="24238">2.6699999999999999</cx:pt>
          <cx:pt idx="24239">2</cx:pt>
          <cx:pt idx="24240">2</cx:pt>
          <cx:pt idx="24241">3</cx:pt>
          <cx:pt idx="24242">3</cx:pt>
          <cx:pt idx="24243">2.3300000000000001</cx:pt>
          <cx:pt idx="24244">2.6699999999999999</cx:pt>
          <cx:pt idx="24245">2.5566666666666666</cx:pt>
          <cx:pt idx="24246">3</cx:pt>
          <cx:pt idx="24247">3</cx:pt>
          <cx:pt idx="24248">2.6699999999999999</cx:pt>
          <cx:pt idx="24249">1.6699999999999999</cx:pt>
          <cx:pt idx="24250">1.3300000000000001</cx:pt>
          <cx:pt idx="24251">3</cx:pt>
          <cx:pt idx="24252">2.6699999999999999</cx:pt>
          <cx:pt idx="24253">1.6699999999999999</cx:pt>
          <cx:pt idx="24254">1.3300000000000001</cx:pt>
          <cx:pt idx="24255">3</cx:pt>
          <cx:pt idx="24256">2.6699999999999999</cx:pt>
          <cx:pt idx="24257">2</cx:pt>
          <cx:pt idx="24258">3</cx:pt>
          <cx:pt idx="24259">2</cx:pt>
          <cx:pt idx="24260">2.1699999999999999</cx:pt>
          <cx:pt idx="24261">3</cx:pt>
          <cx:pt idx="24262">1.6699999999999999</cx:pt>
          <cx:pt idx="24263">2.3300000000000001</cx:pt>
          <cx:pt idx="24264">2.6699999999999999</cx:pt>
          <cx:pt idx="24265">3</cx:pt>
          <cx:pt idx="24266">2.6699999999999999</cx:pt>
          <cx:pt idx="24267">1.835</cx:pt>
          <cx:pt idx="24268">3</cx:pt>
          <cx:pt idx="24269">3</cx:pt>
          <cx:pt idx="24270">3</cx:pt>
          <cx:pt idx="24271">2.5533333333333332</cx:pt>
          <cx:pt idx="24272">2.6699999999999999</cx:pt>
          <cx:pt idx="24273">2.835</cx:pt>
          <cx:pt idx="24274">3</cx:pt>
          <cx:pt idx="24275">3</cx:pt>
          <cx:pt idx="24276">1.6699999999999999</cx:pt>
          <cx:pt idx="24277">3</cx:pt>
          <cx:pt idx="24278">1.6699999999999999</cx:pt>
          <cx:pt idx="24279">2.3333333333333335</cx:pt>
          <cx:pt idx="24280">2.3300000000000001</cx:pt>
          <cx:pt idx="24281">3</cx:pt>
          <cx:pt idx="24282">2.3300000000000001</cx:pt>
          <cx:pt idx="24283">3</cx:pt>
          <cx:pt idx="24284">2.6699999999999999</cx:pt>
          <cx:pt idx="24285">2.3300000000000001</cx:pt>
          <cx:pt idx="24286">3</cx:pt>
          <cx:pt idx="24287">2.3300000000000001</cx:pt>
          <cx:pt idx="24288">2.835</cx:pt>
          <cx:pt idx="24289">2.6699999999999999</cx:pt>
          <cx:pt idx="24290">2.6699999999999999</cx:pt>
          <cx:pt idx="24291">2.3300000000000001</cx:pt>
          <cx:pt idx="24292">1.6699999999999999</cx:pt>
          <cx:pt idx="24293">2</cx:pt>
          <cx:pt idx="24294">2.0825</cx:pt>
          <cx:pt idx="24295">2.6699999999999999</cx:pt>
          <cx:pt idx="24296">2.3300000000000001</cx:pt>
          <cx:pt idx="24297">2.6699999999999999</cx:pt>
          <cx:pt idx="24298">3</cx:pt>
          <cx:pt idx="24299">2.6699999999999999</cx:pt>
          <cx:pt idx="24300">2.1699999999999999</cx:pt>
          <cx:pt idx="24301">2.6699999999999999</cx:pt>
          <cx:pt idx="24302">3</cx:pt>
          <cx:pt idx="24303">2.5</cx:pt>
          <cx:pt idx="24304">3</cx:pt>
          <cx:pt idx="24305">2.3300000000000001</cx:pt>
          <cx:pt idx="24306">2.835</cx:pt>
          <cx:pt idx="24307">2.665</cx:pt>
          <cx:pt idx="24308">2.6699999999999999</cx:pt>
          <cx:pt idx="24309">1.3300000000000001</cx:pt>
          <cx:pt idx="24310">2</cx:pt>
          <cx:pt idx="24311">3</cx:pt>
          <cx:pt idx="24312">1.6699999999999999</cx:pt>
          <cx:pt idx="24313">3</cx:pt>
          <cx:pt idx="24314">2.3300000000000001</cx:pt>
          <cx:pt idx="24315">2</cx:pt>
          <cx:pt idx="24316">2</cx:pt>
          <cx:pt idx="24317">3</cx:pt>
          <cx:pt idx="24318">2</cx:pt>
          <cx:pt idx="24319">2</cx:pt>
          <cx:pt idx="24320">3</cx:pt>
          <cx:pt idx="24321">2.6699999999999999</cx:pt>
          <cx:pt idx="24322">2.5</cx:pt>
          <cx:pt idx="24323">1.6699999999999999</cx:pt>
          <cx:pt idx="24324">2.3300000000000001</cx:pt>
          <cx:pt idx="24325">2.6699999999999999</cx:pt>
          <cx:pt idx="24326">1.3300000000000001</cx:pt>
          <cx:pt idx="24327">2</cx:pt>
          <cx:pt idx="24328">2.1133333333333333</cx:pt>
          <cx:pt idx="24329">3</cx:pt>
          <cx:pt idx="24330">2.5</cx:pt>
          <cx:pt idx="24331">3</cx:pt>
          <cx:pt idx="24332">3</cx:pt>
          <cx:pt idx="24333">2.5566666666666666</cx:pt>
          <cx:pt idx="24334">3</cx:pt>
          <cx:pt idx="24335">2.3300000000000001</cx:pt>
          <cx:pt idx="24336">2.5</cx:pt>
          <cx:pt idx="24337">2.3300000000000001</cx:pt>
          <cx:pt idx="24338">2</cx:pt>
          <cx:pt idx="24339">2</cx:pt>
          <cx:pt idx="24340">2.3300000000000001</cx:pt>
          <cx:pt idx="24341">3</cx:pt>
          <cx:pt idx="24342">2.3300000000000001</cx:pt>
          <cx:pt idx="24343">2.6699999999999999</cx:pt>
          <cx:pt idx="24344">1.6699999999999999</cx:pt>
          <cx:pt idx="24345">2</cx:pt>
          <cx:pt idx="24346">2.6699999999999999</cx:pt>
          <cx:pt idx="24347">3</cx:pt>
          <cx:pt idx="24348">2.6699999999999999</cx:pt>
          <cx:pt idx="24349">2.3300000000000001</cx:pt>
          <cx:pt idx="24350">2.665</cx:pt>
          <cx:pt idx="24351">2.3300000000000001</cx:pt>
          <cx:pt idx="24352">3</cx:pt>
          <cx:pt idx="24353">1.6699999999999999</cx:pt>
          <cx:pt idx="24354">2.6699999999999999</cx:pt>
          <cx:pt idx="24355">1.6699999999999999</cx:pt>
          <cx:pt idx="24356">2.3300000000000001</cx:pt>
          <cx:pt idx="24357">2.3300000000000001</cx:pt>
          <cx:pt idx="24358">2</cx:pt>
          <cx:pt idx="24359">1.6699999999999999</cx:pt>
          <cx:pt idx="24360">2.665</cx:pt>
          <cx:pt idx="24361">2.6699999999999999</cx:pt>
          <cx:pt idx="24362">2.3300000000000001</cx:pt>
          <cx:pt idx="24363">2.4433333333333334</cx:pt>
          <cx:pt idx="24364">3</cx:pt>
          <cx:pt idx="24365">2.5</cx:pt>
          <cx:pt idx="24366">2.3300000000000001</cx:pt>
          <cx:pt idx="24367">3</cx:pt>
          <cx:pt idx="24368">2.3300000000000001</cx:pt>
          <cx:pt idx="24369">2.3300000000000001</cx:pt>
          <cx:pt idx="24370">3</cx:pt>
          <cx:pt idx="24371">2.6699999999999999</cx:pt>
          <cx:pt idx="24372">2.3300000000000001</cx:pt>
          <cx:pt idx="24373">2.2233333333333332</cx:pt>
          <cx:pt idx="24374">2.3300000000000001</cx:pt>
          <cx:pt idx="24375">2.6699999999999999</cx:pt>
          <cx:pt idx="24376">1.3300000000000001</cx:pt>
          <cx:pt idx="24377">2.3300000000000001</cx:pt>
          <cx:pt idx="24378">3</cx:pt>
          <cx:pt idx="24379">3</cx:pt>
          <cx:pt idx="24380">2.6699999999999999</cx:pt>
          <cx:pt idx="24381">1.8300000000000001</cx:pt>
          <cx:pt idx="24382">2</cx:pt>
          <cx:pt idx="24383">2.3300000000000001</cx:pt>
          <cx:pt idx="24384">2.3300000000000001</cx:pt>
          <cx:pt idx="24385">2.3300000000000001</cx:pt>
          <cx:pt idx="24386">3</cx:pt>
          <cx:pt idx="24387">2.6699999999999999</cx:pt>
          <cx:pt idx="24388">2.3300000000000001</cx:pt>
          <cx:pt idx="24389">2.3300000000000001</cx:pt>
          <cx:pt idx="24390">2.335</cx:pt>
          <cx:pt idx="24391">1.3300000000000001</cx:pt>
          <cx:pt idx="24392">2.665</cx:pt>
          <cx:pt idx="24393">2.3300000000000001</cx:pt>
          <cx:pt idx="24394">2.6699999999999999</cx:pt>
          <cx:pt idx="24395">2.6699999999999999</cx:pt>
          <cx:pt idx="24396">3</cx:pt>
          <cx:pt idx="24397">2</cx:pt>
          <cx:pt idx="24398">2</cx:pt>
          <cx:pt idx="24399">3</cx:pt>
          <cx:pt idx="24400">2.835</cx:pt>
          <cx:pt idx="24401">3</cx:pt>
          <cx:pt idx="24402">1.6699999999999999</cx:pt>
          <cx:pt idx="24403">2.6699999999999999</cx:pt>
          <cx:pt idx="24404">3</cx:pt>
          <cx:pt idx="24405">3</cx:pt>
          <cx:pt idx="24406">2.3300000000000001</cx:pt>
          <cx:pt idx="24407">3</cx:pt>
          <cx:pt idx="24408">3</cx:pt>
          <cx:pt idx="24409">3</cx:pt>
          <cx:pt idx="24410">2</cx:pt>
          <cx:pt idx="24411">3</cx:pt>
          <cx:pt idx="24412">2</cx:pt>
          <cx:pt idx="24413">2.3300000000000001</cx:pt>
          <cx:pt idx="24414">2.6699999999999999</cx:pt>
          <cx:pt idx="24415">2</cx:pt>
          <cx:pt idx="24416">2.6699999999999999</cx:pt>
          <cx:pt idx="24417">3</cx:pt>
          <cx:pt idx="24418">3</cx:pt>
          <cx:pt idx="24419">3</cx:pt>
          <cx:pt idx="24420">2.6699999999999999</cx:pt>
          <cx:pt idx="24421">1.3300000000000001</cx:pt>
          <cx:pt idx="24422">2.6699999999999999</cx:pt>
          <cx:pt idx="24423">2.5</cx:pt>
          <cx:pt idx="24424">2.3300000000000001</cx:pt>
          <cx:pt idx="24425">3</cx:pt>
          <cx:pt idx="24426">2.6699999999999999</cx:pt>
          <cx:pt idx="24427">2.3300000000000001</cx:pt>
          <cx:pt idx="24428">1</cx:pt>
          <cx:pt idx="24429">3</cx:pt>
          <cx:pt idx="24430">3</cx:pt>
          <cx:pt idx="24431">2.3300000000000001</cx:pt>
          <cx:pt idx="24432">2.3300000000000001</cx:pt>
          <cx:pt idx="24433">3</cx:pt>
          <cx:pt idx="24434">3</cx:pt>
          <cx:pt idx="24435">2</cx:pt>
          <cx:pt idx="24436">1.3300000000000001</cx:pt>
          <cx:pt idx="24437">2.665</cx:pt>
          <cx:pt idx="24438">2</cx:pt>
          <cx:pt idx="24439">2.6699999999999999</cx:pt>
          <cx:pt idx="24440">1</cx:pt>
          <cx:pt idx="24441">2.6699999999999999</cx:pt>
          <cx:pt idx="24442">3</cx:pt>
          <cx:pt idx="24443">3</cx:pt>
          <cx:pt idx="24444">3</cx:pt>
          <cx:pt idx="24445">1.6699999999999999</cx:pt>
          <cx:pt idx="24446">2</cx:pt>
          <cx:pt idx="24447">2</cx:pt>
          <cx:pt idx="24448">2.6699999999999999</cx:pt>
          <cx:pt idx="24449">2</cx:pt>
          <cx:pt idx="24450">2.5</cx:pt>
          <cx:pt idx="24451">2.3300000000000001</cx:pt>
          <cx:pt idx="24452">2.3300000000000001</cx:pt>
          <cx:pt idx="24453">3</cx:pt>
          <cx:pt idx="24454">2.835</cx:pt>
          <cx:pt idx="24455">1.665</cx:pt>
          <cx:pt idx="24456">3</cx:pt>
          <cx:pt idx="24457">1.6699999999999999</cx:pt>
          <cx:pt idx="24458">2.3300000000000001</cx:pt>
          <cx:pt idx="24459">3</cx:pt>
          <cx:pt idx="24460">1.3300000000000001</cx:pt>
          <cx:pt idx="24461">2.6699999999999999</cx:pt>
          <cx:pt idx="24462">3</cx:pt>
          <cx:pt idx="24463">1.6699999999999999</cx:pt>
          <cx:pt idx="24464">3</cx:pt>
          <cx:pt idx="24465">3</cx:pt>
          <cx:pt idx="24466">2.6699999999999999</cx:pt>
          <cx:pt idx="24467">1.6699999999999999</cx:pt>
          <cx:pt idx="24468">2.6699999999999999</cx:pt>
          <cx:pt idx="24469">3</cx:pt>
          <cx:pt idx="24470">2</cx:pt>
          <cx:pt idx="24471">2.3300000000000001</cx:pt>
          <cx:pt idx="24472">3</cx:pt>
          <cx:pt idx="24473">2</cx:pt>
          <cx:pt idx="24474">2.3300000000000001</cx:pt>
          <cx:pt idx="24475">2.3300000000000001</cx:pt>
          <cx:pt idx="24476">3</cx:pt>
          <cx:pt idx="24477">1.6699999999999999</cx:pt>
          <cx:pt idx="24478">3</cx:pt>
          <cx:pt idx="24479">2.6699999999999999</cx:pt>
          <cx:pt idx="24480">2.6699999999999999</cx:pt>
          <cx:pt idx="24481">2.3300000000000001</cx:pt>
          <cx:pt idx="24482">1</cx:pt>
          <cx:pt idx="24483">2.335</cx:pt>
          <cx:pt idx="24484">3</cx:pt>
          <cx:pt idx="24485">2.6699999999999999</cx:pt>
          <cx:pt idx="24486">2.2000000000000002</cx:pt>
          <cx:pt idx="24487">2.6699999999999999</cx:pt>
          <cx:pt idx="24488">1.6699999999999999</cx:pt>
          <cx:pt idx="24489">2.3300000000000001</cx:pt>
          <cx:pt idx="24490">2</cx:pt>
          <cx:pt idx="24491">2.3300000000000001</cx:pt>
          <cx:pt idx="24492">2.4466666666666668</cx:pt>
          <cx:pt idx="24493">3</cx:pt>
          <cx:pt idx="24494">3</cx:pt>
          <cx:pt idx="24495">2.3300000000000001</cx:pt>
          <cx:pt idx="24496">3</cx:pt>
          <cx:pt idx="24497">2</cx:pt>
          <cx:pt idx="24498">3</cx:pt>
          <cx:pt idx="24499">2.6699999999999999</cx:pt>
          <cx:pt idx="24500">2.1099999999999999</cx:pt>
          <cx:pt idx="24501">2.6699999999999999</cx:pt>
          <cx:pt idx="24502">2.3300000000000001</cx:pt>
          <cx:pt idx="24503">1.3300000000000001</cx:pt>
          <cx:pt idx="24504">1.6699999999999999</cx:pt>
          <cx:pt idx="24505">2.6699999999999999</cx:pt>
          <cx:pt idx="24506">2.165</cx:pt>
          <cx:pt idx="24507">3</cx:pt>
          <cx:pt idx="24508">2</cx:pt>
          <cx:pt idx="24509">2.6699999999999999</cx:pt>
          <cx:pt idx="24510">2.6699999999999999</cx:pt>
          <cx:pt idx="24511">2</cx:pt>
          <cx:pt idx="24512">2.3300000000000001</cx:pt>
          <cx:pt idx="24513">2.3300000000000001</cx:pt>
          <cx:pt idx="24514">3</cx:pt>
          <cx:pt idx="24515">3</cx:pt>
          <cx:pt idx="24516">2</cx:pt>
          <cx:pt idx="24517">2.6699999999999999</cx:pt>
          <cx:pt idx="24518">3</cx:pt>
          <cx:pt idx="24519">1</cx:pt>
          <cx:pt idx="24520">3</cx:pt>
          <cx:pt idx="24521">2.6699999999999999</cx:pt>
          <cx:pt idx="24522">2.6699999999999999</cx:pt>
          <cx:pt idx="24523">2.6699999999999999</cx:pt>
          <cx:pt idx="24524">3</cx:pt>
          <cx:pt idx="24525">3</cx:pt>
          <cx:pt idx="24526">2.3333333333333335</cx:pt>
          <cx:pt idx="24527">3</cx:pt>
          <cx:pt idx="24528">3</cx:pt>
          <cx:pt idx="24529">2.3300000000000001</cx:pt>
          <cx:pt idx="24530">2.335</cx:pt>
          <cx:pt idx="24531">2</cx:pt>
          <cx:pt idx="24532">2</cx:pt>
          <cx:pt idx="24533">2.3300000000000001</cx:pt>
          <cx:pt idx="24534">3</cx:pt>
          <cx:pt idx="24535">3</cx:pt>
          <cx:pt idx="24536">2.165</cx:pt>
          <cx:pt idx="24537">3</cx:pt>
          <cx:pt idx="24538">2</cx:pt>
          <cx:pt idx="24539">2.6699999999999999</cx:pt>
          <cx:pt idx="24540">1.6699999999999999</cx:pt>
          <cx:pt idx="24541">1.6699999999999999</cx:pt>
          <cx:pt idx="24542">2.6699999999999999</cx:pt>
          <cx:pt idx="24543">3</cx:pt>
          <cx:pt idx="24544">2</cx:pt>
          <cx:pt idx="24545">2.6699999999999999</cx:pt>
          <cx:pt idx="24546">2.3300000000000001</cx:pt>
          <cx:pt idx="24547">2.6699999999999999</cx:pt>
          <cx:pt idx="24548">1.6699999999999999</cx:pt>
          <cx:pt idx="24549">3</cx:pt>
          <cx:pt idx="24550">1.6699999999999999</cx:pt>
          <cx:pt idx="24551">2</cx:pt>
          <cx:pt idx="24552">2.3300000000000001</cx:pt>
          <cx:pt idx="24553">3</cx:pt>
          <cx:pt idx="24554">3</cx:pt>
          <cx:pt idx="24555">2.6699999999999999</cx:pt>
          <cx:pt idx="24556">3</cx:pt>
          <cx:pt idx="24557">1.3300000000000001</cx:pt>
          <cx:pt idx="24558">2.6699999999999999</cx:pt>
          <cx:pt idx="24559">2.165</cx:pt>
          <cx:pt idx="24560">2</cx:pt>
          <cx:pt idx="24561">2</cx:pt>
          <cx:pt idx="24562">2.335</cx:pt>
          <cx:pt idx="24563">2.835</cx:pt>
          <cx:pt idx="24564">3</cx:pt>
          <cx:pt idx="24565">1.6699999999999999</cx:pt>
          <cx:pt idx="24566">3</cx:pt>
          <cx:pt idx="24567">2.335</cx:pt>
          <cx:pt idx="24568">1.6699999999999999</cx:pt>
          <cx:pt idx="24569">3</cx:pt>
          <cx:pt idx="24570">3</cx:pt>
          <cx:pt idx="24571">2.3300000000000001</cx:pt>
          <cx:pt idx="24572">2.3300000000000001</cx:pt>
          <cx:pt idx="24573">2.3300000000000001</cx:pt>
          <cx:pt idx="24574">2.6699999999999999</cx:pt>
          <cx:pt idx="24575">2.3300000000000001</cx:pt>
          <cx:pt idx="24576">2.165</cx:pt>
          <cx:pt idx="24577">2.835</cx:pt>
          <cx:pt idx="24578">1.6699999999999999</cx:pt>
          <cx:pt idx="24579">3</cx:pt>
          <cx:pt idx="24580">3</cx:pt>
          <cx:pt idx="24581">2.6699999999999999</cx:pt>
          <cx:pt idx="24582">2</cx:pt>
          <cx:pt idx="24583">2</cx:pt>
          <cx:pt idx="24584">2.6699999999999999</cx:pt>
          <cx:pt idx="24585">2.6699999999999999</cx:pt>
          <cx:pt idx="24586">2.3300000000000001</cx:pt>
          <cx:pt idx="24587">2.2200000000000002</cx:pt>
          <cx:pt idx="24588">1.6699999999999999</cx:pt>
          <cx:pt idx="24589">2.5</cx:pt>
          <cx:pt idx="24590">2.3300000000000001</cx:pt>
          <cx:pt idx="24591">1.6699999999999999</cx:pt>
          <cx:pt idx="24592">3</cx:pt>
          <cx:pt idx="24593">3</cx:pt>
          <cx:pt idx="24594">2</cx:pt>
          <cx:pt idx="24595">2</cx:pt>
          <cx:pt idx="24596">2.6699999999999999</cx:pt>
          <cx:pt idx="24597">2.3980000000000001</cx:pt>
          <cx:pt idx="24598">2.6699999999999999</cx:pt>
          <cx:pt idx="24599">3</cx:pt>
          <cx:pt idx="24600">2.8900000000000001</cx:pt>
          <cx:pt idx="24601">3</cx:pt>
          <cx:pt idx="24602">2</cx:pt>
          <cx:pt idx="24603">2</cx:pt>
          <cx:pt idx="24604">3</cx:pt>
          <cx:pt idx="24605">2.3300000000000001</cx:pt>
          <cx:pt idx="24606">2</cx:pt>
          <cx:pt idx="24607">3</cx:pt>
          <cx:pt idx="24608">2.3300000000000001</cx:pt>
          <cx:pt idx="24609">2</cx:pt>
          <cx:pt idx="24610">3</cx:pt>
          <cx:pt idx="24611">3</cx:pt>
          <cx:pt idx="24612">2</cx:pt>
          <cx:pt idx="24613">2.6699999999999999</cx:pt>
          <cx:pt idx="24614">2.6699999999999999</cx:pt>
          <cx:pt idx="24615">3</cx:pt>
          <cx:pt idx="24616">2</cx:pt>
          <cx:pt idx="24617">2</cx:pt>
          <cx:pt idx="24618">2.3300000000000001</cx:pt>
          <cx:pt idx="24619">2.3300000000000001</cx:pt>
          <cx:pt idx="24620">2.6699999999999999</cx:pt>
          <cx:pt idx="24621">3</cx:pt>
          <cx:pt idx="24622">1.3300000000000001</cx:pt>
          <cx:pt idx="24623">1.6699999999999999</cx:pt>
          <cx:pt idx="24624">2.6699999999999999</cx:pt>
          <cx:pt idx="24625">2.5533333333333332</cx:pt>
          <cx:pt idx="24626">1.6699999999999999</cx:pt>
          <cx:pt idx="24627">2.6699999999999999</cx:pt>
          <cx:pt idx="24628">1.665</cx:pt>
          <cx:pt idx="24629">2.6699999999999999</cx:pt>
          <cx:pt idx="24630">2</cx:pt>
          <cx:pt idx="24631">2</cx:pt>
          <cx:pt idx="24632">2.335</cx:pt>
          <cx:pt idx="24633">2.3300000000000001</cx:pt>
          <cx:pt idx="24634">3</cx:pt>
          <cx:pt idx="24635">3</cx:pt>
          <cx:pt idx="24636">1.3300000000000001</cx:pt>
          <cx:pt idx="24637">2.3300000000000001</cx:pt>
          <cx:pt idx="24638">3</cx:pt>
          <cx:pt idx="24639">2.3300000000000001</cx:pt>
          <cx:pt idx="24640">2.665</cx:pt>
          <cx:pt idx="24641">2</cx:pt>
          <cx:pt idx="24642">1.5</cx:pt>
          <cx:pt idx="24643">3</cx:pt>
          <cx:pt idx="24644">2.3300000000000001</cx:pt>
          <cx:pt idx="24645">2.6699999999999999</cx:pt>
          <cx:pt idx="24646">1.6699999999999999</cx:pt>
          <cx:pt idx="24647">3</cx:pt>
          <cx:pt idx="24648">1.3300000000000001</cx:pt>
          <cx:pt idx="24649">3</cx:pt>
          <cx:pt idx="24650">1.5</cx:pt>
          <cx:pt idx="24651">3</cx:pt>
          <cx:pt idx="24652">2.6699999999999999</cx:pt>
          <cx:pt idx="24653">3</cx:pt>
          <cx:pt idx="24654">2.6699999999999999</cx:pt>
          <cx:pt idx="24655">2.5566666666666666</cx:pt>
          <cx:pt idx="24656">1.6699999999999999</cx:pt>
          <cx:pt idx="24657">2</cx:pt>
          <cx:pt idx="24658">2.3300000000000001</cx:pt>
          <cx:pt idx="24659">1.78</cx:pt>
          <cx:pt idx="24660">3</cx:pt>
          <cx:pt idx="24661">2.6699999999999999</cx:pt>
          <cx:pt idx="24662">1.3300000000000001</cx:pt>
          <cx:pt idx="24663">2.165</cx:pt>
          <cx:pt idx="24664">2.3300000000000001</cx:pt>
          <cx:pt idx="24665">2.6699999999999999</cx:pt>
          <cx:pt idx="24666">2.165</cx:pt>
          <cx:pt idx="24667">3</cx:pt>
          <cx:pt idx="24668">2.335</cx:pt>
          <cx:pt idx="24669">3</cx:pt>
          <cx:pt idx="24670">2.6699999999999999</cx:pt>
          <cx:pt idx="24671">3</cx:pt>
          <cx:pt idx="24672">2.5</cx:pt>
          <cx:pt idx="24673">2.6699999999999999</cx:pt>
          <cx:pt idx="24674">2.6699999999999999</cx:pt>
          <cx:pt idx="24675">3</cx:pt>
          <cx:pt idx="24676">2.3300000000000001</cx:pt>
          <cx:pt idx="24677">2.835</cx:pt>
          <cx:pt idx="24678">3</cx:pt>
          <cx:pt idx="24679">3</cx:pt>
          <cx:pt idx="24680">3</cx:pt>
          <cx:pt idx="24681">2</cx:pt>
          <cx:pt idx="24682">1.3300000000000001</cx:pt>
          <cx:pt idx="24683">3</cx:pt>
          <cx:pt idx="24684">1.3300000000000001</cx:pt>
          <cx:pt idx="24685">1.8899999999999999</cx:pt>
          <cx:pt idx="24686">2.6699999999999999</cx:pt>
          <cx:pt idx="24687">2.6699999999999999</cx:pt>
          <cx:pt idx="24688">2</cx:pt>
          <cx:pt idx="24689">2.665</cx:pt>
          <cx:pt idx="24690">2.6699999999999999</cx:pt>
          <cx:pt idx="24691">2</cx:pt>
          <cx:pt idx="24692">2.5</cx:pt>
          <cx:pt idx="24693">2.3300000000000001</cx:pt>
          <cx:pt idx="24694">2.3300000000000001</cx:pt>
          <cx:pt idx="24695">3</cx:pt>
          <cx:pt idx="24696">2.3300000000000001</cx:pt>
          <cx:pt idx="24697">2</cx:pt>
          <cx:pt idx="24698">2</cx:pt>
          <cx:pt idx="24699">2.6699999999999999</cx:pt>
          <cx:pt idx="24700">2.3300000000000001</cx:pt>
          <cx:pt idx="24701">3</cx:pt>
          <cx:pt idx="24702">2.3300000000000001</cx:pt>
          <cx:pt idx="24703">1.6699999999999999</cx:pt>
          <cx:pt idx="24704">2.3300000000000001</cx:pt>
          <cx:pt idx="24705">2.6699999999999999</cx:pt>
          <cx:pt idx="24706">1.6699999999999999</cx:pt>
          <cx:pt idx="24707">3</cx:pt>
          <cx:pt idx="24708">3</cx:pt>
          <cx:pt idx="24709">3</cx:pt>
          <cx:pt idx="24710">2.3300000000000001</cx:pt>
          <cx:pt idx="24711">2.6699999999999999</cx:pt>
          <cx:pt idx="24712">2.835</cx:pt>
          <cx:pt idx="24713">2</cx:pt>
          <cx:pt idx="24714">2.6666666666666665</cx:pt>
          <cx:pt idx="24715">3</cx:pt>
          <cx:pt idx="24716">3</cx:pt>
          <cx:pt idx="24717">3</cx:pt>
          <cx:pt idx="24718">2</cx:pt>
          <cx:pt idx="24719">2</cx:pt>
          <cx:pt idx="24720">3</cx:pt>
          <cx:pt idx="24721">1.6699999999999999</cx:pt>
          <cx:pt idx="24722">1.6699999999999999</cx:pt>
          <cx:pt idx="24723">2.335</cx:pt>
          <cx:pt idx="24724">2.3333333333333335</cx:pt>
          <cx:pt idx="24725">2.3300000000000001</cx:pt>
          <cx:pt idx="24726">2.335</cx:pt>
          <cx:pt idx="24727">2</cx:pt>
          <cx:pt idx="24728">2.6699999999999999</cx:pt>
          <cx:pt idx="24729">2.5</cx:pt>
          <cx:pt idx="24730">2.3300000000000001</cx:pt>
          <cx:pt idx="24731">2.3300000000000001</cx:pt>
          <cx:pt idx="24732">1.835</cx:pt>
          <cx:pt idx="24733">2.2200000000000002</cx:pt>
          <cx:pt idx="24734">2.3300000000000001</cx:pt>
          <cx:pt idx="24735">2.1699999999999999</cx:pt>
          <cx:pt idx="24736">3</cx:pt>
          <cx:pt idx="24737">2.3300000000000001</cx:pt>
          <cx:pt idx="24738">3</cx:pt>
          <cx:pt idx="24739">2.5</cx:pt>
          <cx:pt idx="24740">2</cx:pt>
          <cx:pt idx="24741">2.835</cx:pt>
          <cx:pt idx="24742">1.8899999999999999</cx:pt>
          <cx:pt idx="24743">2.3300000000000001</cx:pt>
          <cx:pt idx="24744">2.665</cx:pt>
          <cx:pt idx="24745">3</cx:pt>
          <cx:pt idx="24746">2.3300000000000001</cx:pt>
          <cx:pt idx="24747">3</cx:pt>
          <cx:pt idx="24748">2</cx:pt>
          <cx:pt idx="24749">2</cx:pt>
          <cx:pt idx="24750">2.5</cx:pt>
          <cx:pt idx="24751">1.9319999999999999</cx:pt>
          <cx:pt idx="24752">2.4433333333333334</cx:pt>
          <cx:pt idx="24753">1.6699999999999999</cx:pt>
          <cx:pt idx="24754">3</cx:pt>
          <cx:pt idx="24755">3</cx:pt>
          <cx:pt idx="24756">3</cx:pt>
          <cx:pt idx="24757">3</cx:pt>
          <cx:pt idx="24758">2.6699999999999999</cx:pt>
          <cx:pt idx="24759">3</cx:pt>
          <cx:pt idx="24760">2</cx:pt>
          <cx:pt idx="24761">3</cx:pt>
          <cx:pt idx="24762">2.6699999999999999</cx:pt>
          <cx:pt idx="24763">2</cx:pt>
          <cx:pt idx="24764">1.6699999999999999</cx:pt>
          <cx:pt idx="24765">2.6699999999999999</cx:pt>
          <cx:pt idx="24766">3</cx:pt>
          <cx:pt idx="24767">3</cx:pt>
          <cx:pt idx="24768">2.835</cx:pt>
          <cx:pt idx="24769">2.6699999999999999</cx:pt>
          <cx:pt idx="24770">2.665</cx:pt>
          <cx:pt idx="24771">2.6699999999999999</cx:pt>
          <cx:pt idx="24772">3</cx:pt>
          <cx:pt idx="24773">3</cx:pt>
          <cx:pt idx="24774">2.835</cx:pt>
          <cx:pt idx="24775">2.3300000000000001</cx:pt>
          <cx:pt idx="24776">2.3300000000000001</cx:pt>
          <cx:pt idx="24777">3</cx:pt>
          <cx:pt idx="24778">3</cx:pt>
          <cx:pt idx="24779">1.6699999999999999</cx:pt>
          <cx:pt idx="24780">2.3300000000000001</cx:pt>
          <cx:pt idx="24781">2.6699999999999999</cx:pt>
          <cx:pt idx="24782">1.6699999999999999</cx:pt>
          <cx:pt idx="24783">3</cx:pt>
          <cx:pt idx="24784">3</cx:pt>
          <cx:pt idx="24785">1.6699999999999999</cx:pt>
          <cx:pt idx="24786">2.3300000000000001</cx:pt>
          <cx:pt idx="24787">2</cx:pt>
          <cx:pt idx="24788">2.665</cx:pt>
          <cx:pt idx="24789">2.3300000000000001</cx:pt>
          <cx:pt idx="24790">2.3300000000000001</cx:pt>
          <cx:pt idx="24791">2.6699999999999999</cx:pt>
          <cx:pt idx="24792">3</cx:pt>
          <cx:pt idx="24793">3</cx:pt>
          <cx:pt idx="24794">3</cx:pt>
          <cx:pt idx="24795">2.665</cx:pt>
          <cx:pt idx="24796">3</cx:pt>
          <cx:pt idx="24797">2.3300000000000001</cx:pt>
          <cx:pt idx="24798">2.4433333333333334</cx:pt>
          <cx:pt idx="24799">2</cx:pt>
          <cx:pt idx="24800">2.6699999999999999</cx:pt>
          <cx:pt idx="24801">3</cx:pt>
          <cx:pt idx="24802">2</cx:pt>
          <cx:pt idx="24803">3</cx:pt>
          <cx:pt idx="24804">3</cx:pt>
          <cx:pt idx="24805">1.835</cx:pt>
          <cx:pt idx="24806">3</cx:pt>
          <cx:pt idx="24807">3</cx:pt>
          <cx:pt idx="24808">1.3300000000000001</cx:pt>
          <cx:pt idx="24809">2</cx:pt>
          <cx:pt idx="24810">2.1099999999999999</cx:pt>
          <cx:pt idx="24811">2.5</cx:pt>
          <cx:pt idx="24812">3</cx:pt>
          <cx:pt idx="24813">3</cx:pt>
          <cx:pt idx="24814">2.6699999999999999</cx:pt>
          <cx:pt idx="24815">2.6699999999999999</cx:pt>
          <cx:pt idx="24816">2.3300000000000001</cx:pt>
          <cx:pt idx="24817">2</cx:pt>
          <cx:pt idx="24818">2.335</cx:pt>
          <cx:pt idx="24819">2.165</cx:pt>
          <cx:pt idx="24820">2.3300000000000001</cx:pt>
          <cx:pt idx="24821">2.3300000000000001</cx:pt>
          <cx:pt idx="24822">2.3300000000000001</cx:pt>
          <cx:pt idx="24823">3</cx:pt>
          <cx:pt idx="24824">3</cx:pt>
          <cx:pt idx="24825">2.3300000000000001</cx:pt>
          <cx:pt idx="24826">2.6699999999999999</cx:pt>
          <cx:pt idx="24827">2.6699999999999999</cx:pt>
          <cx:pt idx="24828">1.6699999999999999</cx:pt>
          <cx:pt idx="24829">2.1133333333333333</cx:pt>
          <cx:pt idx="24830">3</cx:pt>
          <cx:pt idx="24831">2.665</cx:pt>
          <cx:pt idx="24832">2.3300000000000001</cx:pt>
          <cx:pt idx="24833">2.6699999999999999</cx:pt>
          <cx:pt idx="24834">3</cx:pt>
          <cx:pt idx="24835">2.3300000000000001</cx:pt>
          <cx:pt idx="24836">2.3300000000000001</cx:pt>
          <cx:pt idx="24837">3</cx:pt>
          <cx:pt idx="24838">2</cx:pt>
          <cx:pt idx="24839">2.335</cx:pt>
          <cx:pt idx="24840">1.6666666666666667</cx:pt>
          <cx:pt idx="24841">3</cx:pt>
          <cx:pt idx="24842">3</cx:pt>
          <cx:pt idx="24843">2.1699999999999999</cx:pt>
          <cx:pt idx="24844">2.6699999999999999</cx:pt>
          <cx:pt idx="24845">1.6699999999999999</cx:pt>
          <cx:pt idx="24846">3</cx:pt>
          <cx:pt idx="24847">2.6699999999999999</cx:pt>
          <cx:pt idx="24848">3</cx:pt>
          <cx:pt idx="24849">1.3300000000000001</cx:pt>
          <cx:pt idx="24850">3</cx:pt>
          <cx:pt idx="24851">2.165</cx:pt>
          <cx:pt idx="24852">2.6699999999999999</cx:pt>
          <cx:pt idx="24853">3</cx:pt>
          <cx:pt idx="24854">2.6699999999999999</cx:pt>
          <cx:pt idx="24855">1.6699999999999999</cx:pt>
          <cx:pt idx="24856">2.335</cx:pt>
          <cx:pt idx="24857">2</cx:pt>
          <cx:pt idx="24858">3</cx:pt>
          <cx:pt idx="24859">3</cx:pt>
          <cx:pt idx="24860">3</cx:pt>
          <cx:pt idx="24861">2.6699999999999999</cx:pt>
          <cx:pt idx="24862">1.3300000000000001</cx:pt>
          <cx:pt idx="24863">2.2475000000000001</cx:pt>
          <cx:pt idx="24864">1.6699999999999999</cx:pt>
          <cx:pt idx="24865">3</cx:pt>
          <cx:pt idx="24866">2.6699999999999999</cx:pt>
          <cx:pt idx="24867">1.6699999999999999</cx:pt>
          <cx:pt idx="24868">2.6699999999999999</cx:pt>
          <cx:pt idx="24869">2</cx:pt>
          <cx:pt idx="24870">3</cx:pt>
          <cx:pt idx="24871">3</cx:pt>
          <cx:pt idx="24872">3</cx:pt>
          <cx:pt idx="24873">3</cx:pt>
          <cx:pt idx="24874">2.5</cx:pt>
          <cx:pt idx="24875">3</cx:pt>
          <cx:pt idx="24876">2.6699999999999999</cx:pt>
          <cx:pt idx="24877">2.3300000000000001</cx:pt>
          <cx:pt idx="24878">2.3300000000000001</cx:pt>
          <cx:pt idx="24879">3</cx:pt>
          <cx:pt idx="24880">2.4466666666666668</cx:pt>
          <cx:pt idx="24881">3</cx:pt>
          <cx:pt idx="24882">2.3300000000000001</cx:pt>
          <cx:pt idx="24883">2.3300000000000001</cx:pt>
          <cx:pt idx="24884">3</cx:pt>
          <cx:pt idx="24885">2.335</cx:pt>
          <cx:pt idx="24886">2.335</cx:pt>
          <cx:pt idx="24887">3</cx:pt>
          <cx:pt idx="24888">2.6699999999999999</cx:pt>
          <cx:pt idx="24889">2.335</cx:pt>
          <cx:pt idx="24890">2</cx:pt>
          <cx:pt idx="24891">2.6699999999999999</cx:pt>
          <cx:pt idx="24892">2.6699999999999999</cx:pt>
          <cx:pt idx="24893">3</cx:pt>
          <cx:pt idx="24894">1</cx:pt>
          <cx:pt idx="24895">2.4466666666666668</cx:pt>
          <cx:pt idx="24896">2.6699999999999999</cx:pt>
          <cx:pt idx="24897">2.335</cx:pt>
          <cx:pt idx="24898">3</cx:pt>
          <cx:pt idx="24899">1.3300000000000001</cx:pt>
          <cx:pt idx="24900">2.6699999999999999</cx:pt>
          <cx:pt idx="24901">2.165</cx:pt>
          <cx:pt idx="24902">1.6699999999999999</cx:pt>
          <cx:pt idx="24903">3</cx:pt>
          <cx:pt idx="24904">3</cx:pt>
          <cx:pt idx="24905">1.6699999999999999</cx:pt>
          <cx:pt idx="24906">2.6699999999999999</cx:pt>
          <cx:pt idx="24907">3</cx:pt>
          <cx:pt idx="24908">3</cx:pt>
          <cx:pt idx="24909">2.6699999999999999</cx:pt>
          <cx:pt idx="24910">2.6699999999999999</cx:pt>
          <cx:pt idx="24911">2.6699999999999999</cx:pt>
          <cx:pt idx="24912">2.6699999999999999</cx:pt>
          <cx:pt idx="24913">2.3300000000000001</cx:pt>
          <cx:pt idx="24914">3</cx:pt>
          <cx:pt idx="24915">2</cx:pt>
          <cx:pt idx="24916">2.6699999999999999</cx:pt>
          <cx:pt idx="24917">3</cx:pt>
          <cx:pt idx="24918">3</cx:pt>
          <cx:pt idx="24919">2.335</cx:pt>
          <cx:pt idx="24920">2</cx:pt>
          <cx:pt idx="24921">2.3300000000000001</cx:pt>
          <cx:pt idx="24922">2.3300000000000001</cx:pt>
          <cx:pt idx="24923">3</cx:pt>
          <cx:pt idx="24924">3</cx:pt>
          <cx:pt idx="24925">2.835</cx:pt>
          <cx:pt idx="24926">3</cx:pt>
          <cx:pt idx="24927">1.5</cx:pt>
          <cx:pt idx="24928">3</cx:pt>
          <cx:pt idx="24929">3</cx:pt>
          <cx:pt idx="24930">3</cx:pt>
          <cx:pt idx="24931">3</cx:pt>
          <cx:pt idx="24932">2.335</cx:pt>
          <cx:pt idx="24933">2.3333333333333335</cx:pt>
          <cx:pt idx="24934">3</cx:pt>
          <cx:pt idx="24935">1.6699999999999999</cx:pt>
          <cx:pt idx="24936">2.5</cx:pt>
          <cx:pt idx="24937">3</cx:pt>
          <cx:pt idx="24938">2.6699999999999999</cx:pt>
          <cx:pt idx="24939">2</cx:pt>
          <cx:pt idx="24940">2.3333333333333335</cx:pt>
          <cx:pt idx="24941">3</cx:pt>
          <cx:pt idx="24942">2</cx:pt>
          <cx:pt idx="24943">2.5</cx:pt>
          <cx:pt idx="24944">2.1133333333333333</cx:pt>
          <cx:pt idx="24945">1.6699999999999999</cx:pt>
          <cx:pt idx="24946">3</cx:pt>
          <cx:pt idx="24947">2</cx:pt>
          <cx:pt idx="24948">2</cx:pt>
          <cx:pt idx="24949">3</cx:pt>
          <cx:pt idx="24950">2.3300000000000001</cx:pt>
          <cx:pt idx="24951">3</cx:pt>
          <cx:pt idx="24952">3</cx:pt>
          <cx:pt idx="24953">1</cx:pt>
          <cx:pt idx="24954">3</cx:pt>
          <cx:pt idx="24955">2</cx:pt>
          <cx:pt idx="24956">3</cx:pt>
          <cx:pt idx="24957">2.3300000000000001</cx:pt>
          <cx:pt idx="24958">2.3300000000000001</cx:pt>
          <cx:pt idx="24959">3</cx:pt>
          <cx:pt idx="24960">1.335</cx:pt>
          <cx:pt idx="24961">2.3300000000000001</cx:pt>
          <cx:pt idx="24962">3</cx:pt>
          <cx:pt idx="24963">2.665</cx:pt>
          <cx:pt idx="24964">2</cx:pt>
          <cx:pt idx="24965">2</cx:pt>
          <cx:pt idx="24966">2.3300000000000001</cx:pt>
          <cx:pt idx="24967">2</cx:pt>
          <cx:pt idx="24968">2.3300000000000001</cx:pt>
          <cx:pt idx="24969">2.165</cx:pt>
          <cx:pt idx="24970">2.3300000000000001</cx:pt>
          <cx:pt idx="24971">1.5</cx:pt>
          <cx:pt idx="24972">2.665</cx:pt>
          <cx:pt idx="24973">3</cx:pt>
          <cx:pt idx="24974">2.5339999999999998</cx:pt>
          <cx:pt idx="24975">2.6699999999999999</cx:pt>
          <cx:pt idx="24976">2.1699999999999999</cx:pt>
          <cx:pt idx="24977">2.3333333333333335</cx:pt>
          <cx:pt idx="24978">3</cx:pt>
          <cx:pt idx="24979">2.3300000000000001</cx:pt>
          <cx:pt idx="24980">2.6699999999999999</cx:pt>
          <cx:pt idx="24981">3</cx:pt>
          <cx:pt idx="24982">2</cx:pt>
          <cx:pt idx="24983">2.6699999999999999</cx:pt>
          <cx:pt idx="24984">2.665</cx:pt>
          <cx:pt idx="24985">2</cx:pt>
          <cx:pt idx="24986">2.3300000000000001</cx:pt>
          <cx:pt idx="24987">2.3300000000000001</cx:pt>
          <cx:pt idx="24988">3</cx:pt>
          <cx:pt idx="24989">2.2524999999999999</cx:pt>
          <cx:pt idx="24990">1.6699999999999999</cx:pt>
          <cx:pt idx="24991">2</cx:pt>
          <cx:pt idx="24992">2.3300000000000001</cx:pt>
          <cx:pt idx="24993">2.6699999999999999</cx:pt>
          <cx:pt idx="24994">2.3300000000000001</cx:pt>
          <cx:pt idx="24995">3</cx:pt>
          <cx:pt idx="24996">2.3300000000000001</cx:pt>
          <cx:pt idx="24997">2.3300000000000001</cx:pt>
          <cx:pt idx="24998">1.6699999999999999</cx:pt>
          <cx:pt idx="24999">2.3300000000000001</cx:pt>
          <cx:pt idx="25000">2</cx:pt>
          <cx:pt idx="25001">3</cx:pt>
          <cx:pt idx="25002">2.5</cx:pt>
          <cx:pt idx="25003">2.3300000000000001</cx:pt>
          <cx:pt idx="25004">2</cx:pt>
          <cx:pt idx="25005">3</cx:pt>
          <cx:pt idx="25006">2.3300000000000001</cx:pt>
          <cx:pt idx="25007">2.5</cx:pt>
          <cx:pt idx="25008">3</cx:pt>
          <cx:pt idx="25009">3</cx:pt>
          <cx:pt idx="25010">3</cx:pt>
          <cx:pt idx="25011">2.6699999999999999</cx:pt>
          <cx:pt idx="25012">3</cx:pt>
          <cx:pt idx="25013">2.5</cx:pt>
          <cx:pt idx="25014">3</cx:pt>
          <cx:pt idx="25015">3</cx:pt>
          <cx:pt idx="25016">2.6699999999999999</cx:pt>
          <cx:pt idx="25017">2.5</cx:pt>
          <cx:pt idx="25018">2.5</cx:pt>
          <cx:pt idx="25019">1.6699999999999999</cx:pt>
          <cx:pt idx="25020">1.835</cx:pt>
          <cx:pt idx="25021">3</cx:pt>
          <cx:pt idx="25022">1.3300000000000001</cx:pt>
          <cx:pt idx="25023">2.6699999999999999</cx:pt>
          <cx:pt idx="25024">1.3300000000000001</cx:pt>
          <cx:pt idx="25025">3</cx:pt>
          <cx:pt idx="25026">3</cx:pt>
          <cx:pt idx="25027">2.3300000000000001</cx:pt>
          <cx:pt idx="25028">1.3300000000000001</cx:pt>
          <cx:pt idx="25029">1.3300000000000001</cx:pt>
          <cx:pt idx="25030">3</cx:pt>
          <cx:pt idx="25031">3</cx:pt>
          <cx:pt idx="25032">3</cx:pt>
          <cx:pt idx="25033">2.6699999999999999</cx:pt>
          <cx:pt idx="25034">2.3300000000000001</cx:pt>
          <cx:pt idx="25035">2.6699999999999999</cx:pt>
          <cx:pt idx="25036">2.665</cx:pt>
          <cx:pt idx="25037">1.3300000000000001</cx:pt>
          <cx:pt idx="25038">2.6699999999999999</cx:pt>
          <cx:pt idx="25039">2</cx:pt>
          <cx:pt idx="25040">3</cx:pt>
          <cx:pt idx="25041">2.665</cx:pt>
          <cx:pt idx="25042">2.3300000000000001</cx:pt>
          <cx:pt idx="25043">2.6666666666666665</cx:pt>
          <cx:pt idx="25044">2.165</cx:pt>
          <cx:pt idx="25045">3</cx:pt>
          <cx:pt idx="25046">2</cx:pt>
          <cx:pt idx="25047">2.1699999999999999</cx:pt>
          <cx:pt idx="25048">2.6699999999999999</cx:pt>
          <cx:pt idx="25049">2.165</cx:pt>
          <cx:pt idx="25050">2.3300000000000001</cx:pt>
          <cx:pt idx="25051">3</cx:pt>
          <cx:pt idx="25052">1.8300000000000001</cx:pt>
          <cx:pt idx="25053">2.4466666666666668</cx:pt>
          <cx:pt idx="25054">2.5</cx:pt>
          <cx:pt idx="25055">2.3300000000000001</cx:pt>
          <cx:pt idx="25056">1.6699999999999999</cx:pt>
          <cx:pt idx="25057">2.3300000000000001</cx:pt>
          <cx:pt idx="25058">3</cx:pt>
          <cx:pt idx="25059">1.6699999999999999</cx:pt>
          <cx:pt idx="25060">2</cx:pt>
          <cx:pt idx="25061">2</cx:pt>
          <cx:pt idx="25062">3</cx:pt>
          <cx:pt idx="25063">2.5</cx:pt>
          <cx:pt idx="25064">2</cx:pt>
          <cx:pt idx="25065">2</cx:pt>
          <cx:pt idx="25066">2.3300000000000001</cx:pt>
          <cx:pt idx="25067">3</cx:pt>
          <cx:pt idx="25068">2</cx:pt>
          <cx:pt idx="25069">3</cx:pt>
          <cx:pt idx="25070">2.3333333333333335</cx:pt>
          <cx:pt idx="25071">2.6675</cx:pt>
          <cx:pt idx="25072">2.3300000000000001</cx:pt>
          <cx:pt idx="25073">3</cx:pt>
          <cx:pt idx="25074">3</cx:pt>
          <cx:pt idx="25075">2.6699999999999999</cx:pt>
          <cx:pt idx="25076">2.3333333333333335</cx:pt>
          <cx:pt idx="25077">3</cx:pt>
          <cx:pt idx="25078">2</cx:pt>
          <cx:pt idx="25079">2.3300000000000001</cx:pt>
          <cx:pt idx="25080">1.6699999999999999</cx:pt>
          <cx:pt idx="25081">2.335</cx:pt>
          <cx:pt idx="25082">2.665</cx:pt>
          <cx:pt idx="25083">3</cx:pt>
          <cx:pt idx="25084">2.3300000000000001</cx:pt>
          <cx:pt idx="25085">2.665</cx:pt>
          <cx:pt idx="25086">1.6699999999999999</cx:pt>
          <cx:pt idx="25087">1.5</cx:pt>
          <cx:pt idx="25088">2.3300000000000001</cx:pt>
          <cx:pt idx="25089">3</cx:pt>
          <cx:pt idx="25090">2.4175</cx:pt>
          <cx:pt idx="25091">2</cx:pt>
          <cx:pt idx="25092">2.6699999999999999</cx:pt>
          <cx:pt idx="25093">3</cx:pt>
          <cx:pt idx="25094">2.6699999999999999</cx:pt>
          <cx:pt idx="25095">2.6699999999999999</cx:pt>
          <cx:pt idx="25096">2.3300000000000001</cx:pt>
          <cx:pt idx="25097">2.5</cx:pt>
          <cx:pt idx="25098">3</cx:pt>
          <cx:pt idx="25099">3</cx:pt>
          <cx:pt idx="25100">2</cx:pt>
          <cx:pt idx="25101">2.3300000000000001</cx:pt>
          <cx:pt idx="25102">2.3300000000000001</cx:pt>
          <cx:pt idx="25103">2.3300000000000001</cx:pt>
          <cx:pt idx="25104">2.6699999999999999</cx:pt>
          <cx:pt idx="25105">3</cx:pt>
          <cx:pt idx="25106">3</cx:pt>
          <cx:pt idx="25107">2.3300000000000001</cx:pt>
          <cx:pt idx="25108">2.7766666666666668</cx:pt>
          <cx:pt idx="25109">3</cx:pt>
          <cx:pt idx="25110">2.6699999999999999</cx:pt>
          <cx:pt idx="25111">2.3300000000000001</cx:pt>
          <cx:pt idx="25112">2.3300000000000001</cx:pt>
          <cx:pt idx="25113">2.1699999999999999</cx:pt>
          <cx:pt idx="25114">2.335</cx:pt>
          <cx:pt idx="25115">1.6699999999999999</cx:pt>
          <cx:pt idx="25116">2.6699999999999999</cx:pt>
          <cx:pt idx="25117">3</cx:pt>
          <cx:pt idx="25118">2</cx:pt>
          <cx:pt idx="25119">3</cx:pt>
          <cx:pt idx="25120">2.6666666666666665</cx:pt>
          <cx:pt idx="25121">3</cx:pt>
          <cx:pt idx="25122">3</cx:pt>
          <cx:pt idx="25123">2.5</cx:pt>
          <cx:pt idx="25124">2</cx:pt>
          <cx:pt idx="25125">1</cx:pt>
          <cx:pt idx="25126">1.3300000000000001</cx:pt>
          <cx:pt idx="25127">2.6699999999999999</cx:pt>
          <cx:pt idx="25128">2.6699999999999999</cx:pt>
          <cx:pt idx="25129">3</cx:pt>
          <cx:pt idx="25130">3</cx:pt>
          <cx:pt idx="25131">3</cx:pt>
          <cx:pt idx="25132">3</cx:pt>
          <cx:pt idx="25133">2.6699999999999999</cx:pt>
          <cx:pt idx="25134">2.3300000000000001</cx:pt>
          <cx:pt idx="25135">2.3300000000000001</cx:pt>
          <cx:pt idx="25136">2.6699999999999999</cx:pt>
          <cx:pt idx="25137">2.6699999999999999</cx:pt>
          <cx:pt idx="25138">2.3300000000000001</cx:pt>
          <cx:pt idx="25139">2.3300000000000001</cx:pt>
          <cx:pt idx="25140">1.9175</cx:pt>
          <cx:pt idx="25141">1</cx:pt>
          <cx:pt idx="25142">2</cx:pt>
          <cx:pt idx="25143">1.6699999999999999</cx:pt>
          <cx:pt idx="25144">1.6699999999999999</cx:pt>
          <cx:pt idx="25145">2.335</cx:pt>
          <cx:pt idx="25146">2</cx:pt>
          <cx:pt idx="25147">2.6699999999999999</cx:pt>
          <cx:pt idx="25148">3</cx:pt>
          <cx:pt idx="25149">2.6699999999999999</cx:pt>
          <cx:pt idx="25150">2.665</cx:pt>
          <cx:pt idx="25151">2.5</cx:pt>
          <cx:pt idx="25152">2.1099999999999999</cx:pt>
          <cx:pt idx="25153">3</cx:pt>
          <cx:pt idx="25154">2.4175</cx:pt>
          <cx:pt idx="25155">2.6699999999999999</cx:pt>
          <cx:pt idx="25156">2.6699999999999999</cx:pt>
          <cx:pt idx="25157">2</cx:pt>
          <cx:pt idx="25158">2.3300000000000001</cx:pt>
          <cx:pt idx="25159">2.3300000000000001</cx:pt>
          <cx:pt idx="25160">2.4433333333333334</cx:pt>
          <cx:pt idx="25161">2.2475000000000001</cx:pt>
          <cx:pt idx="25162">3</cx:pt>
          <cx:pt idx="25163">2.835</cx:pt>
          <cx:pt idx="25164">2.6699999999999999</cx:pt>
          <cx:pt idx="25165">1.3300000000000001</cx:pt>
          <cx:pt idx="25166">1.3300000000000001</cx:pt>
          <cx:pt idx="25167">3</cx:pt>
          <cx:pt idx="25168">2.3300000000000001</cx:pt>
          <cx:pt idx="25169">2.3300000000000001</cx:pt>
          <cx:pt idx="25170">2.6699999999999999</cx:pt>
          <cx:pt idx="25171">1.665</cx:pt>
          <cx:pt idx="25172">3</cx:pt>
          <cx:pt idx="25173">2.3300000000000001</cx:pt>
          <cx:pt idx="25174">3</cx:pt>
          <cx:pt idx="25175">2.3300000000000001</cx:pt>
          <cx:pt idx="25176">2</cx:pt>
          <cx:pt idx="25177">1</cx:pt>
          <cx:pt idx="25178">1.6699999999999999</cx:pt>
          <cx:pt idx="25179">3</cx:pt>
          <cx:pt idx="25180">1.6666666666666667</cx:pt>
          <cx:pt idx="25181">2.335</cx:pt>
          <cx:pt idx="25182">1.835</cx:pt>
          <cx:pt idx="25183">2</cx:pt>
          <cx:pt idx="25184">3</cx:pt>
          <cx:pt idx="25185">2.665</cx:pt>
          <cx:pt idx="25186">2.6699999999999999</cx:pt>
          <cx:pt idx="25187">2.3300000000000001</cx:pt>
          <cx:pt idx="25188">1.5</cx:pt>
          <cx:pt idx="25189">2.3300000000000001</cx:pt>
          <cx:pt idx="25190">2.6699999999999999</cx:pt>
          <cx:pt idx="25191">2.3300000000000001</cx:pt>
          <cx:pt idx="25192">2.6699999999999999</cx:pt>
          <cx:pt idx="25193">2.3300000000000001</cx:pt>
          <cx:pt idx="25194">3</cx:pt>
          <cx:pt idx="25195">3</cx:pt>
          <cx:pt idx="25196">2.3300000000000001</cx:pt>
          <cx:pt idx="25197">2.3300000000000001</cx:pt>
          <cx:pt idx="25198">2.6699999999999999</cx:pt>
          <cx:pt idx="25199">3</cx:pt>
          <cx:pt idx="25200">3</cx:pt>
          <cx:pt idx="25201">2.3300000000000001</cx:pt>
          <cx:pt idx="25202">1.4433333333333334</cx:pt>
          <cx:pt idx="25203">2.3300000000000001</cx:pt>
          <cx:pt idx="25204">1.6699999999999999</cx:pt>
          <cx:pt idx="25205">2.1699999999999999</cx:pt>
          <cx:pt idx="25206">2.6699999999999999</cx:pt>
          <cx:pt idx="25207">2.5</cx:pt>
          <cx:pt idx="25208">2.835</cx:pt>
          <cx:pt idx="25209">2.3300000000000001</cx:pt>
          <cx:pt idx="25210">1.6699999999999999</cx:pt>
          <cx:pt idx="25211">3</cx:pt>
          <cx:pt idx="25212">2.6699999999999999</cx:pt>
          <cx:pt idx="25213">2.5</cx:pt>
          <cx:pt idx="25214">2.3300000000000001</cx:pt>
          <cx:pt idx="25215">3</cx:pt>
          <cx:pt idx="25216">2.3300000000000001</cx:pt>
          <cx:pt idx="25217">3</cx:pt>
          <cx:pt idx="25218">1.6699999999999999</cx:pt>
          <cx:pt idx="25219">2</cx:pt>
          <cx:pt idx="25220">3</cx:pt>
          <cx:pt idx="25221">1.835</cx:pt>
          <cx:pt idx="25222">1.3300000000000001</cx:pt>
          <cx:pt idx="25223">2</cx:pt>
          <cx:pt idx="25224">3</cx:pt>
          <cx:pt idx="25225">1.3300000000000001</cx:pt>
          <cx:pt idx="25226">2</cx:pt>
          <cx:pt idx="25227">2.6699999999999999</cx:pt>
          <cx:pt idx="25228">2.6699999999999999</cx:pt>
          <cx:pt idx="25229">1.5825</cx:pt>
          <cx:pt idx="25230">2.6699999999999999</cx:pt>
          <cx:pt idx="25231">2.6699999999999999</cx:pt>
          <cx:pt idx="25232">2.6699999999999999</cx:pt>
          <cx:pt idx="25233">1.6699999999999999</cx:pt>
          <cx:pt idx="25234">2.6699999999999999</cx:pt>
          <cx:pt idx="25235">1.6699999999999999</cx:pt>
          <cx:pt idx="25236">3</cx:pt>
          <cx:pt idx="25237">1.3300000000000001</cx:pt>
          <cx:pt idx="25238">3</cx:pt>
          <cx:pt idx="25239">2.3300000000000001</cx:pt>
          <cx:pt idx="25240">2.335</cx:pt>
          <cx:pt idx="25241">2.335</cx:pt>
          <cx:pt idx="25242">3</cx:pt>
          <cx:pt idx="25243">2</cx:pt>
          <cx:pt idx="25244">2.6699999999999999</cx:pt>
          <cx:pt idx="25245">2</cx:pt>
          <cx:pt idx="25246">1.6699999999999999</cx:pt>
          <cx:pt idx="25247">3</cx:pt>
          <cx:pt idx="25248">2</cx:pt>
          <cx:pt idx="25249">2.3300000000000001</cx:pt>
          <cx:pt idx="25250">3</cx:pt>
          <cx:pt idx="25251">2.6699999999999999</cx:pt>
          <cx:pt idx="25252">2.6699999999999999</cx:pt>
          <cx:pt idx="25253">2.2200000000000002</cx:pt>
          <cx:pt idx="25254">2.6699999999999999</cx:pt>
          <cx:pt idx="25255">2.835</cx:pt>
          <cx:pt idx="25256">2.3300000000000001</cx:pt>
          <cx:pt idx="25257">2.3300000000000001</cx:pt>
          <cx:pt idx="25258">2</cx:pt>
          <cx:pt idx="25259">2.3300000000000001</cx:pt>
          <cx:pt idx="25260">3</cx:pt>
          <cx:pt idx="25261">2.3300000000000001</cx:pt>
          <cx:pt idx="25262">2.6699999999999999</cx:pt>
          <cx:pt idx="25263">2.6699999999999999</cx:pt>
          <cx:pt idx="25264">2.5</cx:pt>
          <cx:pt idx="25265">2</cx:pt>
          <cx:pt idx="25266">2.835</cx:pt>
          <cx:pt idx="25267">3</cx:pt>
          <cx:pt idx="25268">2.25</cx:pt>
          <cx:pt idx="25269">2.3300000000000001</cx:pt>
          <cx:pt idx="25270">3</cx:pt>
          <cx:pt idx="25271">2</cx:pt>
          <cx:pt idx="25272">2.6699999999999999</cx:pt>
          <cx:pt idx="25273">3</cx:pt>
          <cx:pt idx="25274">2.3300000000000001</cx:pt>
          <cx:pt idx="25275">2.3300000000000001</cx:pt>
          <cx:pt idx="25276">2.6699999999999999</cx:pt>
          <cx:pt idx="25277">2.6699999999999999</cx:pt>
          <cx:pt idx="25278">3</cx:pt>
          <cx:pt idx="25279">2.335</cx:pt>
          <cx:pt idx="25280">2.3300000000000001</cx:pt>
          <cx:pt idx="25281">3</cx:pt>
          <cx:pt idx="25282">2.6699999999999999</cx:pt>
          <cx:pt idx="25283">2</cx:pt>
          <cx:pt idx="25284">2</cx:pt>
          <cx:pt idx="25285">3</cx:pt>
          <cx:pt idx="25286">1.6666666666666667</cx:pt>
          <cx:pt idx="25287">2.335</cx:pt>
          <cx:pt idx="25288">2.3300000000000001</cx:pt>
          <cx:pt idx="25289">2</cx:pt>
          <cx:pt idx="25290">2.6699999999999999</cx:pt>
          <cx:pt idx="25291">3</cx:pt>
          <cx:pt idx="25292">2.6699999999999999</cx:pt>
          <cx:pt idx="25293">2.835</cx:pt>
          <cx:pt idx="25294">2.3300000000000001</cx:pt>
          <cx:pt idx="25295">1.6699999999999999</cx:pt>
          <cx:pt idx="25296">3</cx:pt>
          <cx:pt idx="25297">2.6699999999999999</cx:pt>
          <cx:pt idx="25298">3</cx:pt>
          <cx:pt idx="25299">2.5</cx:pt>
          <cx:pt idx="25300">2</cx:pt>
          <cx:pt idx="25301">2.835</cx:pt>
          <cx:pt idx="25302">3</cx:pt>
          <cx:pt idx="25303">2.3300000000000001</cx:pt>
          <cx:pt idx="25304">3</cx:pt>
          <cx:pt idx="25305">2.4433333333333334</cx:pt>
          <cx:pt idx="25306">2.6699999999999999</cx:pt>
          <cx:pt idx="25307">2.335</cx:pt>
          <cx:pt idx="25308">2.6699999999999999</cx:pt>
          <cx:pt idx="25309">3</cx:pt>
          <cx:pt idx="25310">2.665</cx:pt>
          <cx:pt idx="25311">1.6699999999999999</cx:pt>
          <cx:pt idx="25312">3</cx:pt>
          <cx:pt idx="25313">2</cx:pt>
          <cx:pt idx="25314">2</cx:pt>
          <cx:pt idx="25315">2.3300000000000001</cx:pt>
          <cx:pt idx="25316">2</cx:pt>
          <cx:pt idx="25317">2.6699999999999999</cx:pt>
          <cx:pt idx="25318">3</cx:pt>
          <cx:pt idx="25319">2</cx:pt>
          <cx:pt idx="25320">2.75</cx:pt>
          <cx:pt idx="25321">2.835</cx:pt>
          <cx:pt idx="25322">1.665</cx:pt>
          <cx:pt idx="25323">2.335</cx:pt>
          <cx:pt idx="25324">2</cx:pt>
          <cx:pt idx="25325">3</cx:pt>
          <cx:pt idx="25326">2.3300000000000001</cx:pt>
          <cx:pt idx="25327">2.3300000000000001</cx:pt>
          <cx:pt idx="25328">1</cx:pt>
          <cx:pt idx="25329">3</cx:pt>
          <cx:pt idx="25330">2</cx:pt>
          <cx:pt idx="25331">2.335</cx:pt>
          <cx:pt idx="25332">3</cx:pt>
          <cx:pt idx="25333">2.6699999999999999</cx:pt>
          <cx:pt idx="25334">3</cx:pt>
          <cx:pt idx="25335">3</cx:pt>
          <cx:pt idx="25336">2.6699999999999999</cx:pt>
          <cx:pt idx="25337">2.5</cx:pt>
          <cx:pt idx="25338">2.3300000000000001</cx:pt>
          <cx:pt idx="25339">2.6699999999999999</cx:pt>
          <cx:pt idx="25340">2.6699999999999999</cx:pt>
          <cx:pt idx="25341">2.3300000000000001</cx:pt>
          <cx:pt idx="25342">2.6699999999999999</cx:pt>
          <cx:pt idx="25343">1.6699999999999999</cx:pt>
          <cx:pt idx="25344">3</cx:pt>
          <cx:pt idx="25345">3</cx:pt>
          <cx:pt idx="25346">2.7766666666666668</cx:pt>
          <cx:pt idx="25347">3</cx:pt>
          <cx:pt idx="25348">1.665</cx:pt>
          <cx:pt idx="25349">2.3300000000000001</cx:pt>
          <cx:pt idx="25350">1</cx:pt>
          <cx:pt idx="25351">2</cx:pt>
          <cx:pt idx="25352">3</cx:pt>
          <cx:pt idx="25353">2.6699999999999999</cx:pt>
          <cx:pt idx="25354">3</cx:pt>
          <cx:pt idx="25355">3</cx:pt>
          <cx:pt idx="25356">3</cx:pt>
          <cx:pt idx="25357">2.6699999999999999</cx:pt>
          <cx:pt idx="25358">2</cx:pt>
          <cx:pt idx="25359">3</cx:pt>
          <cx:pt idx="25360">2.3300000000000001</cx:pt>
          <cx:pt idx="25361">1.7766666666666666</cx:pt>
          <cx:pt idx="25362">1.3300000000000001</cx:pt>
          <cx:pt idx="25363">2.6699999999999999</cx:pt>
          <cx:pt idx="25364">3</cx:pt>
          <cx:pt idx="25365">2.6699999999999999</cx:pt>
          <cx:pt idx="25366">3</cx:pt>
          <cx:pt idx="25367">2</cx:pt>
          <cx:pt idx="25368">2</cx:pt>
          <cx:pt idx="25369">1.6699999999999999</cx:pt>
          <cx:pt idx="25370">2</cx:pt>
          <cx:pt idx="25371">2.6699999999999999</cx:pt>
          <cx:pt idx="25372">2.3300000000000001</cx:pt>
          <cx:pt idx="25373">2</cx:pt>
          <cx:pt idx="25374">3</cx:pt>
          <cx:pt idx="25375">1.8300000000000001</cx:pt>
          <cx:pt idx="25376">2.6699999999999999</cx:pt>
          <cx:pt idx="25377">3</cx:pt>
          <cx:pt idx="25378">2.3300000000000001</cx:pt>
          <cx:pt idx="25379">2.6699999999999999</cx:pt>
          <cx:pt idx="25380">1.3300000000000001</cx:pt>
          <cx:pt idx="25381">2.7799999999999998</cx:pt>
          <cx:pt idx="25382">2.3300000000000001</cx:pt>
          <cx:pt idx="25383">2.6699999999999999</cx:pt>
          <cx:pt idx="25384">2.6699999999999999</cx:pt>
          <cx:pt idx="25385">2.7799999999999998</cx:pt>
          <cx:pt idx="25386">3</cx:pt>
          <cx:pt idx="25387">1</cx:pt>
          <cx:pt idx="25388">2.3300000000000001</cx:pt>
          <cx:pt idx="25389">1</cx:pt>
          <cx:pt idx="25390">2.3300000000000001</cx:pt>
          <cx:pt idx="25391">2.6699999999999999</cx:pt>
          <cx:pt idx="25392">2</cx:pt>
          <cx:pt idx="25393">3</cx:pt>
          <cx:pt idx="25394">3</cx:pt>
          <cx:pt idx="25395">2</cx:pt>
          <cx:pt idx="25396">3</cx:pt>
          <cx:pt idx="25397">3</cx:pt>
          <cx:pt idx="25398">2.835</cx:pt>
          <cx:pt idx="25399">2.3300000000000001</cx:pt>
          <cx:pt idx="25400">2.0825</cx:pt>
          <cx:pt idx="25401">3</cx:pt>
          <cx:pt idx="25402">2.835</cx:pt>
          <cx:pt idx="25403">3</cx:pt>
          <cx:pt idx="25404">3</cx:pt>
          <cx:pt idx="25405">2</cx:pt>
          <cx:pt idx="25406">3</cx:pt>
          <cx:pt idx="25407">2.6699999999999999</cx:pt>
          <cx:pt idx="25408">3</cx:pt>
          <cx:pt idx="25409">3</cx:pt>
          <cx:pt idx="25410">2.3300000000000001</cx:pt>
          <cx:pt idx="25411">2</cx:pt>
          <cx:pt idx="25412">3</cx:pt>
          <cx:pt idx="25413">1</cx:pt>
          <cx:pt idx="25414">2.6699999999999999</cx:pt>
          <cx:pt idx="25415">3</cx:pt>
          <cx:pt idx="25416">3</cx:pt>
          <cx:pt idx="25417">2.3300000000000001</cx:pt>
          <cx:pt idx="25418">2.6699999999999999</cx:pt>
          <cx:pt idx="25419">3</cx:pt>
          <cx:pt idx="25420">1.3300000000000001</cx:pt>
          <cx:pt idx="25421">2.3300000000000001</cx:pt>
          <cx:pt idx="25422">2.5</cx:pt>
          <cx:pt idx="25423">2.835</cx:pt>
          <cx:pt idx="25424">2.3300000000000001</cx:pt>
          <cx:pt idx="25425">2.6699999999999999</cx:pt>
          <cx:pt idx="25426">3</cx:pt>
          <cx:pt idx="25427">2.5</cx:pt>
          <cx:pt idx="25428">2</cx:pt>
          <cx:pt idx="25429">2</cx:pt>
          <cx:pt idx="25430">1</cx:pt>
          <cx:pt idx="25431">2</cx:pt>
          <cx:pt idx="25432">2.6699999999999999</cx:pt>
          <cx:pt idx="25433">3</cx:pt>
          <cx:pt idx="25434">1.6699999999999999</cx:pt>
          <cx:pt idx="25435">2.6699999999999999</cx:pt>
          <cx:pt idx="25436">2</cx:pt>
          <cx:pt idx="25437">2.6699999999999999</cx:pt>
          <cx:pt idx="25438">2.3300000000000001</cx:pt>
          <cx:pt idx="25439">2.2233333333333332</cx:pt>
          <cx:pt idx="25440">2.3333333333333335</cx:pt>
          <cx:pt idx="25441">1.6699999999999999</cx:pt>
          <cx:pt idx="25442">2.3300000000000001</cx:pt>
          <cx:pt idx="25443">3</cx:pt>
          <cx:pt idx="25444">2.5566666666666666</cx:pt>
          <cx:pt idx="25445">2.665</cx:pt>
          <cx:pt idx="25446">3</cx:pt>
          <cx:pt idx="25447">2.3300000000000001</cx:pt>
          <cx:pt idx="25448">3</cx:pt>
          <cx:pt idx="25449">2.665</cx:pt>
          <cx:pt idx="25450">3</cx:pt>
          <cx:pt idx="25451">2.25</cx:pt>
          <cx:pt idx="25452">3</cx:pt>
          <cx:pt idx="25453">3</cx:pt>
          <cx:pt idx="25454">3</cx:pt>
          <cx:pt idx="25455">2.6699999999999999</cx:pt>
          <cx:pt idx="25456">2.6699999999999999</cx:pt>
          <cx:pt idx="25457">2.0024999999999999</cx:pt>
          <cx:pt idx="25458">2.6699999999999999</cx:pt>
          <cx:pt idx="25459">2.3300000000000001</cx:pt>
          <cx:pt idx="25460">3</cx:pt>
          <cx:pt idx="25461">2.6699999999999999</cx:pt>
          <cx:pt idx="25462">2.6699999999999999</cx:pt>
          <cx:pt idx="25463">2.6699999999999999</cx:pt>
          <cx:pt idx="25464">3</cx:pt>
          <cx:pt idx="25465">3</cx:pt>
          <cx:pt idx="25466">3</cx:pt>
          <cx:pt idx="25467">2.5</cx:pt>
          <cx:pt idx="25468">3</cx:pt>
          <cx:pt idx="25469">2.3300000000000001</cx:pt>
          <cx:pt idx="25470">3</cx:pt>
          <cx:pt idx="25471">2.6699999999999999</cx:pt>
          <cx:pt idx="25472">3</cx:pt>
          <cx:pt idx="25473">2.3300000000000001</cx:pt>
          <cx:pt idx="25474">2.6699999999999999</cx:pt>
          <cx:pt idx="25475">2</cx:pt>
          <cx:pt idx="25476">2.3300000000000001</cx:pt>
          <cx:pt idx="25477">2.3300000000000001</cx:pt>
          <cx:pt idx="25478">2.6699999999999999</cx:pt>
          <cx:pt idx="25479">2.6699999999999999</cx:pt>
          <cx:pt idx="25480">2.3300000000000001</cx:pt>
          <cx:pt idx="25481">3</cx:pt>
          <cx:pt idx="25482">2.835</cx:pt>
          <cx:pt idx="25483">2.6699999999999999</cx:pt>
          <cx:pt idx="25484">2.3300000000000001</cx:pt>
          <cx:pt idx="25485">2.165</cx:pt>
          <cx:pt idx="25486">3</cx:pt>
          <cx:pt idx="25487">2.3300000000000001</cx:pt>
          <cx:pt idx="25488">3</cx:pt>
          <cx:pt idx="25489">1</cx:pt>
          <cx:pt idx="25490">3</cx:pt>
          <cx:pt idx="25491">2.3300000000000001</cx:pt>
          <cx:pt idx="25492">2</cx:pt>
          <cx:pt idx="25493">1.6699999999999999</cx:pt>
          <cx:pt idx="25494">2.5</cx:pt>
          <cx:pt idx="25495">2.5</cx:pt>
          <cx:pt idx="25496">2.6699999999999999</cx:pt>
          <cx:pt idx="25497">2</cx:pt>
          <cx:pt idx="25498">3</cx:pt>
          <cx:pt idx="25499">2.335</cx:pt>
          <cx:pt idx="25500">3</cx:pt>
          <cx:pt idx="25501">3</cx:pt>
          <cx:pt idx="25502">2.3300000000000001</cx:pt>
          <cx:pt idx="25503">2.3300000000000001</cx:pt>
          <cx:pt idx="25504">3</cx:pt>
          <cx:pt idx="25505">3</cx:pt>
          <cx:pt idx="25506">2.3300000000000001</cx:pt>
          <cx:pt idx="25507">2.6699999999999999</cx:pt>
          <cx:pt idx="25508">3</cx:pt>
          <cx:pt idx="25509">2.3300000000000001</cx:pt>
          <cx:pt idx="25510">2</cx:pt>
          <cx:pt idx="25511">2.6699999999999999</cx:pt>
          <cx:pt idx="25512">1</cx:pt>
          <cx:pt idx="25513">3</cx:pt>
          <cx:pt idx="25514">3</cx:pt>
          <cx:pt idx="25515">2.6699999999999999</cx:pt>
          <cx:pt idx="25516">2.3300000000000001</cx:pt>
          <cx:pt idx="25517">1.6699999999999999</cx:pt>
          <cx:pt idx="25518">3</cx:pt>
          <cx:pt idx="25519">3</cx:pt>
          <cx:pt idx="25520">1.6699999999999999</cx:pt>
          <cx:pt idx="25521">2</cx:pt>
          <cx:pt idx="25522">2</cx:pt>
          <cx:pt idx="25523">3</cx:pt>
          <cx:pt idx="25524">2.3300000000000001</cx:pt>
          <cx:pt idx="25525">2.6699999999999999</cx:pt>
          <cx:pt idx="25526">2.165</cx:pt>
          <cx:pt idx="25527">1.3300000000000001</cx:pt>
          <cx:pt idx="25528">2.6699999999999999</cx:pt>
          <cx:pt idx="25529">2.3300000000000001</cx:pt>
          <cx:pt idx="25530">2</cx:pt>
          <cx:pt idx="25531">2.665</cx:pt>
          <cx:pt idx="25532">2.6699999999999999</cx:pt>
          <cx:pt idx="25533">2.6699999999999999</cx:pt>
          <cx:pt idx="25534">2.6699999999999999</cx:pt>
          <cx:pt idx="25535">2</cx:pt>
          <cx:pt idx="25536">2.4466666666666668</cx:pt>
          <cx:pt idx="25537">3</cx:pt>
          <cx:pt idx="25538">1.6699999999999999</cx:pt>
          <cx:pt idx="25539">2</cx:pt>
          <cx:pt idx="25540">2.3300000000000001</cx:pt>
          <cx:pt idx="25541">3</cx:pt>
          <cx:pt idx="25542">2</cx:pt>
          <cx:pt idx="25543">3</cx:pt>
          <cx:pt idx="25544">3</cx:pt>
          <cx:pt idx="25545">2.5</cx:pt>
          <cx:pt idx="25546">3</cx:pt>
          <cx:pt idx="25547">2.6699999999999999</cx:pt>
          <cx:pt idx="25548">2.6699999999999999</cx:pt>
          <cx:pt idx="25549">2.3300000000000001</cx:pt>
          <cx:pt idx="25550">2.3300000000000001</cx:pt>
          <cx:pt idx="25551">2.6699999999999999</cx:pt>
          <cx:pt idx="25552">2.6699999999999999</cx:pt>
          <cx:pt idx="25553">2.6699999999999999</cx:pt>
          <cx:pt idx="25554">3</cx:pt>
          <cx:pt idx="25555">2.6699999999999999</cx:pt>
          <cx:pt idx="25556">2</cx:pt>
          <cx:pt idx="25557">2.3300000000000001</cx:pt>
          <cx:pt idx="25558">3</cx:pt>
          <cx:pt idx="25559">2.6699999999999999</cx:pt>
          <cx:pt idx="25560">2.3300000000000001</cx:pt>
          <cx:pt idx="25561">3</cx:pt>
          <cx:pt idx="25562">3</cx:pt>
          <cx:pt idx="25563">2</cx:pt>
          <cx:pt idx="25564">1.8300000000000001</cx:pt>
          <cx:pt idx="25565">2.3300000000000001</cx:pt>
          <cx:pt idx="25566">2.665</cx:pt>
          <cx:pt idx="25567">2.665</cx:pt>
          <cx:pt idx="25568">3</cx:pt>
          <cx:pt idx="25569">2.6699999999999999</cx:pt>
          <cx:pt idx="25570">2</cx:pt>
          <cx:pt idx="25571">2.6699999999999999</cx:pt>
          <cx:pt idx="25572">2.3300000000000001</cx:pt>
          <cx:pt idx="25573">1.6699999999999999</cx:pt>
          <cx:pt idx="25574">3</cx:pt>
          <cx:pt idx="25575">1.6699999999999999</cx:pt>
          <cx:pt idx="25576">1.3300000000000001</cx:pt>
          <cx:pt idx="25577">3</cx:pt>
          <cx:pt idx="25578">3</cx:pt>
          <cx:pt idx="25579">2</cx:pt>
          <cx:pt idx="25580">1.3300000000000001</cx:pt>
          <cx:pt idx="25581">2.835</cx:pt>
          <cx:pt idx="25582">2.3300000000000001</cx:pt>
          <cx:pt idx="25583">3</cx:pt>
          <cx:pt idx="25584">2.6699999999999999</cx:pt>
          <cx:pt idx="25585">2.165</cx:pt>
          <cx:pt idx="25586">3</cx:pt>
          <cx:pt idx="25587">2.3300000000000001</cx:pt>
          <cx:pt idx="25588">3</cx:pt>
          <cx:pt idx="25589">3</cx:pt>
          <cx:pt idx="25590">1.6699999999999999</cx:pt>
          <cx:pt idx="25591">1.6699999999999999</cx:pt>
          <cx:pt idx="25592">2.6699999999999999</cx:pt>
          <cx:pt idx="25593">1.6699999999999999</cx:pt>
          <cx:pt idx="25594">3</cx:pt>
          <cx:pt idx="25595">2.3300000000000001</cx:pt>
          <cx:pt idx="25596">2.6699999999999999</cx:pt>
          <cx:pt idx="25597">2.6699999999999999</cx:pt>
          <cx:pt idx="25598">2.665</cx:pt>
          <cx:pt idx="25599">2.3300000000000001</cx:pt>
          <cx:pt idx="25600">2.6699999999999999</cx:pt>
          <cx:pt idx="25601">2.335</cx:pt>
          <cx:pt idx="25602">2.5566666666666666</cx:pt>
          <cx:pt idx="25603">2.3300000000000001</cx:pt>
          <cx:pt idx="25604">3</cx:pt>
          <cx:pt idx="25605">2</cx:pt>
          <cx:pt idx="25606">2.6699999999999999</cx:pt>
          <cx:pt idx="25607">1</cx:pt>
          <cx:pt idx="25608">3</cx:pt>
          <cx:pt idx="25609">3</cx:pt>
          <cx:pt idx="25610">2</cx:pt>
          <cx:pt idx="25611">3</cx:pt>
          <cx:pt idx="25612">1.6699999999999999</cx:pt>
          <cx:pt idx="25613">2</cx:pt>
          <cx:pt idx="25614">2.3300000000000001</cx:pt>
          <cx:pt idx="25615">2.665</cx:pt>
          <cx:pt idx="25616">2.6699999999999999</cx:pt>
          <cx:pt idx="25617">2.6699999999999999</cx:pt>
          <cx:pt idx="25618">2.3300000000000001</cx:pt>
          <cx:pt idx="25619">2</cx:pt>
          <cx:pt idx="25620">3</cx:pt>
          <cx:pt idx="25621">2.3300000000000001</cx:pt>
          <cx:pt idx="25622">2.3300000000000001</cx:pt>
          <cx:pt idx="25623">2.3300000000000001</cx:pt>
          <cx:pt idx="25624">2</cx:pt>
          <cx:pt idx="25625">2.5566666666666666</cx:pt>
          <cx:pt idx="25626">1.6699999999999999</cx:pt>
          <cx:pt idx="25627">2.3300000000000001</cx:pt>
          <cx:pt idx="25628">2</cx:pt>
          <cx:pt idx="25629">2.3300000000000001</cx:pt>
          <cx:pt idx="25630">2.335</cx:pt>
          <cx:pt idx="25631">2.75</cx:pt>
          <cx:pt idx="25632">3</cx:pt>
          <cx:pt idx="25633">2.3300000000000001</cx:pt>
          <cx:pt idx="25634">2.1699999999999999</cx:pt>
          <cx:pt idx="25635">2.165</cx:pt>
          <cx:pt idx="25636">1.6699999999999999</cx:pt>
          <cx:pt idx="25637">3</cx:pt>
          <cx:pt idx="25638">3</cx:pt>
          <cx:pt idx="25639">3</cx:pt>
          <cx:pt idx="25640">2.3300000000000001</cx:pt>
          <cx:pt idx="25641">2.5</cx:pt>
          <cx:pt idx="25642">1</cx:pt>
          <cx:pt idx="25643">1.6699999999999999</cx:pt>
          <cx:pt idx="25644">2.6699999999999999</cx:pt>
          <cx:pt idx="25645">2.3300000000000001</cx:pt>
          <cx:pt idx="25646">1.335</cx:pt>
          <cx:pt idx="25647">2.6699999999999999</cx:pt>
          <cx:pt idx="25648">3</cx:pt>
          <cx:pt idx="25649">3</cx:pt>
          <cx:pt idx="25650">1.8899999999999999</cx:pt>
          <cx:pt idx="25651">2.4433333333333334</cx:pt>
          <cx:pt idx="25652">3</cx:pt>
          <cx:pt idx="25653">3</cx:pt>
          <cx:pt idx="25654">2.3300000000000001</cx:pt>
          <cx:pt idx="25655">2.3300000000000001</cx:pt>
          <cx:pt idx="25656">3</cx:pt>
          <cx:pt idx="25657">3</cx:pt>
          <cx:pt idx="25658">3</cx:pt>
          <cx:pt idx="25659">3</cx:pt>
          <cx:pt idx="25660">2.3300000000000001</cx:pt>
          <cx:pt idx="25661">3</cx:pt>
          <cx:pt idx="25662">2.6699999999999999</cx:pt>
          <cx:pt idx="25663">1.3300000000000001</cx:pt>
          <cx:pt idx="25664">2</cx:pt>
          <cx:pt idx="25665">2.335</cx:pt>
          <cx:pt idx="25666">2.1099999999999999</cx:pt>
          <cx:pt idx="25667">3</cx:pt>
          <cx:pt idx="25668">2.3300000000000001</cx:pt>
          <cx:pt idx="25669">2.335</cx:pt>
          <cx:pt idx="25670">3</cx:pt>
          <cx:pt idx="25671">3</cx:pt>
          <cx:pt idx="25672">1.6699999999999999</cx:pt>
          <cx:pt idx="25673">2.6699999999999999</cx:pt>
          <cx:pt idx="25674">3</cx:pt>
          <cx:pt idx="25675">1.3300000000000001</cx:pt>
          <cx:pt idx="25676">2.835</cx:pt>
          <cx:pt idx="25677">1.8899999999999999</cx:pt>
          <cx:pt idx="25678">2</cx:pt>
          <cx:pt idx="25679">2.835</cx:pt>
          <cx:pt idx="25680">2.6699999999999999</cx:pt>
          <cx:pt idx="25681">1.5</cx:pt>
          <cx:pt idx="25682">2.3300000000000001</cx:pt>
          <cx:pt idx="25683">3</cx:pt>
          <cx:pt idx="25684">3</cx:pt>
          <cx:pt idx="25685">2.3300000000000001</cx:pt>
          <cx:pt idx="25686">3</cx:pt>
          <cx:pt idx="25687">2.3300000000000001</cx:pt>
          <cx:pt idx="25688">2.3300000000000001</cx:pt>
          <cx:pt idx="25689">2.6699999999999999</cx:pt>
          <cx:pt idx="25690">2.8349999999999995</cx:pt>
          <cx:pt idx="25691">2</cx:pt>
          <cx:pt idx="25692">2.6699999999999999</cx:pt>
          <cx:pt idx="25693">2.665</cx:pt>
          <cx:pt idx="25694">3</cx:pt>
          <cx:pt idx="25695">3</cx:pt>
          <cx:pt idx="25696">2.5</cx:pt>
          <cx:pt idx="25697">2.6699999999999999</cx:pt>
          <cx:pt idx="25698">2.3300000000000001</cx:pt>
          <cx:pt idx="25699">1</cx:pt>
          <cx:pt idx="25700">2.5566666666666666</cx:pt>
          <cx:pt idx="25701">3</cx:pt>
          <cx:pt idx="25702">3</cx:pt>
          <cx:pt idx="25703">2.6699999999999999</cx:pt>
          <cx:pt idx="25704">3</cx:pt>
          <cx:pt idx="25705">2.3300000000000001</cx:pt>
          <cx:pt idx="25706">3</cx:pt>
          <cx:pt idx="25707">2</cx:pt>
          <cx:pt idx="25708">2.3333333333333335</cx:pt>
          <cx:pt idx="25709">2.6699999999999999</cx:pt>
          <cx:pt idx="25710">3</cx:pt>
          <cx:pt idx="25711">2.5</cx:pt>
          <cx:pt idx="25712">3</cx:pt>
          <cx:pt idx="25713">1.6699999999999999</cx:pt>
          <cx:pt idx="25714">1.3300000000000001</cx:pt>
          <cx:pt idx="25715">2.6699999999999999</cx:pt>
          <cx:pt idx="25716">2.5</cx:pt>
          <cx:pt idx="25717">3</cx:pt>
          <cx:pt idx="25718">2.3300000000000001</cx:pt>
          <cx:pt idx="25719">2.6699999999999999</cx:pt>
          <cx:pt idx="25720">2</cx:pt>
          <cx:pt idx="25721">2.6699999999999999</cx:pt>
          <cx:pt idx="25722">2.3300000000000001</cx:pt>
          <cx:pt idx="25723">2</cx:pt>
          <cx:pt idx="25724">2.1699999999999999</cx:pt>
          <cx:pt idx="25725">3</cx:pt>
          <cx:pt idx="25726">2.3300000000000001</cx:pt>
          <cx:pt idx="25727">3</cx:pt>
          <cx:pt idx="25728">2</cx:pt>
          <cx:pt idx="25729">2</cx:pt>
          <cx:pt idx="25730">2.6699999999999999</cx:pt>
          <cx:pt idx="25731">1.6699999999999999</cx:pt>
          <cx:pt idx="25732">3</cx:pt>
          <cx:pt idx="25733">3</cx:pt>
          <cx:pt idx="25734">3</cx:pt>
          <cx:pt idx="25735">3</cx:pt>
          <cx:pt idx="25736">2.3300000000000001</cx:pt>
          <cx:pt idx="25737">2.835</cx:pt>
          <cx:pt idx="25738">3</cx:pt>
          <cx:pt idx="25739">1.6699999999999999</cx:pt>
          <cx:pt idx="25740">2</cx:pt>
          <cx:pt idx="25741">2</cx:pt>
          <cx:pt idx="25742">2</cx:pt>
          <cx:pt idx="25743">2.665</cx:pt>
          <cx:pt idx="25744">2.6699999999999999</cx:pt>
          <cx:pt idx="25745">2.6699999999999999</cx:pt>
          <cx:pt idx="25746">2.3300000000000001</cx:pt>
          <cx:pt idx="25747">3</cx:pt>
          <cx:pt idx="25748">2</cx:pt>
          <cx:pt idx="25749">3</cx:pt>
          <cx:pt idx="25750">2.6699999999999999</cx:pt>
          <cx:pt idx="25751">2.3300000000000001</cx:pt>
          <cx:pt idx="25752">2</cx:pt>
          <cx:pt idx="25753">2.6699999999999999</cx:pt>
          <cx:pt idx="25754">3</cx:pt>
          <cx:pt idx="25755">3</cx:pt>
          <cx:pt idx="25756">3</cx:pt>
          <cx:pt idx="25757">2.3300000000000001</cx:pt>
          <cx:pt idx="25758">2.2200000000000002</cx:pt>
          <cx:pt idx="25759">1.6699999999999999</cx:pt>
          <cx:pt idx="25760">1.6699999999999999</cx:pt>
          <cx:pt idx="25761">2</cx:pt>
          <cx:pt idx="25762">2.6699999999999999</cx:pt>
          <cx:pt idx="25763">3</cx:pt>
          <cx:pt idx="25764">2.165</cx:pt>
          <cx:pt idx="25765">2.2233333333333332</cx:pt>
          <cx:pt idx="25766">2</cx:pt>
          <cx:pt idx="25767">2.3300000000000001</cx:pt>
          <cx:pt idx="25768">3</cx:pt>
          <cx:pt idx="25769">2</cx:pt>
          <cx:pt idx="25770">2</cx:pt>
          <cx:pt idx="25771">3</cx:pt>
          <cx:pt idx="25772">3</cx:pt>
          <cx:pt idx="25773">3</cx:pt>
          <cx:pt idx="25774">1.6699999999999999</cx:pt>
          <cx:pt idx="25775">1.6699999999999999</cx:pt>
          <cx:pt idx="25776">2.6699999999999999</cx:pt>
          <cx:pt idx="25777">3</cx:pt>
          <cx:pt idx="25778">2</cx:pt>
          <cx:pt idx="25779">2.3300000000000001</cx:pt>
          <cx:pt idx="25780">2</cx:pt>
          <cx:pt idx="25781">2.6699999999999999</cx:pt>
          <cx:pt idx="25782">1.3300000000000001</cx:pt>
          <cx:pt idx="25783">2.3300000000000001</cx:pt>
          <cx:pt idx="25784">2.3300000000000001</cx:pt>
          <cx:pt idx="25785">2</cx:pt>
          <cx:pt idx="25786">2.5</cx:pt>
          <cx:pt idx="25787">2.6699999999999999</cx:pt>
          <cx:pt idx="25788">2.1133333333333333</cx:pt>
          <cx:pt idx="25789">2.6699999999999999</cx:pt>
          <cx:pt idx="25790">1.6699999999999999</cx:pt>
          <cx:pt idx="25791">3</cx:pt>
          <cx:pt idx="25792">3</cx:pt>
          <cx:pt idx="25793">2</cx:pt>
          <cx:pt idx="25794">3</cx:pt>
          <cx:pt idx="25795">2.3300000000000001</cx:pt>
          <cx:pt idx="25796">2</cx:pt>
          <cx:pt idx="25797">2.835</cx:pt>
          <cx:pt idx="25798">2.3333333333333335</cx:pt>
          <cx:pt idx="25799">1</cx:pt>
          <cx:pt idx="25800">3</cx:pt>
          <cx:pt idx="25801">3</cx:pt>
          <cx:pt idx="25802">2.6699999999999999</cx:pt>
          <cx:pt idx="25803">3</cx:pt>
          <cx:pt idx="25804">2.6699999999999999</cx:pt>
          <cx:pt idx="25805">3</cx:pt>
          <cx:pt idx="25806">2.3300000000000001</cx:pt>
          <cx:pt idx="25807">1.6699999999999999</cx:pt>
          <cx:pt idx="25808">1.6699999999999999</cx:pt>
          <cx:pt idx="25809">2</cx:pt>
          <cx:pt idx="25810">2.665</cx:pt>
          <cx:pt idx="25811">3</cx:pt>
          <cx:pt idx="25812">2</cx:pt>
          <cx:pt idx="25813">2</cx:pt>
          <cx:pt idx="25814">2.3300000000000001</cx:pt>
          <cx:pt idx="25815">2.3300000000000001</cx:pt>
          <cx:pt idx="25816">1.835</cx:pt>
          <cx:pt idx="25817">2.3300000000000001</cx:pt>
          <cx:pt idx="25818">1.6699999999999999</cx:pt>
          <cx:pt idx="25819">2</cx:pt>
          <cx:pt idx="25820">3</cx:pt>
          <cx:pt idx="25821">2.6699999999999999</cx:pt>
          <cx:pt idx="25822">3</cx:pt>
          <cx:pt idx="25823">2.3300000000000001</cx:pt>
          <cx:pt idx="25824">2.3300000000000001</cx:pt>
          <cx:pt idx="25825">2.6699999999999999</cx:pt>
          <cx:pt idx="25826">2.6699999999999999</cx:pt>
          <cx:pt idx="25827">3</cx:pt>
          <cx:pt idx="25828">3</cx:pt>
          <cx:pt idx="25829">2.3300000000000001</cx:pt>
          <cx:pt idx="25830">2.835</cx:pt>
          <cx:pt idx="25831">2.6699999999999999</cx:pt>
          <cx:pt idx="25832">2.165</cx:pt>
          <cx:pt idx="25833">2.3300000000000001</cx:pt>
          <cx:pt idx="25834">2.835</cx:pt>
          <cx:pt idx="25835">3</cx:pt>
          <cx:pt idx="25836">2.6699999999999999</cx:pt>
          <cx:pt idx="25837">3</cx:pt>
          <cx:pt idx="25838">2.835</cx:pt>
          <cx:pt idx="25839">3</cx:pt>
          <cx:pt idx="25840">2.6699999999999999</cx:pt>
          <cx:pt idx="25841">2.3300000000000001</cx:pt>
          <cx:pt idx="25842">1</cx:pt>
          <cx:pt idx="25843">2.835</cx:pt>
          <cx:pt idx="25844">2.3300000000000001</cx:pt>
          <cx:pt idx="25845">3</cx:pt>
          <cx:pt idx="25846">2.3300000000000001</cx:pt>
          <cx:pt idx="25847">1.3300000000000001</cx:pt>
          <cx:pt idx="25848">2.5</cx:pt>
          <cx:pt idx="25849">2</cx:pt>
          <cx:pt idx="25850">2.266</cx:pt>
          <cx:pt idx="25851">2.3300000000000001</cx:pt>
          <cx:pt idx="25852">3</cx:pt>
          <cx:pt idx="25853">1.665</cx:pt>
          <cx:pt idx="25854">2</cx:pt>
          <cx:pt idx="25855">3</cx:pt>
          <cx:pt idx="25856">2.1699999999999999</cx:pt>
          <cx:pt idx="25857">3</cx:pt>
          <cx:pt idx="25858">2.5</cx:pt>
          <cx:pt idx="25859">3</cx:pt>
          <cx:pt idx="25860">3</cx:pt>
          <cx:pt idx="25861">2.6699999999999999</cx:pt>
          <cx:pt idx="25862">3</cx:pt>
          <cx:pt idx="25863">2.3300000000000001</cx:pt>
          <cx:pt idx="25864">1.6699999999999999</cx:pt>
          <cx:pt idx="25865">2.6699999999999999</cx:pt>
          <cx:pt idx="25866">3</cx:pt>
          <cx:pt idx="25867">3</cx:pt>
          <cx:pt idx="25868">3</cx:pt>
          <cx:pt idx="25869">3</cx:pt>
          <cx:pt idx="25870">2.3300000000000001</cx:pt>
          <cx:pt idx="25871">3</cx:pt>
          <cx:pt idx="25872">3</cx:pt>
          <cx:pt idx="25873">3</cx:pt>
          <cx:pt idx="25874">2.165</cx:pt>
          <cx:pt idx="25875">2.5</cx:pt>
          <cx:pt idx="25876">3</cx:pt>
          <cx:pt idx="25877">2.335</cx:pt>
          <cx:pt idx="25878">3</cx:pt>
          <cx:pt idx="25879">3</cx:pt>
          <cx:pt idx="25880">2.665</cx:pt>
          <cx:pt idx="25881">3</cx:pt>
          <cx:pt idx="25882">2.3300000000000001</cx:pt>
          <cx:pt idx="25883">3</cx:pt>
          <cx:pt idx="25884">2</cx:pt>
          <cx:pt idx="25885">3</cx:pt>
          <cx:pt idx="25886">2.3300000000000001</cx:pt>
          <cx:pt idx="25887">1</cx:pt>
          <cx:pt idx="25888">3</cx:pt>
          <cx:pt idx="25889">2.6699999999999999</cx:pt>
          <cx:pt idx="25890">3</cx:pt>
          <cx:pt idx="25891">2.3300000000000001</cx:pt>
          <cx:pt idx="25892">2.665</cx:pt>
          <cx:pt idx="25893">1.6699999999999999</cx:pt>
          <cx:pt idx="25894">1.3300000000000001</cx:pt>
          <cx:pt idx="25895">2.6699999999999999</cx:pt>
          <cx:pt idx="25896">1.3300000000000001</cx:pt>
          <cx:pt idx="25897">3</cx:pt>
          <cx:pt idx="25898">2.3300000000000001</cx:pt>
          <cx:pt idx="25899">3</cx:pt>
          <cx:pt idx="25900">2.665</cx:pt>
          <cx:pt idx="25901">2.6699999999999999</cx:pt>
          <cx:pt idx="25902">2.6699999999999999</cx:pt>
          <cx:pt idx="25903">3</cx:pt>
          <cx:pt idx="25904">2</cx:pt>
          <cx:pt idx="25905">2.3300000000000001</cx:pt>
          <cx:pt idx="25906">3</cx:pt>
          <cx:pt idx="25907">3</cx:pt>
          <cx:pt idx="25908">3</cx:pt>
          <cx:pt idx="25909">2.3333333333333335</cx:pt>
          <cx:pt idx="25910">2.3300000000000001</cx:pt>
          <cx:pt idx="25911">3</cx:pt>
          <cx:pt idx="25912">2.6699999999999999</cx:pt>
          <cx:pt idx="25913">2.165</cx:pt>
          <cx:pt idx="25914">2.665</cx:pt>
          <cx:pt idx="25915">3</cx:pt>
          <cx:pt idx="25916">1.6699999999999999</cx:pt>
          <cx:pt idx="25917">2.335</cx:pt>
          <cx:pt idx="25918">2</cx:pt>
          <cx:pt idx="25919">3</cx:pt>
          <cx:pt idx="25920">2.4175</cx:pt>
          <cx:pt idx="25921">2.3300000000000001</cx:pt>
          <cx:pt idx="25922">1.3300000000000001</cx:pt>
          <cx:pt idx="25923">2.3300000000000001</cx:pt>
          <cx:pt idx="25924">3</cx:pt>
          <cx:pt idx="25925">2.3300000000000001</cx:pt>
          <cx:pt idx="25926">1.6699999999999999</cx:pt>
          <cx:pt idx="25927">3</cx:pt>
          <cx:pt idx="25928">2</cx:pt>
          <cx:pt idx="25929">3</cx:pt>
          <cx:pt idx="25930">2.6699999999999999</cx:pt>
          <cx:pt idx="25931">2.6699999999999999</cx:pt>
          <cx:pt idx="25932">3</cx:pt>
          <cx:pt idx="25933">3</cx:pt>
          <cx:pt idx="25934">2</cx:pt>
          <cx:pt idx="25935">2</cx:pt>
          <cx:pt idx="25936">2</cx:pt>
          <cx:pt idx="25937">2.4433333333333334</cx:pt>
          <cx:pt idx="25938">3</cx:pt>
          <cx:pt idx="25939">3</cx:pt>
          <cx:pt idx="25940">2.6699999999999999</cx:pt>
          <cx:pt idx="25941">2.6699999999999999</cx:pt>
          <cx:pt idx="25942">3</cx:pt>
          <cx:pt idx="25943">2.3300000000000001</cx:pt>
          <cx:pt idx="25944">3</cx:pt>
          <cx:pt idx="25945">1.3300000000000001</cx:pt>
          <cx:pt idx="25946">1.3300000000000001</cx:pt>
          <cx:pt idx="25947">1.3300000000000001</cx:pt>
          <cx:pt idx="25948">2.6699999999999999</cx:pt>
          <cx:pt idx="25949">3</cx:pt>
          <cx:pt idx="25950">2.6699999999999999</cx:pt>
          <cx:pt idx="25951">2</cx:pt>
          <cx:pt idx="25952">2.6699999999999999</cx:pt>
          <cx:pt idx="25953">2</cx:pt>
          <cx:pt idx="25954">2</cx:pt>
          <cx:pt idx="25955">3</cx:pt>
          <cx:pt idx="25956">2.665</cx:pt>
          <cx:pt idx="25957">1.6699999999999999</cx:pt>
          <cx:pt idx="25958">2.3300000000000001</cx:pt>
          <cx:pt idx="25959">2.6699999999999999</cx:pt>
          <cx:pt idx="25960">3</cx:pt>
          <cx:pt idx="25961">3</cx:pt>
          <cx:pt idx="25962">2.1099999999999999</cx:pt>
          <cx:pt idx="25963">3</cx:pt>
          <cx:pt idx="25964">2.6699999999999999</cx:pt>
          <cx:pt idx="25965">3</cx:pt>
          <cx:pt idx="25966">3</cx:pt>
          <cx:pt idx="25967">2.6699999999999999</cx:pt>
          <cx:pt idx="25968">2.3300000000000001</cx:pt>
          <cx:pt idx="25969">1.335</cx:pt>
          <cx:pt idx="25970">1.6699999999999999</cx:pt>
          <cx:pt idx="25971">3</cx:pt>
          <cx:pt idx="25972">2.6699999999999999</cx:pt>
          <cx:pt idx="25973">3</cx:pt>
          <cx:pt idx="25974">2.3300000000000001</cx:pt>
          <cx:pt idx="25975">3</cx:pt>
          <cx:pt idx="25976">2</cx:pt>
          <cx:pt idx="25977">1.6699999999999999</cx:pt>
          <cx:pt idx="25978">3</cx:pt>
          <cx:pt idx="25979">1.6699999999999999</cx:pt>
          <cx:pt idx="25980">2.3300000000000001</cx:pt>
          <cx:pt idx="25981">2.6699999999999999</cx:pt>
          <cx:pt idx="25982">1.8300000000000001</cx:pt>
          <cx:pt idx="25983">3</cx:pt>
          <cx:pt idx="25984">2.6699999999999999</cx:pt>
          <cx:pt idx="25985">3</cx:pt>
          <cx:pt idx="25986">1.5</cx:pt>
          <cx:pt idx="25987">2.2233333333333332</cx:pt>
          <cx:pt idx="25988">3</cx:pt>
          <cx:pt idx="25989">2.6699999999999999</cx:pt>
          <cx:pt idx="25990">3</cx:pt>
          <cx:pt idx="25991">2.335</cx:pt>
          <cx:pt idx="25992">3</cx:pt>
          <cx:pt idx="25993">2.3300000000000001</cx:pt>
          <cx:pt idx="25994">1.6699999999999999</cx:pt>
          <cx:pt idx="25995">3</cx:pt>
          <cx:pt idx="25996">1.3300000000000001</cx:pt>
          <cx:pt idx="25997">3</cx:pt>
          <cx:pt idx="25998">3</cx:pt>
          <cx:pt idx="25999">2.6699999999999999</cx:pt>
          <cx:pt idx="26000">2.6699999999999999</cx:pt>
          <cx:pt idx="26001">2</cx:pt>
          <cx:pt idx="26002">2.1099999999999999</cx:pt>
          <cx:pt idx="26003">2.3300000000000001</cx:pt>
          <cx:pt idx="26004">2.3300000000000001</cx:pt>
          <cx:pt idx="26005">2</cx:pt>
          <cx:pt idx="26006">1.6699999999999999</cx:pt>
          <cx:pt idx="26007">2.665</cx:pt>
          <cx:pt idx="26008">2.6699999999999999</cx:pt>
          <cx:pt idx="26009">2.3300000000000001</cx:pt>
          <cx:pt idx="26010">2.6699999999999999</cx:pt>
          <cx:pt idx="26011">3</cx:pt>
          <cx:pt idx="26012">3</cx:pt>
          <cx:pt idx="26013">3</cx:pt>
          <cx:pt idx="26014">2.3300000000000001</cx:pt>
          <cx:pt idx="26015">2.3300000000000001</cx:pt>
          <cx:pt idx="26016">2.665</cx:pt>
          <cx:pt idx="26017">1.8300000000000001</cx:pt>
          <cx:pt idx="26018">2.3300000000000001</cx:pt>
          <cx:pt idx="26019">2.665</cx:pt>
          <cx:pt idx="26020">3</cx:pt>
          <cx:pt idx="26021">2.3325</cx:pt>
          <cx:pt idx="26022">3</cx:pt>
          <cx:pt idx="26023">2.6699999999999999</cx:pt>
          <cx:pt idx="26024">3</cx:pt>
          <cx:pt idx="26025">1.3300000000000001</cx:pt>
          <cx:pt idx="26026">3</cx:pt>
          <cx:pt idx="26027">3</cx:pt>
          <cx:pt idx="26028">3</cx:pt>
          <cx:pt idx="26029">2.5</cx:pt>
          <cx:pt idx="26030">3</cx:pt>
          <cx:pt idx="26031">2.6699999999999999</cx:pt>
          <cx:pt idx="26032">3</cx:pt>
          <cx:pt idx="26033">1.6699999999999999</cx:pt>
          <cx:pt idx="26034">3</cx:pt>
          <cx:pt idx="26035">3</cx:pt>
          <cx:pt idx="26036">2.6699999999999999</cx:pt>
          <cx:pt idx="26037">2.6699999999999999</cx:pt>
          <cx:pt idx="26038">1</cx:pt>
          <cx:pt idx="26039">2.8900000000000001</cx:pt>
          <cx:pt idx="26040">2.3300000000000001</cx:pt>
          <cx:pt idx="26041">3</cx:pt>
          <cx:pt idx="26042">1.6699999999999999</cx:pt>
          <cx:pt idx="26043">3</cx:pt>
          <cx:pt idx="26044">2.3300000000000001</cx:pt>
          <cx:pt idx="26045">3</cx:pt>
          <cx:pt idx="26046">2.6699999999999999</cx:pt>
          <cx:pt idx="26047">3</cx:pt>
          <cx:pt idx="26048">2.3300000000000001</cx:pt>
          <cx:pt idx="26049">2.3300000000000001</cx:pt>
          <cx:pt idx="26050">2</cx:pt>
          <cx:pt idx="26051">2.6699999999999999</cx:pt>
          <cx:pt idx="26052">3</cx:pt>
          <cx:pt idx="26053">2</cx:pt>
          <cx:pt idx="26054">3</cx:pt>
          <cx:pt idx="26055">3</cx:pt>
          <cx:pt idx="26056">1</cx:pt>
          <cx:pt idx="26057">1.6699999999999999</cx:pt>
          <cx:pt idx="26058">3</cx:pt>
          <cx:pt idx="26059">3</cx:pt>
          <cx:pt idx="26060">3</cx:pt>
          <cx:pt idx="26061">2.3300000000000001</cx:pt>
          <cx:pt idx="26062">3</cx:pt>
          <cx:pt idx="26063">2.6699999999999999</cx:pt>
          <cx:pt idx="26064">2.3300000000000001</cx:pt>
          <cx:pt idx="26065">2.3333333333333335</cx:pt>
          <cx:pt idx="26066">2.6699999999999999</cx:pt>
          <cx:pt idx="26067">3</cx:pt>
          <cx:pt idx="26068">2.3300000000000001</cx:pt>
          <cx:pt idx="26069">3</cx:pt>
          <cx:pt idx="26070">2</cx:pt>
          <cx:pt idx="26071">2</cx:pt>
          <cx:pt idx="26072">2</cx:pt>
          <cx:pt idx="26073">2.335</cx:pt>
          <cx:pt idx="26074">2.6699999999999999</cx:pt>
          <cx:pt idx="26075">2.8900000000000001</cx:pt>
          <cx:pt idx="26076">2.335</cx:pt>
          <cx:pt idx="26077">2.835</cx:pt>
          <cx:pt idx="26078">3</cx:pt>
          <cx:pt idx="26079">2.6699999999999999</cx:pt>
          <cx:pt idx="26080">1.3300000000000001</cx:pt>
          <cx:pt idx="26081">3</cx:pt>
          <cx:pt idx="26082">3</cx:pt>
          <cx:pt idx="26083">2</cx:pt>
          <cx:pt idx="26084">2.3300000000000001</cx:pt>
          <cx:pt idx="26085">2.6699999999999999</cx:pt>
          <cx:pt idx="26086">2</cx:pt>
          <cx:pt idx="26087">3</cx:pt>
          <cx:pt idx="26088">3</cx:pt>
          <cx:pt idx="26089">2.6699999999999999</cx:pt>
          <cx:pt idx="26090">3</cx:pt>
          <cx:pt idx="26091">3</cx:pt>
          <cx:pt idx="26092">2.6699999999999999</cx:pt>
          <cx:pt idx="26093">2.3300000000000001</cx:pt>
          <cx:pt idx="26094">2.3300000000000001</cx:pt>
          <cx:pt idx="26095">1.6699999999999999</cx:pt>
          <cx:pt idx="26096">3</cx:pt>
          <cx:pt idx="26097">3</cx:pt>
          <cx:pt idx="26098">2.335</cx:pt>
          <cx:pt idx="26099">2.3300000000000001</cx:pt>
          <cx:pt idx="26100">3</cx:pt>
          <cx:pt idx="26101">3</cx:pt>
          <cx:pt idx="26102">3</cx:pt>
          <cx:pt idx="26103">1.6699999999999999</cx:pt>
          <cx:pt idx="26104">1.6699999999999999</cx:pt>
          <cx:pt idx="26105">3</cx:pt>
          <cx:pt idx="26106">2.3300000000000001</cx:pt>
          <cx:pt idx="26107">2</cx:pt>
          <cx:pt idx="26108">2.4975000000000001</cx:pt>
          <cx:pt idx="26109">2.835</cx:pt>
          <cx:pt idx="26110">3</cx:pt>
          <cx:pt idx="26111">1.6699999999999999</cx:pt>
          <cx:pt idx="26112">3</cx:pt>
          <cx:pt idx="26113">1.665</cx:pt>
          <cx:pt idx="26114">1.3300000000000001</cx:pt>
          <cx:pt idx="26115">3</cx:pt>
          <cx:pt idx="26116">3</cx:pt>
          <cx:pt idx="26117">3</cx:pt>
          <cx:pt idx="26118">2.3300000000000001</cx:pt>
          <cx:pt idx="26119">2</cx:pt>
          <cx:pt idx="26120">3</cx:pt>
          <cx:pt idx="26121">2.3300000000000001</cx:pt>
          <cx:pt idx="26122">3</cx:pt>
          <cx:pt idx="26123">3</cx:pt>
          <cx:pt idx="26124">2</cx:pt>
          <cx:pt idx="26125">2.75</cx:pt>
          <cx:pt idx="26126">2.2233333333333332</cx:pt>
          <cx:pt idx="26127">3</cx:pt>
          <cx:pt idx="26128">2.665</cx:pt>
          <cx:pt idx="26129">2.6699999999999999</cx:pt>
          <cx:pt idx="26130">1.6699999999999999</cx:pt>
          <cx:pt idx="26131">2</cx:pt>
          <cx:pt idx="26132">3</cx:pt>
          <cx:pt idx="26133">2</cx:pt>
          <cx:pt idx="26134">2.6699999999999999</cx:pt>
          <cx:pt idx="26135">3</cx:pt>
          <cx:pt idx="26136">2.3300000000000001</cx:pt>
          <cx:pt idx="26137">2.3300000000000001</cx:pt>
          <cx:pt idx="26138">2.5</cx:pt>
          <cx:pt idx="26139">2.3300000000000001</cx:pt>
          <cx:pt idx="26140">2.3300000000000001</cx:pt>
          <cx:pt idx="26141">2.3300000000000001</cx:pt>
          <cx:pt idx="26142">2.6699999999999999</cx:pt>
          <cx:pt idx="26143">2.6699999999999999</cx:pt>
          <cx:pt idx="26144">2.3300000000000001</cx:pt>
          <cx:pt idx="26145">2.3300000000000001</cx:pt>
          <cx:pt idx="26146">3</cx:pt>
          <cx:pt idx="26147">2.1699999999999999</cx:pt>
          <cx:pt idx="26148">3</cx:pt>
          <cx:pt idx="26149">2.6699999999999999</cx:pt>
          <cx:pt idx="26150">2</cx:pt>
          <cx:pt idx="26151">1.835</cx:pt>
          <cx:pt idx="26152">3</cx:pt>
          <cx:pt idx="26153">3</cx:pt>
          <cx:pt idx="26154">3</cx:pt>
          <cx:pt idx="26155">2.3300000000000001</cx:pt>
          <cx:pt idx="26156">3</cx:pt>
          <cx:pt idx="26157">2.3300000000000001</cx:pt>
          <cx:pt idx="26158">2.665</cx:pt>
          <cx:pt idx="26159">2.6699999999999999</cx:pt>
          <cx:pt idx="26160">1.6699999999999999</cx:pt>
          <cx:pt idx="26161">2.835</cx:pt>
          <cx:pt idx="26162">1.835</cx:pt>
          <cx:pt idx="26163">2</cx:pt>
          <cx:pt idx="26164">2.3300000000000001</cx:pt>
          <cx:pt idx="26165">2.6699999999999999</cx:pt>
          <cx:pt idx="26166">3</cx:pt>
          <cx:pt idx="26167">2.3300000000000001</cx:pt>
          <cx:pt idx="26168">2</cx:pt>
          <cx:pt idx="26169">2</cx:pt>
          <cx:pt idx="26170">2</cx:pt>
          <cx:pt idx="26171">3</cx:pt>
          <cx:pt idx="26172">1.6699999999999999</cx:pt>
          <cx:pt idx="26173">3</cx:pt>
          <cx:pt idx="26174">1</cx:pt>
          <cx:pt idx="26175">1.3300000000000001</cx:pt>
          <cx:pt idx="26176">2.3300000000000001</cx:pt>
          <cx:pt idx="26177">2.5</cx:pt>
          <cx:pt idx="26178">2.3300000000000001</cx:pt>
          <cx:pt idx="26179">2.3300000000000001</cx:pt>
          <cx:pt idx="26180">3</cx:pt>
          <cx:pt idx="26181">3</cx:pt>
          <cx:pt idx="26182">2.6699999999999999</cx:pt>
          <cx:pt idx="26183">2.6699999999999999</cx:pt>
          <cx:pt idx="26184">2.4433333333333334</cx:pt>
          <cx:pt idx="26185">1</cx:pt>
          <cx:pt idx="26186">3</cx:pt>
          <cx:pt idx="26187">2.5</cx:pt>
          <cx:pt idx="26188">2.1133333333333333</cx:pt>
          <cx:pt idx="26189">1.3300000000000001</cx:pt>
          <cx:pt idx="26190">2</cx:pt>
          <cx:pt idx="26191">2</cx:pt>
          <cx:pt idx="26192">3</cx:pt>
          <cx:pt idx="26193">3</cx:pt>
          <cx:pt idx="26194">2.3300000000000001</cx:pt>
          <cx:pt idx="26195">2</cx:pt>
          <cx:pt idx="26196">2.1699999999999999</cx:pt>
          <cx:pt idx="26197">2.335</cx:pt>
          <cx:pt idx="26198">2.3300000000000001</cx:pt>
          <cx:pt idx="26199">1</cx:pt>
          <cx:pt idx="26200">2.835</cx:pt>
          <cx:pt idx="26201">3</cx:pt>
          <cx:pt idx="26202">2.3300000000000001</cx:pt>
          <cx:pt idx="26203">2</cx:pt>
          <cx:pt idx="26204">2.3300000000000001</cx:pt>
          <cx:pt idx="26205">2.6699999999999999</cx:pt>
          <cx:pt idx="26206">1.6699999999999999</cx:pt>
          <cx:pt idx="26207">3</cx:pt>
          <cx:pt idx="26208">3</cx:pt>
          <cx:pt idx="26209">2.3300000000000001</cx:pt>
          <cx:pt idx="26210">3</cx:pt>
          <cx:pt idx="26211">3</cx:pt>
          <cx:pt idx="26212">1</cx:pt>
          <cx:pt idx="26213">2.3300000000000001</cx:pt>
          <cx:pt idx="26214">3</cx:pt>
          <cx:pt idx="26215">2.3300000000000001</cx:pt>
          <cx:pt idx="26216">3</cx:pt>
          <cx:pt idx="26217">2</cx:pt>
          <cx:pt idx="26218">3</cx:pt>
          <cx:pt idx="26219">2.665</cx:pt>
          <cx:pt idx="26220">2.3300000000000001</cx:pt>
          <cx:pt idx="26221">1.6699999999999999</cx:pt>
          <cx:pt idx="26222">2.3300000000000001</cx:pt>
          <cx:pt idx="26223">3</cx:pt>
          <cx:pt idx="26224">3</cx:pt>
          <cx:pt idx="26225">2.665</cx:pt>
          <cx:pt idx="26226">3</cx:pt>
          <cx:pt idx="26227">2</cx:pt>
          <cx:pt idx="26228">3</cx:pt>
          <cx:pt idx="26229">3</cx:pt>
          <cx:pt idx="26230">2.6699999999999999</cx:pt>
          <cx:pt idx="26231">1.6699999999999999</cx:pt>
          <cx:pt idx="26232">2.3300000000000001</cx:pt>
          <cx:pt idx="26233">2</cx:pt>
          <cx:pt idx="26234">1.6699999999999999</cx:pt>
          <cx:pt idx="26235">3</cx:pt>
          <cx:pt idx="26236">2</cx:pt>
          <cx:pt idx="26237">3</cx:pt>
          <cx:pt idx="26238">2.3300000000000001</cx:pt>
          <cx:pt idx="26239">3</cx:pt>
          <cx:pt idx="26240">1</cx:pt>
          <cx:pt idx="26241">2.5</cx:pt>
          <cx:pt idx="26242">2.5</cx:pt>
          <cx:pt idx="26243">2.6699999999999999</cx:pt>
          <cx:pt idx="26244">2</cx:pt>
          <cx:pt idx="26245">3</cx:pt>
          <cx:pt idx="26246">1.3300000000000001</cx:pt>
          <cx:pt idx="26247">2.3300000000000001</cx:pt>
          <cx:pt idx="26248">2.6699999999999999</cx:pt>
          <cx:pt idx="26249">3</cx:pt>
          <cx:pt idx="26250">2.6699999999999999</cx:pt>
          <cx:pt idx="26251">3</cx:pt>
          <cx:pt idx="26252">2</cx:pt>
          <cx:pt idx="26253">2.4175</cx:pt>
          <cx:pt idx="26254">3</cx:pt>
          <cx:pt idx="26255">2.3300000000000001</cx:pt>
          <cx:pt idx="26256">3</cx:pt>
          <cx:pt idx="26257">2.3300000000000001</cx:pt>
          <cx:pt idx="26258">2</cx:pt>
          <cx:pt idx="26259">3</cx:pt>
          <cx:pt idx="26260">2.6699999999999999</cx:pt>
          <cx:pt idx="26261">2.3300000000000001</cx:pt>
          <cx:pt idx="26262">2</cx:pt>
          <cx:pt idx="26263">3</cx:pt>
          <cx:pt idx="26264">2.6699999999999999</cx:pt>
          <cx:pt idx="26265">2.6699999999999999</cx:pt>
          <cx:pt idx="26266">3</cx:pt>
          <cx:pt idx="26267">1.6699999999999999</cx:pt>
          <cx:pt idx="26268">3</cx:pt>
          <cx:pt idx="26269">2</cx:pt>
          <cx:pt idx="26270">2.835</cx:pt>
          <cx:pt idx="26271">2.665</cx:pt>
          <cx:pt idx="26272">2.5566666666666666</cx:pt>
          <cx:pt idx="26273">2.4433333333333334</cx:pt>
          <cx:pt idx="26274">2.4433333333333334</cx:pt>
          <cx:pt idx="26275">3</cx:pt>
          <cx:pt idx="26276">3</cx:pt>
          <cx:pt idx="26277">1.6699999999999999</cx:pt>
          <cx:pt idx="26278">2.6699999999999999</cx:pt>
          <cx:pt idx="26279">2.6699999999999999</cx:pt>
          <cx:pt idx="26280">2</cx:pt>
          <cx:pt idx="26281">2.3300000000000001</cx:pt>
          <cx:pt idx="26282">3</cx:pt>
          <cx:pt idx="26283">3</cx:pt>
          <cx:pt idx="26284">3</cx:pt>
          <cx:pt idx="26285">2.835</cx:pt>
          <cx:pt idx="26286">3</cx:pt>
          <cx:pt idx="26287">3</cx:pt>
          <cx:pt idx="26288">3</cx:pt>
          <cx:pt idx="26289">2.6699999999999999</cx:pt>
          <cx:pt idx="26290">1.3300000000000001</cx:pt>
          <cx:pt idx="26291">2</cx:pt>
          <cx:pt idx="26292">3</cx:pt>
          <cx:pt idx="26293">2</cx:pt>
          <cx:pt idx="26294">3</cx:pt>
          <cx:pt idx="26295">2.6699999999999999</cx:pt>
          <cx:pt idx="26296">2</cx:pt>
          <cx:pt idx="26297">1.6699999999999999</cx:pt>
          <cx:pt idx="26298">1</cx:pt>
          <cx:pt idx="26299">3</cx:pt>
          <cx:pt idx="26300">2.6699999999999999</cx:pt>
          <cx:pt idx="26301">3</cx:pt>
          <cx:pt idx="26302">2.6699999999999999</cx:pt>
          <cx:pt idx="26303">2.5</cx:pt>
          <cx:pt idx="26304">2.3300000000000001</cx:pt>
          <cx:pt idx="26305">2.6699999999999999</cx:pt>
          <cx:pt idx="26306">2.5</cx:pt>
          <cx:pt idx="26307">2.5</cx:pt>
          <cx:pt idx="26308">2</cx:pt>
          <cx:pt idx="26309">3</cx:pt>
          <cx:pt idx="26310">2.165</cx:pt>
          <cx:pt idx="26311">2</cx:pt>
          <cx:pt idx="26312">3</cx:pt>
          <cx:pt idx="26313">1.665</cx:pt>
          <cx:pt idx="26314">3</cx:pt>
          <cx:pt idx="26315">2.6699999999999999</cx:pt>
          <cx:pt idx="26316">2.3300000000000001</cx:pt>
          <cx:pt idx="26317">2.6699999999999999</cx:pt>
          <cx:pt idx="26318">3</cx:pt>
          <cx:pt idx="26319">3</cx:pt>
          <cx:pt idx="26320">2.4975000000000001</cx:pt>
          <cx:pt idx="26321">3</cx:pt>
          <cx:pt idx="26322">3</cx:pt>
          <cx:pt idx="26323">3</cx:pt>
          <cx:pt idx="26324">2.165</cx:pt>
          <cx:pt idx="26325">2.6699999999999999</cx:pt>
          <cx:pt idx="26326">1.3300000000000001</cx:pt>
          <cx:pt idx="26327">2.6699999999999999</cx:pt>
          <cx:pt idx="26328">1.6699999999999999</cx:pt>
          <cx:pt idx="26329">2</cx:pt>
          <cx:pt idx="26330">2.5</cx:pt>
          <cx:pt idx="26331">2.6699999999999999</cx:pt>
          <cx:pt idx="26332">3</cx:pt>
          <cx:pt idx="26333">2.6699999999999999</cx:pt>
          <cx:pt idx="26334">2.6699999999999999</cx:pt>
          <cx:pt idx="26335">3</cx:pt>
          <cx:pt idx="26336">1.5</cx:pt>
          <cx:pt idx="26337">2.3300000000000001</cx:pt>
          <cx:pt idx="26338">2.6699999999999999</cx:pt>
          <cx:pt idx="26339">2.835</cx:pt>
          <cx:pt idx="26340">2.3300000000000001</cx:pt>
          <cx:pt idx="26341">2.3300000000000001</cx:pt>
          <cx:pt idx="26342">2.3300000000000001</cx:pt>
          <cx:pt idx="26343">3</cx:pt>
          <cx:pt idx="26344">3</cx:pt>
          <cx:pt idx="26345">3</cx:pt>
          <cx:pt idx="26346">2</cx:pt>
          <cx:pt idx="26347">3</cx:pt>
          <cx:pt idx="26348">2.165</cx:pt>
          <cx:pt idx="26349">2.6699999999999999</cx:pt>
          <cx:pt idx="26350">2.6699999999999999</cx:pt>
          <cx:pt idx="26351">2.335</cx:pt>
          <cx:pt idx="26352">1.3300000000000001</cx:pt>
          <cx:pt idx="26353">2</cx:pt>
          <cx:pt idx="26354">3</cx:pt>
          <cx:pt idx="26355">1.6699999999999999</cx:pt>
          <cx:pt idx="26356">3</cx:pt>
          <cx:pt idx="26357">3</cx:pt>
          <cx:pt idx="26358">3</cx:pt>
          <cx:pt idx="26359">1.3300000000000001</cx:pt>
          <cx:pt idx="26360">2.6699999999999999</cx:pt>
          <cx:pt idx="26361">2.6699999999999999</cx:pt>
          <cx:pt idx="26362">3</cx:pt>
          <cx:pt idx="26363">2</cx:pt>
          <cx:pt idx="26364">2.3300000000000001</cx:pt>
          <cx:pt idx="26365">3</cx:pt>
          <cx:pt idx="26366">3</cx:pt>
          <cx:pt idx="26367">2</cx:pt>
          <cx:pt idx="26368">3</cx:pt>
          <cx:pt idx="26369">2.3300000000000001</cx:pt>
          <cx:pt idx="26370">1.6699999999999999</cx:pt>
          <cx:pt idx="26371">2.3300000000000001</cx:pt>
          <cx:pt idx="26372">2</cx:pt>
          <cx:pt idx="26373">3</cx:pt>
          <cx:pt idx="26374">1</cx:pt>
          <cx:pt idx="26375">3</cx:pt>
          <cx:pt idx="26376">2.6699999999999999</cx:pt>
          <cx:pt idx="26377">1.835</cx:pt>
          <cx:pt idx="26378">2.6699999999999999</cx:pt>
          <cx:pt idx="26379">2.6699999999999999</cx:pt>
          <cx:pt idx="26380">2.6699999999999999</cx:pt>
          <cx:pt idx="26381">1.6699999999999999</cx:pt>
          <cx:pt idx="26382">2.3300000000000001</cx:pt>
          <cx:pt idx="26383">3</cx:pt>
          <cx:pt idx="26384">2.3300000000000001</cx:pt>
          <cx:pt idx="26385">3</cx:pt>
          <cx:pt idx="26386">3</cx:pt>
          <cx:pt idx="26387">2.835</cx:pt>
          <cx:pt idx="26388">3</cx:pt>
          <cx:pt idx="26389">2</cx:pt>
          <cx:pt idx="26390">3</cx:pt>
          <cx:pt idx="26391">2.3300000000000001</cx:pt>
          <cx:pt idx="26392">1.6699999999999999</cx:pt>
          <cx:pt idx="26393">3</cx:pt>
          <cx:pt idx="26394">3</cx:pt>
          <cx:pt idx="26395">1.3300000000000001</cx:pt>
          <cx:pt idx="26396">2.3300000000000001</cx:pt>
          <cx:pt idx="26397">2</cx:pt>
          <cx:pt idx="26398">2.3300000000000001</cx:pt>
          <cx:pt idx="26399">1.6699999999999999</cx:pt>
          <cx:pt idx="26400">2.3300000000000001</cx:pt>
          <cx:pt idx="26401">3</cx:pt>
          <cx:pt idx="26402">2.3300000000000001</cx:pt>
          <cx:pt idx="26403">3</cx:pt>
          <cx:pt idx="26404">3</cx:pt>
          <cx:pt idx="26405">1.5</cx:pt>
          <cx:pt idx="26406">3</cx:pt>
          <cx:pt idx="26407">3</cx:pt>
          <cx:pt idx="26408">3</cx:pt>
          <cx:pt idx="26409">2.8900000000000001</cx:pt>
          <cx:pt idx="26410">1.6699999999999999</cx:pt>
          <cx:pt idx="26411">3</cx:pt>
          <cx:pt idx="26412">2.835</cx:pt>
          <cx:pt idx="26413">2.6699999999999999</cx:pt>
          <cx:pt idx="26414">2</cx:pt>
          <cx:pt idx="26415">1.6699999999999999</cx:pt>
          <cx:pt idx="26416">2.3300000000000001</cx:pt>
          <cx:pt idx="26417">2</cx:pt>
          <cx:pt idx="26418">1.6699999999999999</cx:pt>
          <cx:pt idx="26419">2</cx:pt>
          <cx:pt idx="26420">3</cx:pt>
          <cx:pt idx="26421">2.165</cx:pt>
          <cx:pt idx="26422">2.3300000000000001</cx:pt>
          <cx:pt idx="26423">3</cx:pt>
          <cx:pt idx="26424">2.6699999999999999</cx:pt>
          <cx:pt idx="26425">3</cx:pt>
          <cx:pt idx="26426">1.6699999999999999</cx:pt>
          <cx:pt idx="26427">1.8300000000000001</cx:pt>
          <cx:pt idx="26428">3</cx:pt>
          <cx:pt idx="26429">3</cx:pt>
          <cx:pt idx="26430">2.6699999999999999</cx:pt>
          <cx:pt idx="26431">3</cx:pt>
          <cx:pt idx="26432">2.665</cx:pt>
          <cx:pt idx="26433">3</cx:pt>
          <cx:pt idx="26434">2.3333333333333335</cx:pt>
          <cx:pt idx="26435">2.6699999999999999</cx:pt>
          <cx:pt idx="26436">2.6699999999999999</cx:pt>
          <cx:pt idx="26437">3</cx:pt>
          <cx:pt idx="26438">2.835</cx:pt>
          <cx:pt idx="26439">2.3300000000000001</cx:pt>
          <cx:pt idx="26440">2.3300000000000001</cx:pt>
          <cx:pt idx="26441">2.3300000000000001</cx:pt>
          <cx:pt idx="26442">3</cx:pt>
          <cx:pt idx="26443">2.3300000000000001</cx:pt>
          <cx:pt idx="26444">2</cx:pt>
          <cx:pt idx="26445">2.335</cx:pt>
          <cx:pt idx="26446">3</cx:pt>
          <cx:pt idx="26447">1</cx:pt>
          <cx:pt idx="26448">2</cx:pt>
          <cx:pt idx="26449">1.6699999999999999</cx:pt>
          <cx:pt idx="26450">3</cx:pt>
          <cx:pt idx="26451">2.3300000000000001</cx:pt>
          <cx:pt idx="26452">3</cx:pt>
          <cx:pt idx="26453">2.3300000000000001</cx:pt>
          <cx:pt idx="26454">2.335</cx:pt>
          <cx:pt idx="26455">1.6699999999999999</cx:pt>
          <cx:pt idx="26456">3</cx:pt>
          <cx:pt idx="26457">3</cx:pt>
          <cx:pt idx="26458">2.3300000000000001</cx:pt>
          <cx:pt idx="26459">3</cx:pt>
          <cx:pt idx="26460">2.3300000000000001</cx:pt>
          <cx:pt idx="26461">1.6699999999999999</cx:pt>
          <cx:pt idx="26462">1.3300000000000001</cx:pt>
          <cx:pt idx="26463">3</cx:pt>
          <cx:pt idx="26464">2.3300000000000001</cx:pt>
          <cx:pt idx="26465">3</cx:pt>
          <cx:pt idx="26466">3</cx:pt>
          <cx:pt idx="26467">2.6699999999999999</cx:pt>
          <cx:pt idx="26468">3</cx:pt>
          <cx:pt idx="26469">2.3300000000000001</cx:pt>
          <cx:pt idx="26470">3</cx:pt>
          <cx:pt idx="26471">2.6699999999999999</cx:pt>
          <cx:pt idx="26472">2.6699999999999999</cx:pt>
          <cx:pt idx="26473">1.6699999999999999</cx:pt>
          <cx:pt idx="26474">1</cx:pt>
          <cx:pt idx="26475">2</cx:pt>
          <cx:pt idx="26476">1.6699999999999999</cx:pt>
          <cx:pt idx="26477">2.6699999999999999</cx:pt>
          <cx:pt idx="26478">3</cx:pt>
          <cx:pt idx="26479">3</cx:pt>
          <cx:pt idx="26480">2.6699999999999999</cx:pt>
          <cx:pt idx="26481">2.6699999999999999</cx:pt>
          <cx:pt idx="26482">1.3300000000000001</cx:pt>
          <cx:pt idx="26483">3</cx:pt>
          <cx:pt idx="26484">3</cx:pt>
          <cx:pt idx="26485">3</cx:pt>
          <cx:pt idx="26486">2</cx:pt>
          <cx:pt idx="26487">3</cx:pt>
          <cx:pt idx="26488">1.6699999999999999</cx:pt>
          <cx:pt idx="26489">2.835</cx:pt>
          <cx:pt idx="26490">3</cx:pt>
          <cx:pt idx="26491">3</cx:pt>
          <cx:pt idx="26492">1.8899999999999999</cx:pt>
          <cx:pt idx="26493">1.6699999999999999</cx:pt>
          <cx:pt idx="26494">2</cx:pt>
          <cx:pt idx="26495">1.665</cx:pt>
          <cx:pt idx="26496">1.78</cx:pt>
          <cx:pt idx="26497">2</cx:pt>
          <cx:pt idx="26498">2</cx:pt>
          <cx:pt idx="26499">3</cx:pt>
          <cx:pt idx="26500">1.6699999999999999</cx:pt>
          <cx:pt idx="26501">2.5566666666666666</cx:pt>
          <cx:pt idx="26502">2</cx:pt>
          <cx:pt idx="26503">3</cx:pt>
          <cx:pt idx="26504">2</cx:pt>
          <cx:pt idx="26505">2.3300000000000001</cx:pt>
          <cx:pt idx="26506">2.3300000000000001</cx:pt>
          <cx:pt idx="26507">1</cx:pt>
          <cx:pt idx="26508">2.3300000000000001</cx:pt>
          <cx:pt idx="26509">2.165</cx:pt>
          <cx:pt idx="26510">2</cx:pt>
          <cx:pt idx="26511">3</cx:pt>
          <cx:pt idx="26512">3</cx:pt>
          <cx:pt idx="26513">3</cx:pt>
          <cx:pt idx="26514">2.5</cx:pt>
          <cx:pt idx="26515">2.3300000000000001</cx:pt>
          <cx:pt idx="26516">3</cx:pt>
          <cx:pt idx="26517">2.6699999999999999</cx:pt>
          <cx:pt idx="26518">2.6699999999999999</cx:pt>
          <cx:pt idx="26519">2.6699999999999999</cx:pt>
          <cx:pt idx="26520">2.6699999999999999</cx:pt>
          <cx:pt idx="26521">3</cx:pt>
          <cx:pt idx="26522">2</cx:pt>
          <cx:pt idx="26523">2.6699999999999999</cx:pt>
          <cx:pt idx="26524">2.165</cx:pt>
          <cx:pt idx="26525">2</cx:pt>
          <cx:pt idx="26526">2.3300000000000001</cx:pt>
          <cx:pt idx="26527">2.335</cx:pt>
          <cx:pt idx="26528">3</cx:pt>
          <cx:pt idx="26529">3</cx:pt>
          <cx:pt idx="26530">3</cx:pt>
          <cx:pt idx="26531">3</cx:pt>
          <cx:pt idx="26532">2.3300000000000001</cx:pt>
          <cx:pt idx="26533">2.5825</cx:pt>
          <cx:pt idx="26534">2.665</cx:pt>
          <cx:pt idx="26535">3</cx:pt>
          <cx:pt idx="26536">3</cx:pt>
          <cx:pt idx="26537">2.6699999999999999</cx:pt>
          <cx:pt idx="26538">2.6699999999999999</cx:pt>
          <cx:pt idx="26539">3</cx:pt>
          <cx:pt idx="26540">2.3300000000000001</cx:pt>
          <cx:pt idx="26541">2.3300000000000001</cx:pt>
          <cx:pt idx="26542">3</cx:pt>
          <cx:pt idx="26543">2.4175</cx:pt>
          <cx:pt idx="26544">3</cx:pt>
          <cx:pt idx="26545">1.6699999999999999</cx:pt>
          <cx:pt idx="26546">2</cx:pt>
          <cx:pt idx="26547">2.6699999999999999</cx:pt>
          <cx:pt idx="26548">1.6699999999999999</cx:pt>
          <cx:pt idx="26549">2</cx:pt>
          <cx:pt idx="26550">2.3300000000000001</cx:pt>
          <cx:pt idx="26551">2.6699999999999999</cx:pt>
          <cx:pt idx="26552">2.3300000000000001</cx:pt>
          <cx:pt idx="26553">2.3333333333333335</cx:pt>
          <cx:pt idx="26554">1</cx:pt>
          <cx:pt idx="26555">3</cx:pt>
          <cx:pt idx="26556">2.3300000000000001</cx:pt>
          <cx:pt idx="26557">3</cx:pt>
          <cx:pt idx="26558">3</cx:pt>
          <cx:pt idx="26559">3</cx:pt>
          <cx:pt idx="26560">2.6699999999999999</cx:pt>
          <cx:pt idx="26561">2.3300000000000001</cx:pt>
          <cx:pt idx="26562">2.335</cx:pt>
          <cx:pt idx="26563">1.6699999999999999</cx:pt>
          <cx:pt idx="26564">3</cx:pt>
          <cx:pt idx="26565">3</cx:pt>
          <cx:pt idx="26566">2</cx:pt>
          <cx:pt idx="26567">2</cx:pt>
          <cx:pt idx="26568">2.665</cx:pt>
          <cx:pt idx="26569">1.78</cx:pt>
          <cx:pt idx="26570">3</cx:pt>
          <cx:pt idx="26571">2.6699999999999999</cx:pt>
          <cx:pt idx="26572">3</cx:pt>
          <cx:pt idx="26573">3</cx:pt>
          <cx:pt idx="26574">2</cx:pt>
          <cx:pt idx="26575">3</cx:pt>
          <cx:pt idx="26576">2.6699999999999999</cx:pt>
          <cx:pt idx="26577">3</cx:pt>
          <cx:pt idx="26578">2.335</cx:pt>
          <cx:pt idx="26579">2</cx:pt>
          <cx:pt idx="26580">1.6675</cx:pt>
          <cx:pt idx="26581">2</cx:pt>
          <cx:pt idx="26582">2.665</cx:pt>
          <cx:pt idx="26583">3</cx:pt>
          <cx:pt idx="26584">2.3300000000000001</cx:pt>
          <cx:pt idx="26585">3</cx:pt>
          <cx:pt idx="26586">3</cx:pt>
          <cx:pt idx="26587">3</cx:pt>
          <cx:pt idx="26588">2.8900000000000001</cx:pt>
          <cx:pt idx="26589">2.6699999999999999</cx:pt>
          <cx:pt idx="26590">2.165</cx:pt>
          <cx:pt idx="26591">2.6699999999999999</cx:pt>
          <cx:pt idx="26592">3</cx:pt>
          <cx:pt idx="26593">2.5</cx:pt>
          <cx:pt idx="26594">1.6699999999999999</cx:pt>
          <cx:pt idx="26595">3</cx:pt>
          <cx:pt idx="26596">3</cx:pt>
          <cx:pt idx="26597">2.415</cx:pt>
          <cx:pt idx="26598">1.6699999999999999</cx:pt>
          <cx:pt idx="26599">2.665</cx:pt>
          <cx:pt idx="26600">3</cx:pt>
          <cx:pt idx="26601">2.3300000000000001</cx:pt>
          <cx:pt idx="26602">1.3300000000000001</cx:pt>
          <cx:pt idx="26603">2.6699999999999999</cx:pt>
          <cx:pt idx="26604">2.3300000000000001</cx:pt>
          <cx:pt idx="26605">2</cx:pt>
          <cx:pt idx="26606">2.3300000000000001</cx:pt>
          <cx:pt idx="26607">3</cx:pt>
          <cx:pt idx="26608">2</cx:pt>
          <cx:pt idx="26609">2.6699999999999999</cx:pt>
          <cx:pt idx="26610">3</cx:pt>
          <cx:pt idx="26611">3</cx:pt>
          <cx:pt idx="26612">2.3300000000000001</cx:pt>
          <cx:pt idx="26613">2.6699999999999999</cx:pt>
          <cx:pt idx="26614">3</cx:pt>
          <cx:pt idx="26615">3</cx:pt>
          <cx:pt idx="26616">3</cx:pt>
          <cx:pt idx="26617">2.6699999999999999</cx:pt>
          <cx:pt idx="26618">3</cx:pt>
          <cx:pt idx="26619">2.6699999999999999</cx:pt>
          <cx:pt idx="26620">2.6699999999999999</cx:pt>
          <cx:pt idx="26621">3</cx:pt>
          <cx:pt idx="26622">2.3300000000000001</cx:pt>
          <cx:pt idx="26623">2.3300000000000001</cx:pt>
          <cx:pt idx="26624">2</cx:pt>
          <cx:pt idx="26625">2</cx:pt>
          <cx:pt idx="26626">2.3300000000000001</cx:pt>
          <cx:pt idx="26627">2.6699999999999999</cx:pt>
          <cx:pt idx="26628">1.6699999999999999</cx:pt>
          <cx:pt idx="26629">2.3300000000000001</cx:pt>
          <cx:pt idx="26630">2.4433333333333334</cx:pt>
          <cx:pt idx="26631">2</cx:pt>
          <cx:pt idx="26632">2</cx:pt>
          <cx:pt idx="26633">2</cx:pt>
          <cx:pt idx="26634">2.6699999999999999</cx:pt>
          <cx:pt idx="26635">2</cx:pt>
          <cx:pt idx="26636">2.6699999999999999</cx:pt>
          <cx:pt idx="26637">1.6699999999999999</cx:pt>
          <cx:pt idx="26638">1.3300000000000001</cx:pt>
          <cx:pt idx="26639">1.6699999999999999</cx:pt>
          <cx:pt idx="26640">2.335</cx:pt>
          <cx:pt idx="26641">2.6699999999999999</cx:pt>
          <cx:pt idx="26642">2</cx:pt>
          <cx:pt idx="26643">3</cx:pt>
          <cx:pt idx="26644">2.3300000000000001</cx:pt>
          <cx:pt idx="26645">2.5</cx:pt>
          <cx:pt idx="26646">1.6699999999999999</cx:pt>
          <cx:pt idx="26647">3</cx:pt>
          <cx:pt idx="26648">3</cx:pt>
          <cx:pt idx="26649">2.6699999999999999</cx:pt>
          <cx:pt idx="26650">2.665</cx:pt>
          <cx:pt idx="26651">3</cx:pt>
          <cx:pt idx="26652">2.6699999999999999</cx:pt>
          <cx:pt idx="26653">2.6666666666666665</cx:pt>
          <cx:pt idx="26654">3</cx:pt>
          <cx:pt idx="26655">2.6699999999999999</cx:pt>
          <cx:pt idx="26656">3</cx:pt>
          <cx:pt idx="26657">3</cx:pt>
          <cx:pt idx="26658">3</cx:pt>
          <cx:pt idx="26659">2.5</cx:pt>
          <cx:pt idx="26660">1.6699999999999999</cx:pt>
          <cx:pt idx="26661">2.6699999999999999</cx:pt>
          <cx:pt idx="26662">2</cx:pt>
          <cx:pt idx="26663">3</cx:pt>
          <cx:pt idx="26664">3</cx:pt>
          <cx:pt idx="26665">2.3300000000000001</cx:pt>
          <cx:pt idx="26666">2.6699999999999999</cx:pt>
          <cx:pt idx="26667">2.6699999999999999</cx:pt>
          <cx:pt idx="26668">2.6699999999999999</cx:pt>
          <cx:pt idx="26669">3</cx:pt>
          <cx:pt idx="26670">3</cx:pt>
          <cx:pt idx="26671">3</cx:pt>
          <cx:pt idx="26672">3</cx:pt>
          <cx:pt idx="26673">2.5</cx:pt>
          <cx:pt idx="26674">2.6666666666666665</cx:pt>
          <cx:pt idx="26675">2.3300000000000001</cx:pt>
          <cx:pt idx="26676">2.3300000000000001</cx:pt>
          <cx:pt idx="26677">2.665</cx:pt>
          <cx:pt idx="26678">1.6699999999999999</cx:pt>
          <cx:pt idx="26679">2.6699999999999999</cx:pt>
          <cx:pt idx="26680">3</cx:pt>
          <cx:pt idx="26681">2.6699999999999999</cx:pt>
          <cx:pt idx="26682">2.1099999999999999</cx:pt>
          <cx:pt idx="26683">3</cx:pt>
          <cx:pt idx="26684">2.3300000000000001</cx:pt>
          <cx:pt idx="26685">2.3300000000000001</cx:pt>
          <cx:pt idx="26686">3</cx:pt>
          <cx:pt idx="26687">2.5533333333333332</cx:pt>
          <cx:pt idx="26688">2.6699999999999999</cx:pt>
          <cx:pt idx="26689">3</cx:pt>
          <cx:pt idx="26690">2</cx:pt>
          <cx:pt idx="26691">2</cx:pt>
          <cx:pt idx="26692">3</cx:pt>
          <cx:pt idx="26693">3</cx:pt>
          <cx:pt idx="26694">1</cx:pt>
          <cx:pt idx="26695">2.6699999999999999</cx:pt>
          <cx:pt idx="26696">2</cx:pt>
          <cx:pt idx="26697">3</cx:pt>
          <cx:pt idx="26698">3</cx:pt>
          <cx:pt idx="26699">2</cx:pt>
          <cx:pt idx="26700">2.6699999999999999</cx:pt>
          <cx:pt idx="26701">2.1099999999999999</cx:pt>
          <cx:pt idx="26702">2</cx:pt>
          <cx:pt idx="26703">2.6699999999999999</cx:pt>
          <cx:pt idx="26704">2.6699999999999999</cx:pt>
          <cx:pt idx="26705">3</cx:pt>
          <cx:pt idx="26706">2.3300000000000001</cx:pt>
          <cx:pt idx="26707">2.335</cx:pt>
          <cx:pt idx="26708">2.835</cx:pt>
          <cx:pt idx="26709">1.6699999999999999</cx:pt>
          <cx:pt idx="26710">2.6699999999999999</cx:pt>
          <cx:pt idx="26711">2.335</cx:pt>
          <cx:pt idx="26712">2.6699999999999999</cx:pt>
          <cx:pt idx="26713">3</cx:pt>
          <cx:pt idx="26714">3</cx:pt>
          <cx:pt idx="26715">2</cx:pt>
          <cx:pt idx="26716">3</cx:pt>
          <cx:pt idx="26717">1.3300000000000001</cx:pt>
          <cx:pt idx="26718">2.6699999999999999</cx:pt>
          <cx:pt idx="26719">3</cx:pt>
          <cx:pt idx="26720">1.6699999999999999</cx:pt>
          <cx:pt idx="26721">3</cx:pt>
          <cx:pt idx="26722">3</cx:pt>
          <cx:pt idx="26723">2.165</cx:pt>
          <cx:pt idx="26724">2.3300000000000001</cx:pt>
          <cx:pt idx="26725">2</cx:pt>
          <cx:pt idx="26726">2.3300000000000001</cx:pt>
          <cx:pt idx="26727">2.3300000000000001</cx:pt>
          <cx:pt idx="26728">2.1699999999999999</cx:pt>
          <cx:pt idx="26729">3</cx:pt>
          <cx:pt idx="26730">2.6699999999999999</cx:pt>
          <cx:pt idx="26731">2.3300000000000001</cx:pt>
          <cx:pt idx="26732">2</cx:pt>
          <cx:pt idx="26733">1.6699999999999999</cx:pt>
          <cx:pt idx="26734">2.6699999999999999</cx:pt>
          <cx:pt idx="26735">2.6699999999999999</cx:pt>
          <cx:pt idx="26736">2</cx:pt>
          <cx:pt idx="26737">3</cx:pt>
          <cx:pt idx="26738">3</cx:pt>
          <cx:pt idx="26739">2.335</cx:pt>
          <cx:pt idx="26740">2</cx:pt>
          <cx:pt idx="26741">2.6699999999999999</cx:pt>
          <cx:pt idx="26742">2.8900000000000001</cx:pt>
          <cx:pt idx="26743">2.335</cx:pt>
          <cx:pt idx="26744">3</cx:pt>
          <cx:pt idx="26745">2.3300000000000001</cx:pt>
          <cx:pt idx="26746">2.3300000000000001</cx:pt>
          <cx:pt idx="26747">2.6699999999999999</cx:pt>
          <cx:pt idx="26748">2.3333333333333335</cx:pt>
          <cx:pt idx="26749">3</cx:pt>
          <cx:pt idx="26750">2.6699999999999999</cx:pt>
          <cx:pt idx="26751">2.3300000000000001</cx:pt>
          <cx:pt idx="26752">2.165</cx:pt>
          <cx:pt idx="26753">1.6699999999999999</cx:pt>
          <cx:pt idx="26754">2.7766666666666668</cx:pt>
          <cx:pt idx="26755">2.6699999999999999</cx:pt>
          <cx:pt idx="26756">2.6699999999999999</cx:pt>
          <cx:pt idx="26757">2.6699999999999999</cx:pt>
          <cx:pt idx="26758">3</cx:pt>
          <cx:pt idx="26759">2.4433333333333334</cx:pt>
          <cx:pt idx="26760">2.6699999999999999</cx:pt>
          <cx:pt idx="26761">3</cx:pt>
          <cx:pt idx="26762">2.6699999999999999</cx:pt>
          <cx:pt idx="26763">3</cx:pt>
          <cx:pt idx="26764">1.6699999999999999</cx:pt>
          <cx:pt idx="26765">3</cx:pt>
          <cx:pt idx="26766">2</cx:pt>
          <cx:pt idx="26767">2.165</cx:pt>
          <cx:pt idx="26768">2.3300000000000001</cx:pt>
          <cx:pt idx="26769">3</cx:pt>
          <cx:pt idx="26770">2</cx:pt>
          <cx:pt idx="26771">3</cx:pt>
          <cx:pt idx="26772">2</cx:pt>
          <cx:pt idx="26773">3</cx:pt>
          <cx:pt idx="26774">3</cx:pt>
          <cx:pt idx="26775">3</cx:pt>
          <cx:pt idx="26776">2.1699999999999999</cx:pt>
          <cx:pt idx="26777">2.335</cx:pt>
          <cx:pt idx="26778">3</cx:pt>
          <cx:pt idx="26779">2.6699999999999999</cx:pt>
          <cx:pt idx="26780">2.6699999999999999</cx:pt>
          <cx:pt idx="26781">2.3300000000000001</cx:pt>
          <cx:pt idx="26782">3</cx:pt>
          <cx:pt idx="26783">2</cx:pt>
          <cx:pt idx="26784">2.5566666666666666</cx:pt>
          <cx:pt idx="26785">3</cx:pt>
          <cx:pt idx="26786">2</cx:pt>
          <cx:pt idx="26787">2.6699999999999999</cx:pt>
          <cx:pt idx="26788">2</cx:pt>
          <cx:pt idx="26789">3</cx:pt>
          <cx:pt idx="26790">1.6699999999999999</cx:pt>
          <cx:pt idx="26791">1.6699999999999999</cx:pt>
          <cx:pt idx="26792">3</cx:pt>
          <cx:pt idx="26793">2</cx:pt>
          <cx:pt idx="26794">2.5</cx:pt>
          <cx:pt idx="26795">3</cx:pt>
          <cx:pt idx="26796">2.3300000000000001</cx:pt>
          <cx:pt idx="26797">3</cx:pt>
          <cx:pt idx="26798">2.6699999999999999</cx:pt>
          <cx:pt idx="26799">1.3300000000000001</cx:pt>
          <cx:pt idx="26800">2.3300000000000001</cx:pt>
          <cx:pt idx="26801">2</cx:pt>
          <cx:pt idx="26802">2.6699999999999999</cx:pt>
          <cx:pt idx="26803">1.835</cx:pt>
          <cx:pt idx="26804">2.665</cx:pt>
          <cx:pt idx="26805">2.3300000000000001</cx:pt>
          <cx:pt idx="26806">3</cx:pt>
          <cx:pt idx="26807">3</cx:pt>
          <cx:pt idx="26808">2</cx:pt>
          <cx:pt idx="26809">2</cx:pt>
          <cx:pt idx="26810">2.3300000000000001</cx:pt>
          <cx:pt idx="26811">2</cx:pt>
          <cx:pt idx="26812">1.6699999999999999</cx:pt>
          <cx:pt idx="26813">1.6699999999999999</cx:pt>
          <cx:pt idx="26814">2</cx:pt>
          <cx:pt idx="26815">3</cx:pt>
          <cx:pt idx="26816">1</cx:pt>
          <cx:pt idx="26817">3</cx:pt>
          <cx:pt idx="26818">1</cx:pt>
          <cx:pt idx="26819">3</cx:pt>
          <cx:pt idx="26820">1.3300000000000001</cx:pt>
          <cx:pt idx="26821">2.6699999999999999</cx:pt>
          <cx:pt idx="26822">2.665</cx:pt>
          <cx:pt idx="26823">2.6699999999999999</cx:pt>
          <cx:pt idx="26824">2.6699999999999999</cx:pt>
          <cx:pt idx="26825">2.3300000000000001</cx:pt>
          <cx:pt idx="26826">2.6699999999999999</cx:pt>
          <cx:pt idx="26827">2.3300000000000001</cx:pt>
          <cx:pt idx="26828">2.3300000000000001</cx:pt>
          <cx:pt idx="26829">3</cx:pt>
          <cx:pt idx="26830">2.6699999999999999</cx:pt>
          <cx:pt idx="26831">2.2200000000000002</cx:pt>
          <cx:pt idx="26832">3</cx:pt>
          <cx:pt idx="26833">3</cx:pt>
          <cx:pt idx="26834">2.7799999999999998</cx:pt>
          <cx:pt idx="26835">3</cx:pt>
          <cx:pt idx="26836">1.6699999999999999</cx:pt>
          <cx:pt idx="26837">1.6699999999999999</cx:pt>
          <cx:pt idx="26838">1.6699999999999999</cx:pt>
          <cx:pt idx="26839">3</cx:pt>
          <cx:pt idx="26840">3</cx:pt>
          <cx:pt idx="26841">1.6699999999999999</cx:pt>
          <cx:pt idx="26842">2.3300000000000001</cx:pt>
          <cx:pt idx="26843">2</cx:pt>
          <cx:pt idx="26844">2</cx:pt>
          <cx:pt idx="26845">2.5</cx:pt>
          <cx:pt idx="26846">2.3300000000000001</cx:pt>
          <cx:pt idx="26847">2.6699999999999999</cx:pt>
          <cx:pt idx="26848">2.6699999999999999</cx:pt>
          <cx:pt idx="26849">3</cx:pt>
          <cx:pt idx="26850">2.665</cx:pt>
          <cx:pt idx="26851">3</cx:pt>
          <cx:pt idx="26852">3</cx:pt>
          <cx:pt idx="26853">2</cx:pt>
          <cx:pt idx="26854">2.5</cx:pt>
          <cx:pt idx="26855">2</cx:pt>
          <cx:pt idx="26856">1.3300000000000001</cx:pt>
          <cx:pt idx="26857">1.466</cx:pt>
          <cx:pt idx="26858">1.6699999999999999</cx:pt>
          <cx:pt idx="26859">2.3300000000000001</cx:pt>
          <cx:pt idx="26860">2.3300000000000001</cx:pt>
          <cx:pt idx="26861">1.3300000000000001</cx:pt>
          <cx:pt idx="26862">2.3300000000000001</cx:pt>
          <cx:pt idx="26863">3</cx:pt>
          <cx:pt idx="26864">3</cx:pt>
          <cx:pt idx="26865">2.6699999999999999</cx:pt>
          <cx:pt idx="26866">1.6699999999999999</cx:pt>
          <cx:pt idx="26867">2</cx:pt>
          <cx:pt idx="26868">1.6699999999999999</cx:pt>
          <cx:pt idx="26869">3</cx:pt>
          <cx:pt idx="26870">3</cx:pt>
          <cx:pt idx="26871">2</cx:pt>
          <cx:pt idx="26872">2.6699999999999999</cx:pt>
          <cx:pt idx="26873">2.665</cx:pt>
          <cx:pt idx="26874">2</cx:pt>
          <cx:pt idx="26875">3</cx:pt>
          <cx:pt idx="26876">3</cx:pt>
          <cx:pt idx="26877">3</cx:pt>
          <cx:pt idx="26878">1.6699999999999999</cx:pt>
          <cx:pt idx="26879">2</cx:pt>
          <cx:pt idx="26880">3</cx:pt>
          <cx:pt idx="26881">1</cx:pt>
          <cx:pt idx="26882">2</cx:pt>
          <cx:pt idx="26883">3</cx:pt>
          <cx:pt idx="26884">3</cx:pt>
          <cx:pt idx="26885">1.3300000000000001</cx:pt>
          <cx:pt idx="26886">2.6699999999999999</cx:pt>
          <cx:pt idx="26887">2.3300000000000001</cx:pt>
          <cx:pt idx="26888">3</cx:pt>
          <cx:pt idx="26889">2.335</cx:pt>
          <cx:pt idx="26890">2.6699999999999999</cx:pt>
          <cx:pt idx="26891">2.6699999999999999</cx:pt>
          <cx:pt idx="26892">2.165</cx:pt>
          <cx:pt idx="26893">2.5</cx:pt>
          <cx:pt idx="26894">2.6699999999999999</cx:pt>
          <cx:pt idx="26895">2.6699999999999999</cx:pt>
          <cx:pt idx="26896">2.6699999999999999</cx:pt>
          <cx:pt idx="26897">2</cx:pt>
          <cx:pt idx="26898">2.3300000000000001</cx:pt>
          <cx:pt idx="26899">2.665</cx:pt>
          <cx:pt idx="26900">3</cx:pt>
          <cx:pt idx="26901">2.3300000000000001</cx:pt>
          <cx:pt idx="26902">3</cx:pt>
          <cx:pt idx="26903">2</cx:pt>
          <cx:pt idx="26904">2.6699999999999999</cx:pt>
          <cx:pt idx="26905">2.1116666666666668</cx:pt>
          <cx:pt idx="26906">2.875</cx:pt>
          <cx:pt idx="26907">3</cx:pt>
          <cx:pt idx="26908">1.6699999999999999</cx:pt>
          <cx:pt idx="26909">1.835</cx:pt>
          <cx:pt idx="26910">3</cx:pt>
          <cx:pt idx="26911">2.3300000000000001</cx:pt>
          <cx:pt idx="26912">2.6699999999999999</cx:pt>
          <cx:pt idx="26913">2.5533333333333332</cx:pt>
          <cx:pt idx="26914">2</cx:pt>
          <cx:pt idx="26915">1.3300000000000001</cx:pt>
          <cx:pt idx="26916">2.1099999999999999</cx:pt>
          <cx:pt idx="26917">2.3300000000000001</cx:pt>
          <cx:pt idx="26918">2.3300000000000001</cx:pt>
          <cx:pt idx="26919">3</cx:pt>
          <cx:pt idx="26920">2.335</cx:pt>
          <cx:pt idx="26921">3</cx:pt>
          <cx:pt idx="26922">1.6699999999999999</cx:pt>
          <cx:pt idx="26923">3</cx:pt>
          <cx:pt idx="26924">2</cx:pt>
          <cx:pt idx="26925">3</cx:pt>
          <cx:pt idx="26926">2.6699999999999999</cx:pt>
          <cx:pt idx="26927">1.6699999999999999</cx:pt>
          <cx:pt idx="26928">2.6699999999999999</cx:pt>
          <cx:pt idx="26929">2.3300000000000001</cx:pt>
          <cx:pt idx="26930">1.6699999999999999</cx:pt>
          <cx:pt idx="26931">2.8900000000000001</cx:pt>
          <cx:pt idx="26932">2.835</cx:pt>
          <cx:pt idx="26933">2.3300000000000001</cx:pt>
          <cx:pt idx="26934">3</cx:pt>
          <cx:pt idx="26935">2.6699999999999999</cx:pt>
          <cx:pt idx="26936">2.665</cx:pt>
          <cx:pt idx="26937">3</cx:pt>
          <cx:pt idx="26938">3</cx:pt>
          <cx:pt idx="26939">3</cx:pt>
          <cx:pt idx="26940">3</cx:pt>
          <cx:pt idx="26941">3</cx:pt>
          <cx:pt idx="26942">2.165</cx:pt>
          <cx:pt idx="26943">2.5</cx:pt>
          <cx:pt idx="26944">1.7766666666666666</cx:pt>
          <cx:pt idx="26945">2.3300000000000001</cx:pt>
          <cx:pt idx="26946">2.335</cx:pt>
          <cx:pt idx="26947">3</cx:pt>
          <cx:pt idx="26948">3</cx:pt>
          <cx:pt idx="26949">1.3300000000000001</cx:pt>
          <cx:pt idx="26950">2.3300000000000001</cx:pt>
          <cx:pt idx="26951">2.3300000000000001</cx:pt>
          <cx:pt idx="26952">2.6699999999999999</cx:pt>
          <cx:pt idx="26953">2.266</cx:pt>
          <cx:pt idx="26954">2.3300000000000001</cx:pt>
          <cx:pt idx="26955">2</cx:pt>
          <cx:pt idx="26956">2.2200000000000002</cx:pt>
          <cx:pt idx="26957">1.6699999999999999</cx:pt>
          <cx:pt idx="26958">3</cx:pt>
          <cx:pt idx="26959">2.665</cx:pt>
          <cx:pt idx="26960">3</cx:pt>
          <cx:pt idx="26961">3</cx:pt>
          <cx:pt idx="26962">3</cx:pt>
          <cx:pt idx="26963">2</cx:pt>
          <cx:pt idx="26964">2.3300000000000001</cx:pt>
          <cx:pt idx="26965">2.3300000000000001</cx:pt>
          <cx:pt idx="26966">2.3300000000000001</cx:pt>
          <cx:pt idx="26967">2</cx:pt>
          <cx:pt idx="26968">3</cx:pt>
          <cx:pt idx="26969">2</cx:pt>
          <cx:pt idx="26970">2.3300000000000001</cx:pt>
          <cx:pt idx="26971">3</cx:pt>
          <cx:pt idx="26972">2.3300000000000001</cx:pt>
          <cx:pt idx="26973">2.3300000000000001</cx:pt>
          <cx:pt idx="26974">2.3300000000000001</cx:pt>
          <cx:pt idx="26975">3</cx:pt>
          <cx:pt idx="26976">2.6699999999999999</cx:pt>
          <cx:pt idx="26977">2</cx:pt>
          <cx:pt idx="26978">1.6699999999999999</cx:pt>
          <cx:pt idx="26979">3</cx:pt>
          <cx:pt idx="26980">2.3300000000000001</cx:pt>
          <cx:pt idx="26981">2</cx:pt>
          <cx:pt idx="26982">2.6699999999999999</cx:pt>
          <cx:pt idx="26983">2.6699999999999999</cx:pt>
          <cx:pt idx="26984">3</cx:pt>
          <cx:pt idx="26985">2.3300000000000001</cx:pt>
          <cx:pt idx="26986">2.4175</cx:pt>
          <cx:pt idx="26987">2.6699999999999999</cx:pt>
          <cx:pt idx="26988">2.3300000000000001</cx:pt>
          <cx:pt idx="26989">2</cx:pt>
          <cx:pt idx="26990">2.6699999999999999</cx:pt>
          <cx:pt idx="26991">2</cx:pt>
          <cx:pt idx="26992">2</cx:pt>
          <cx:pt idx="26993">3</cx:pt>
          <cx:pt idx="26994">3</cx:pt>
          <cx:pt idx="26995">2.3300000000000001</cx:pt>
          <cx:pt idx="26996">2</cx:pt>
          <cx:pt idx="26997">2.6699999999999999</cx:pt>
          <cx:pt idx="26998">2</cx:pt>
          <cx:pt idx="26999">2</cx:pt>
          <cx:pt idx="27000">2.3300000000000001</cx:pt>
          <cx:pt idx="27001">3</cx:pt>
          <cx:pt idx="27002">3</cx:pt>
          <cx:pt idx="27003">3</cx:pt>
          <cx:pt idx="27004">1.3300000000000001</cx:pt>
          <cx:pt idx="27005">2</cx:pt>
          <cx:pt idx="27006">2.3300000000000001</cx:pt>
          <cx:pt idx="27007">2.6699999999999999</cx:pt>
          <cx:pt idx="27008">2.1699999999999999</cx:pt>
          <cx:pt idx="27009">2</cx:pt>
          <cx:pt idx="27010">3</cx:pt>
          <cx:pt idx="27011">3</cx:pt>
          <cx:pt idx="27012">2.3300000000000001</cx:pt>
          <cx:pt idx="27013">2.5</cx:pt>
          <cx:pt idx="27014">3</cx:pt>
          <cx:pt idx="27015">1.6699999999999999</cx:pt>
          <cx:pt idx="27016">2.3300000000000001</cx:pt>
          <cx:pt idx="27017">2.6699999999999999</cx:pt>
          <cx:pt idx="27018">3</cx:pt>
          <cx:pt idx="27019">3</cx:pt>
          <cx:pt idx="27020">1</cx:pt>
          <cx:pt idx="27021">1.665</cx:pt>
          <cx:pt idx="27022">2.2200000000000002</cx:pt>
          <cx:pt idx="27023">2.3300000000000001</cx:pt>
          <cx:pt idx="27024">2.335</cx:pt>
          <cx:pt idx="27025">2.6699999999999999</cx:pt>
          <cx:pt idx="27026">3</cx:pt>
          <cx:pt idx="27027">2.335</cx:pt>
          <cx:pt idx="27028">1.3300000000000001</cx:pt>
          <cx:pt idx="27029">1.3300000000000001</cx:pt>
          <cx:pt idx="27030">3</cx:pt>
          <cx:pt idx="27031">2</cx:pt>
          <cx:pt idx="27032">3</cx:pt>
          <cx:pt idx="27033">2.6699999999999999</cx:pt>
          <cx:pt idx="27034">3</cx:pt>
          <cx:pt idx="27035">2.5</cx:pt>
          <cx:pt idx="27036">3</cx:pt>
          <cx:pt idx="27037">2.5566666666666666</cx:pt>
          <cx:pt idx="27038">3</cx:pt>
          <cx:pt idx="27039">2.6699999999999999</cx:pt>
          <cx:pt idx="27040">2.6699999999999999</cx:pt>
          <cx:pt idx="27041">2</cx:pt>
          <cx:pt idx="27042">2.3300000000000001</cx:pt>
          <cx:pt idx="27043">2.3300000000000001</cx:pt>
          <cx:pt idx="27044">2.6699999999999999</cx:pt>
          <cx:pt idx="27045">3</cx:pt>
          <cx:pt idx="27046">2</cx:pt>
          <cx:pt idx="27047">2.6699999999999999</cx:pt>
          <cx:pt idx="27048">2</cx:pt>
          <cx:pt idx="27049">2.6699999999999999</cx:pt>
          <cx:pt idx="27050">2.6666666666666665</cx:pt>
          <cx:pt idx="27051">2.335</cx:pt>
          <cx:pt idx="27052">1.6699999999999999</cx:pt>
          <cx:pt idx="27053">3</cx:pt>
          <cx:pt idx="27054">1.3300000000000001</cx:pt>
          <cx:pt idx="27055">1</cx:pt>
          <cx:pt idx="27056">3</cx:pt>
          <cx:pt idx="27057">2.5</cx:pt>
          <cx:pt idx="27058">2</cx:pt>
          <cx:pt idx="27059">1.6699999999999999</cx:pt>
          <cx:pt idx="27060">3</cx:pt>
          <cx:pt idx="27061">3</cx:pt>
          <cx:pt idx="27062">2.165</cx:pt>
          <cx:pt idx="27063">1.3300000000000001</cx:pt>
          <cx:pt idx="27064">2.3300000000000001</cx:pt>
          <cx:pt idx="27065">3</cx:pt>
          <cx:pt idx="27066">2.3300000000000001</cx:pt>
          <cx:pt idx="27067">2.3300000000000001</cx:pt>
          <cx:pt idx="27068">3</cx:pt>
          <cx:pt idx="27069">3</cx:pt>
          <cx:pt idx="27070">1.6699999999999999</cx:pt>
          <cx:pt idx="27071">3</cx:pt>
          <cx:pt idx="27072">3</cx:pt>
          <cx:pt idx="27073">2.5</cx:pt>
          <cx:pt idx="27074">2</cx:pt>
          <cx:pt idx="27075">2.665</cx:pt>
          <cx:pt idx="27076">2</cx:pt>
          <cx:pt idx="27077">2</cx:pt>
          <cx:pt idx="27078">2.665</cx:pt>
          <cx:pt idx="27079">2.6699999999999999</cx:pt>
          <cx:pt idx="27080">3</cx:pt>
          <cx:pt idx="27081">3</cx:pt>
          <cx:pt idx="27082">2.6699999999999999</cx:pt>
          <cx:pt idx="27083">2.4466666666666668</cx:pt>
          <cx:pt idx="27084">3</cx:pt>
          <cx:pt idx="27085">2.7766666666666668</cx:pt>
          <cx:pt idx="27086">1.6699999999999999</cx:pt>
          <cx:pt idx="27087">3</cx:pt>
          <cx:pt idx="27088">2.665</cx:pt>
          <cx:pt idx="27089">2</cx:pt>
          <cx:pt idx="27090">3</cx:pt>
          <cx:pt idx="27091">3</cx:pt>
          <cx:pt idx="27092">2.835</cx:pt>
          <cx:pt idx="27093">2.6699999999999999</cx:pt>
          <cx:pt idx="27094">3</cx:pt>
          <cx:pt idx="27095">2.3300000000000001</cx:pt>
          <cx:pt idx="27096">1.6699999999999999</cx:pt>
          <cx:pt idx="27097">3</cx:pt>
          <cx:pt idx="27098">1.6699999999999999</cx:pt>
          <cx:pt idx="27099">1</cx:pt>
          <cx:pt idx="27100">2.6699999999999999</cx:pt>
          <cx:pt idx="27101">3</cx:pt>
          <cx:pt idx="27102">3</cx:pt>
          <cx:pt idx="27103">1.3300000000000001</cx:pt>
          <cx:pt idx="27104">2.6699999999999999</cx:pt>
          <cx:pt idx="27105">2.6699999999999999</cx:pt>
          <cx:pt idx="27106">2</cx:pt>
          <cx:pt idx="27107">3</cx:pt>
          <cx:pt idx="27108">2.835</cx:pt>
          <cx:pt idx="27109">2.3300000000000001</cx:pt>
          <cx:pt idx="27110">2.1099999999999999</cx:pt>
          <cx:pt idx="27111">3</cx:pt>
          <cx:pt idx="27112">3</cx:pt>
          <cx:pt idx="27113">2</cx:pt>
          <cx:pt idx="27114">1.835</cx:pt>
          <cx:pt idx="27115">3</cx:pt>
          <cx:pt idx="27116">2.5</cx:pt>
          <cx:pt idx="27117">2.6699999999999999</cx:pt>
          <cx:pt idx="27118">1</cx:pt>
          <cx:pt idx="27119">3</cx:pt>
          <cx:pt idx="27120">3</cx:pt>
          <cx:pt idx="27121">3</cx:pt>
          <cx:pt idx="27122">2.3300000000000001</cx:pt>
          <cx:pt idx="27123">3</cx:pt>
          <cx:pt idx="27124">3</cx:pt>
          <cx:pt idx="27125">2.3300000000000001</cx:pt>
          <cx:pt idx="27126">2.835</cx:pt>
          <cx:pt idx="27127">3</cx:pt>
          <cx:pt idx="27128">3</cx:pt>
          <cx:pt idx="27129">1.3300000000000001</cx:pt>
          <cx:pt idx="27130">1.8300000000000001</cx:pt>
          <cx:pt idx="27131">2.3300000000000001</cx:pt>
          <cx:pt idx="27132">2.665</cx:pt>
          <cx:pt idx="27133">2</cx:pt>
          <cx:pt idx="27134">3</cx:pt>
          <cx:pt idx="27135">2.6699999999999999</cx:pt>
          <cx:pt idx="27136">3</cx:pt>
          <cx:pt idx="27137">2.6699999999999999</cx:pt>
          <cx:pt idx="27138">3</cx:pt>
          <cx:pt idx="27139">2</cx:pt>
          <cx:pt idx="27140">2</cx:pt>
          <cx:pt idx="27141">2.3300000000000001</cx:pt>
          <cx:pt idx="27142">3</cx:pt>
          <cx:pt idx="27143">3</cx:pt>
          <cx:pt idx="27144">1.3300000000000001</cx:pt>
          <cx:pt idx="27145">3</cx:pt>
          <cx:pt idx="27146">2</cx:pt>
          <cx:pt idx="27147">3</cx:pt>
          <cx:pt idx="27148">3</cx:pt>
          <cx:pt idx="27149">2.3333333333333335</cx:pt>
          <cx:pt idx="27150">1.3300000000000001</cx:pt>
          <cx:pt idx="27151">2.835</cx:pt>
          <cx:pt idx="27152">2.3300000000000001</cx:pt>
          <cx:pt idx="27153">2.665</cx:pt>
          <cx:pt idx="27154">2.6699999999999999</cx:pt>
          <cx:pt idx="27155">2.4433333333333334</cx:pt>
          <cx:pt idx="27156">1.8</cx:pt>
          <cx:pt idx="27157">3</cx:pt>
          <cx:pt idx="27158">2.6699999999999999</cx:pt>
          <cx:pt idx="27159">2.6699999999999999</cx:pt>
          <cx:pt idx="27160">2.6000000000000001</cx:pt>
          <cx:pt idx="27161">2.3300000000000001</cx:pt>
          <cx:pt idx="27162">3</cx:pt>
          <cx:pt idx="27163">2</cx:pt>
          <cx:pt idx="27164">2.8900000000000001</cx:pt>
          <cx:pt idx="27165">2.3300000000000001</cx:pt>
          <cx:pt idx="27166">2.3300000000000001</cx:pt>
          <cx:pt idx="27167">1.6699999999999999</cx:pt>
          <cx:pt idx="27168">2.3300000000000001</cx:pt>
          <cx:pt idx="27169">2.6699999999999999</cx:pt>
          <cx:pt idx="27170">1.7766666666666666</cx:pt>
          <cx:pt idx="27171">2.3300000000000001</cx:pt>
          <cx:pt idx="27172">2.665</cx:pt>
          <cx:pt idx="27173">1.3300000000000001</cx:pt>
          <cx:pt idx="27174">1.6699999999999999</cx:pt>
          <cx:pt idx="27175">1.6699999999999999</cx:pt>
          <cx:pt idx="27176">2.6699999999999999</cx:pt>
          <cx:pt idx="27177">2.6699999999999999</cx:pt>
          <cx:pt idx="27178">2.5</cx:pt>
          <cx:pt idx="27179">2.6666666666666665</cx:pt>
          <cx:pt idx="27180">3</cx:pt>
          <cx:pt idx="27181">3</cx:pt>
          <cx:pt idx="27182">1.6699999999999999</cx:pt>
          <cx:pt idx="27183">2.6699999999999999</cx:pt>
          <cx:pt idx="27184">2.335</cx:pt>
          <cx:pt idx="27185">1.835</cx:pt>
          <cx:pt idx="27186">3</cx:pt>
          <cx:pt idx="27187">2.6699999999999999</cx:pt>
          <cx:pt idx="27188">2.3300000000000001</cx:pt>
          <cx:pt idx="27189">3</cx:pt>
          <cx:pt idx="27190">2.6699999999999999</cx:pt>
          <cx:pt idx="27191">2</cx:pt>
          <cx:pt idx="27192">2.3300000000000001</cx:pt>
          <cx:pt idx="27193">1.6699999999999999</cx:pt>
          <cx:pt idx="27194">2.835</cx:pt>
          <cx:pt idx="27195">2.165</cx:pt>
          <cx:pt idx="27196">2.3300000000000001</cx:pt>
          <cx:pt idx="27197">3</cx:pt>
          <cx:pt idx="27198">2.6699999999999999</cx:pt>
          <cx:pt idx="27199">1</cx:pt>
          <cx:pt idx="27200">1.3300000000000001</cx:pt>
          <cx:pt idx="27201">3</cx:pt>
          <cx:pt idx="27202">3</cx:pt>
          <cx:pt idx="27203">2.3300000000000001</cx:pt>
          <cx:pt idx="27204">2.2200000000000002</cx:pt>
          <cx:pt idx="27205">3</cx:pt>
          <cx:pt idx="27206">3</cx:pt>
          <cx:pt idx="27207">3</cx:pt>
          <cx:pt idx="27208">2.6699999999999999</cx:pt>
          <cx:pt idx="27209">2.6699999999999999</cx:pt>
          <cx:pt idx="27210">2.3300000000000001</cx:pt>
          <cx:pt idx="27211">3</cx:pt>
          <cx:pt idx="27212">3</cx:pt>
          <cx:pt idx="27213">3</cx:pt>
          <cx:pt idx="27214">3</cx:pt>
          <cx:pt idx="27215">3</cx:pt>
          <cx:pt idx="27216">2.665</cx:pt>
          <cx:pt idx="27217">2.3300000000000001</cx:pt>
          <cx:pt idx="27218">3</cx:pt>
          <cx:pt idx="27219">1.6699999999999999</cx:pt>
          <cx:pt idx="27220">2.5</cx:pt>
          <cx:pt idx="27221">2.6699999999999999</cx:pt>
          <cx:pt idx="27222">3</cx:pt>
          <cx:pt idx="27223">3</cx:pt>
          <cx:pt idx="27224">3</cx:pt>
          <cx:pt idx="27225">2</cx:pt>
          <cx:pt idx="27226">2.165</cx:pt>
          <cx:pt idx="27227">2.3300000000000001</cx:pt>
          <cx:pt idx="27228">2</cx:pt>
          <cx:pt idx="27229">2</cx:pt>
          <cx:pt idx="27230">2</cx:pt>
          <cx:pt idx="27231">2.1699999999999999</cx:pt>
          <cx:pt idx="27232">3</cx:pt>
          <cx:pt idx="27233">3</cx:pt>
          <cx:pt idx="27234">3</cx:pt>
          <cx:pt idx="27235">2.5</cx:pt>
          <cx:pt idx="27236">3</cx:pt>
          <cx:pt idx="27237">3</cx:pt>
          <cx:pt idx="27238">3</cx:pt>
          <cx:pt idx="27239">3</cx:pt>
          <cx:pt idx="27240">3</cx:pt>
          <cx:pt idx="27241">1.3300000000000001</cx:pt>
          <cx:pt idx="27242">2.3300000000000001</cx:pt>
          <cx:pt idx="27243">2</cx:pt>
          <cx:pt idx="27244">1.6699999999999999</cx:pt>
          <cx:pt idx="27245">2</cx:pt>
          <cx:pt idx="27246">1</cx:pt>
          <cx:pt idx="27247">2.665</cx:pt>
          <cx:pt idx="27248">3</cx:pt>
          <cx:pt idx="27249">2.6699999999999999</cx:pt>
          <cx:pt idx="27250">2.6699999999999999</cx:pt>
          <cx:pt idx="27251">2.3300000000000001</cx:pt>
          <cx:pt idx="27252">3</cx:pt>
          <cx:pt idx="27253">2.165</cx:pt>
          <cx:pt idx="27254">2.4175</cx:pt>
          <cx:pt idx="27255">2.3300000000000001</cx:pt>
          <cx:pt idx="27256">3</cx:pt>
          <cx:pt idx="27257">2.835</cx:pt>
          <cx:pt idx="27258">1.6699999999999999</cx:pt>
          <cx:pt idx="27259">2</cx:pt>
          <cx:pt idx="27260">1.3300000000000001</cx:pt>
          <cx:pt idx="27261">3</cx:pt>
          <cx:pt idx="27262">2</cx:pt>
          <cx:pt idx="27263">1.6699999999999999</cx:pt>
          <cx:pt idx="27264">2.6699999999999999</cx:pt>
          <cx:pt idx="27265">2.6699999999999999</cx:pt>
          <cx:pt idx="27266">2.6699999999999999</cx:pt>
          <cx:pt idx="27267">2</cx:pt>
          <cx:pt idx="27268">2.6699999999999999</cx:pt>
          <cx:pt idx="27269">3</cx:pt>
          <cx:pt idx="27270">2.665</cx:pt>
          <cx:pt idx="27271">2.665</cx:pt>
          <cx:pt idx="27272">1.9975000000000001</cx:pt>
          <cx:pt idx="27273">2.4466666666666668</cx:pt>
          <cx:pt idx="27274">3</cx:pt>
          <cx:pt idx="27275">3</cx:pt>
          <cx:pt idx="27276">3</cx:pt>
          <cx:pt idx="27277">2.3300000000000001</cx:pt>
          <cx:pt idx="27278">2.6699999999999999</cx:pt>
          <cx:pt idx="27279">3</cx:pt>
          <cx:pt idx="27280">3</cx:pt>
          <cx:pt idx="27281">2.6699999999999999</cx:pt>
          <cx:pt idx="27282">2.3300000000000001</cx:pt>
          <cx:pt idx="27283">3</cx:pt>
          <cx:pt idx="27284">2.6699999999999999</cx:pt>
          <cx:pt idx="27285">2.3300000000000001</cx:pt>
          <cx:pt idx="27286">2.6699999999999999</cx:pt>
          <cx:pt idx="27287">2.3300000000000001</cx:pt>
          <cx:pt idx="27288">3</cx:pt>
          <cx:pt idx="27289">1.7766666666666666</cx:pt>
          <cx:pt idx="27290">3</cx:pt>
          <cx:pt idx="27291">2.6699999999999999</cx:pt>
          <cx:pt idx="27292">3</cx:pt>
          <cx:pt idx="27293">3</cx:pt>
          <cx:pt idx="27294">2</cx:pt>
          <cx:pt idx="27295">2.6699999999999999</cx:pt>
          <cx:pt idx="27296">3</cx:pt>
          <cx:pt idx="27297">3</cx:pt>
          <cx:pt idx="27298">2.165</cx:pt>
          <cx:pt idx="27299">3</cx:pt>
          <cx:pt idx="27300">2.3300000000000001</cx:pt>
          <cx:pt idx="27301">2</cx:pt>
          <cx:pt idx="27302">3</cx:pt>
          <cx:pt idx="27303">2.3300000000000001</cx:pt>
          <cx:pt idx="27304">2.6699999999999999</cx:pt>
          <cx:pt idx="27305">2.5</cx:pt>
          <cx:pt idx="27306">3</cx:pt>
          <cx:pt idx="27307">1.6699999999999999</cx:pt>
          <cx:pt idx="27308">2.335</cx:pt>
          <cx:pt idx="27309">3</cx:pt>
          <cx:pt idx="27310">3</cx:pt>
          <cx:pt idx="27311">3</cx:pt>
          <cx:pt idx="27312">2.835</cx:pt>
          <cx:pt idx="27313">3</cx:pt>
          <cx:pt idx="27314">2.6699999999999999</cx:pt>
          <cx:pt idx="27315">2.5</cx:pt>
          <cx:pt idx="27316">2.6699999999999999</cx:pt>
          <cx:pt idx="27317">3</cx:pt>
          <cx:pt idx="27318">3</cx:pt>
          <cx:pt idx="27319">2</cx:pt>
          <cx:pt idx="27320">3</cx:pt>
          <cx:pt idx="27321">2.6699999999999999</cx:pt>
          <cx:pt idx="27322">1</cx:pt>
          <cx:pt idx="27323">2.6699999999999999</cx:pt>
          <cx:pt idx="27324">2.6699999999999999</cx:pt>
          <cx:pt idx="27325">3</cx:pt>
          <cx:pt idx="27326">3</cx:pt>
          <cx:pt idx="27327">2.6699999999999999</cx:pt>
          <cx:pt idx="27328">1.6699999999999999</cx:pt>
          <cx:pt idx="27329">2.6699999999999999</cx:pt>
          <cx:pt idx="27330">3</cx:pt>
          <cx:pt idx="27331">3</cx:pt>
          <cx:pt idx="27332">3</cx:pt>
          <cx:pt idx="27333">3</cx:pt>
          <cx:pt idx="27334">3</cx:pt>
          <cx:pt idx="27335">2.3300000000000001</cx:pt>
          <cx:pt idx="27336">2.5533333333333332</cx:pt>
          <cx:pt idx="27337">2.335</cx:pt>
          <cx:pt idx="27338">1.6699999999999999</cx:pt>
          <cx:pt idx="27339">2.6699999999999999</cx:pt>
          <cx:pt idx="27340">2</cx:pt>
          <cx:pt idx="27341">3</cx:pt>
          <cx:pt idx="27342">2</cx:pt>
          <cx:pt idx="27343">3</cx:pt>
          <cx:pt idx="27344">2.3300000000000001</cx:pt>
          <cx:pt idx="27345">2.6675</cx:pt>
          <cx:pt idx="27346">2.3300000000000001</cx:pt>
          <cx:pt idx="27347">1.6699999999999999</cx:pt>
          <cx:pt idx="27348">3</cx:pt>
          <cx:pt idx="27349">3</cx:pt>
          <cx:pt idx="27350">3</cx:pt>
          <cx:pt idx="27351">3</cx:pt>
          <cx:pt idx="27352">1</cx:pt>
          <cx:pt idx="27353">2.3300000000000001</cx:pt>
          <cx:pt idx="27354">2</cx:pt>
          <cx:pt idx="27355">1.6699999999999999</cx:pt>
          <cx:pt idx="27356">2.1699999999999999</cx:pt>
          <cx:pt idx="27357">2.6699999999999999</cx:pt>
          <cx:pt idx="27358">2</cx:pt>
          <cx:pt idx="27359">1.6699999999999999</cx:pt>
          <cx:pt idx="27360">2.3300000000000001</cx:pt>
          <cx:pt idx="27361">2</cx:pt>
          <cx:pt idx="27362">2</cx:pt>
          <cx:pt idx="27363">3</cx:pt>
          <cx:pt idx="27364">3</cx:pt>
          <cx:pt idx="27365">2.6699999999999999</cx:pt>
          <cx:pt idx="27366">2.3300000000000001</cx:pt>
          <cx:pt idx="27367">2.6699999999999999</cx:pt>
          <cx:pt idx="27368">1.6699999999999999</cx:pt>
          <cx:pt idx="27369">2.6699999999999999</cx:pt>
          <cx:pt idx="27370">3</cx:pt>
          <cx:pt idx="27371">3</cx:pt>
          <cx:pt idx="27372">2.6699999999999999</cx:pt>
          <cx:pt idx="27373">3</cx:pt>
          <cx:pt idx="27374">3</cx:pt>
          <cx:pt idx="27375">3</cx:pt>
          <cx:pt idx="27376">2.335</cx:pt>
          <cx:pt idx="27377">2.6699999999999999</cx:pt>
          <cx:pt idx="27378">2.835</cx:pt>
          <cx:pt idx="27379">2.3300000000000001</cx:pt>
          <cx:pt idx="27380">3</cx:pt>
          <cx:pt idx="27381">2</cx:pt>
          <cx:pt idx="27382">2.6699999999999999</cx:pt>
          <cx:pt idx="27383">2.3300000000000001</cx:pt>
          <cx:pt idx="27384">2.6699999999999999</cx:pt>
          <cx:pt idx="27385">2.6699999999999999</cx:pt>
          <cx:pt idx="27386">2</cx:pt>
          <cx:pt idx="27387">1.3300000000000001</cx:pt>
          <cx:pt idx="27388">2</cx:pt>
          <cx:pt idx="27389">1.3300000000000001</cx:pt>
          <cx:pt idx="27390">3</cx:pt>
          <cx:pt idx="27391">2.3300000000000001</cx:pt>
          <cx:pt idx="27392">2</cx:pt>
          <cx:pt idx="27393">3</cx:pt>
          <cx:pt idx="27394">3</cx:pt>
          <cx:pt idx="27395">3</cx:pt>
          <cx:pt idx="27396">3</cx:pt>
          <cx:pt idx="27397">1</cx:pt>
          <cx:pt idx="27398">2.5825</cx:pt>
          <cx:pt idx="27399">1.6699999999999999</cx:pt>
          <cx:pt idx="27400">3</cx:pt>
          <cx:pt idx="27401">3</cx:pt>
          <cx:pt idx="27402">2</cx:pt>
          <cx:pt idx="27403">3</cx:pt>
          <cx:pt idx="27404">3</cx:pt>
          <cx:pt idx="27405">3</cx:pt>
          <cx:pt idx="27406">2</cx:pt>
          <cx:pt idx="27407">3</cx:pt>
          <cx:pt idx="27408">2</cx:pt>
          <cx:pt idx="27409">3</cx:pt>
          <cx:pt idx="27410">2.3300000000000001</cx:pt>
          <cx:pt idx="27411">2.6699999999999999</cx:pt>
          <cx:pt idx="27412">2.6699999999999999</cx:pt>
          <cx:pt idx="27413">2</cx:pt>
          <cx:pt idx="27414">2.3300000000000001</cx:pt>
          <cx:pt idx="27415">1.6699999999999999</cx:pt>
          <cx:pt idx="27416">2</cx:pt>
          <cx:pt idx="27417">2.6699999999999999</cx:pt>
          <cx:pt idx="27418">2.3300000000000001</cx:pt>
          <cx:pt idx="27419">1.6699999999999999</cx:pt>
          <cx:pt idx="27420">2.5</cx:pt>
          <cx:pt idx="27421">1</cx:pt>
          <cx:pt idx="27422">2</cx:pt>
          <cx:pt idx="27423">3</cx:pt>
          <cx:pt idx="27424">2.6666666666666665</cx:pt>
          <cx:pt idx="27425">2</cx:pt>
          <cx:pt idx="27426">2.6699999999999999</cx:pt>
          <cx:pt idx="27427">2.6699999999999999</cx:pt>
          <cx:pt idx="27428">3</cx:pt>
          <cx:pt idx="27429">2</cx:pt>
          <cx:pt idx="27430">2</cx:pt>
          <cx:pt idx="27431">2</cx:pt>
          <cx:pt idx="27432">1.6699999999999999</cx:pt>
          <cx:pt idx="27433">2</cx:pt>
          <cx:pt idx="27434">2.165</cx:pt>
          <cx:pt idx="27435">3</cx:pt>
          <cx:pt idx="27436">2.6699999999999999</cx:pt>
          <cx:pt idx="27437">2.6699999999999999</cx:pt>
          <cx:pt idx="27438">2.6699999999999999</cx:pt>
          <cx:pt idx="27439">2.3300000000000001</cx:pt>
          <cx:pt idx="27440">2.5</cx:pt>
          <cx:pt idx="27441">3</cx:pt>
          <cx:pt idx="27442">2.3300000000000001</cx:pt>
          <cx:pt idx="27443">2.665</cx:pt>
          <cx:pt idx="27444">2</cx:pt>
          <cx:pt idx="27445">2.6699999999999999</cx:pt>
          <cx:pt idx="27446">2.6699999999999999</cx:pt>
          <cx:pt idx="27447">2.3300000000000001</cx:pt>
          <cx:pt idx="27448">1.6699999999999999</cx:pt>
          <cx:pt idx="27449">1.6699999999999999</cx:pt>
          <cx:pt idx="27450">2.6699999999999999</cx:pt>
          <cx:pt idx="27451">3</cx:pt>
          <cx:pt idx="27452">3</cx:pt>
          <cx:pt idx="27453">3</cx:pt>
          <cx:pt idx="27454">3</cx:pt>
          <cx:pt idx="27455">3</cx:pt>
          <cx:pt idx="27456">1</cx:pt>
          <cx:pt idx="27457">3</cx:pt>
          <cx:pt idx="27458">3</cx:pt>
          <cx:pt idx="27459">1.6699999999999999</cx:pt>
          <cx:pt idx="27460">2.3300000000000001</cx:pt>
          <cx:pt idx="27461">1</cx:pt>
          <cx:pt idx="27462">3</cx:pt>
          <cx:pt idx="27463">3</cx:pt>
          <cx:pt idx="27464">2.835</cx:pt>
          <cx:pt idx="27465">3</cx:pt>
          <cx:pt idx="27466">3</cx:pt>
          <cx:pt idx="27467">2</cx:pt>
          <cx:pt idx="27468">2.6699999999999999</cx:pt>
          <cx:pt idx="27469">2.3300000000000001</cx:pt>
          <cx:pt idx="27470">2.165</cx:pt>
          <cx:pt idx="27471">2.6699999999999999</cx:pt>
          <cx:pt idx="27472">2.6699999999999999</cx:pt>
          <cx:pt idx="27473">2.6699999999999999</cx:pt>
          <cx:pt idx="27474">2</cx:pt>
          <cx:pt idx="27475">2.6699999999999999</cx:pt>
          <cx:pt idx="27476">1.6699999999999999</cx:pt>
          <cx:pt idx="27477">2</cx:pt>
          <cx:pt idx="27478">2</cx:pt>
          <cx:pt idx="27479">3</cx:pt>
          <cx:pt idx="27480">3</cx:pt>
          <cx:pt idx="27481">1.665</cx:pt>
          <cx:pt idx="27482">3</cx:pt>
          <cx:pt idx="27483">3</cx:pt>
          <cx:pt idx="27484">2.3333333333333335</cx:pt>
          <cx:pt idx="27485">2.6699999999999999</cx:pt>
          <cx:pt idx="27486">2.3300000000000001</cx:pt>
          <cx:pt idx="27487">3</cx:pt>
          <cx:pt idx="27488">2.165</cx:pt>
          <cx:pt idx="27489">3</cx:pt>
          <cx:pt idx="27490">1.6699999999999999</cx:pt>
          <cx:pt idx="27491">2.3300000000000001</cx:pt>
          <cx:pt idx="27492">2</cx:pt>
          <cx:pt idx="27493">2.3300000000000001</cx:pt>
          <cx:pt idx="27494">2.3300000000000001</cx:pt>
          <cx:pt idx="27495">1.6699999999999999</cx:pt>
          <cx:pt idx="27496">3</cx:pt>
          <cx:pt idx="27497">1</cx:pt>
          <cx:pt idx="27498">2</cx:pt>
          <cx:pt idx="27499">3</cx:pt>
          <cx:pt idx="27500">2.165</cx:pt>
          <cx:pt idx="27501">2.335</cx:pt>
          <cx:pt idx="27502">2</cx:pt>
          <cx:pt idx="27503">2.5</cx:pt>
          <cx:pt idx="27504">2.3300000000000001</cx:pt>
          <cx:pt idx="27505">2.3300000000000001</cx:pt>
          <cx:pt idx="27506">2.6699999999999999</cx:pt>
          <cx:pt idx="27507">2.6699999999999999</cx:pt>
          <cx:pt idx="27508">2.3300000000000001</cx:pt>
          <cx:pt idx="27509">2.665</cx:pt>
          <cx:pt idx="27510">3</cx:pt>
          <cx:pt idx="27511">2.6699999999999999</cx:pt>
          <cx:pt idx="27512">3</cx:pt>
          <cx:pt idx="27513">2.3300000000000001</cx:pt>
          <cx:pt idx="27514">2.6699999999999999</cx:pt>
          <cx:pt idx="27515">2.5</cx:pt>
          <cx:pt idx="27516">1.3300000000000001</cx:pt>
          <cx:pt idx="27517">2.3300000000000001</cx:pt>
          <cx:pt idx="27518">2.5</cx:pt>
          <cx:pt idx="27519">1.3300000000000001</cx:pt>
          <cx:pt idx="27520">1.6699999999999999</cx:pt>
          <cx:pt idx="27521">2.835</cx:pt>
          <cx:pt idx="27522">2.3300000000000001</cx:pt>
          <cx:pt idx="27523">3</cx:pt>
          <cx:pt idx="27524">2.3300000000000001</cx:pt>
          <cx:pt idx="27525">2.6699999999999999</cx:pt>
          <cx:pt idx="27526">2.6699999999999999</cx:pt>
          <cx:pt idx="27527">2.6699999999999999</cx:pt>
          <cx:pt idx="27528">2.335</cx:pt>
          <cx:pt idx="27529">2</cx:pt>
          <cx:pt idx="27530">2.3300000000000001</cx:pt>
          <cx:pt idx="27531">2.6699999999999999</cx:pt>
          <cx:pt idx="27532">2.1699999999999999</cx:pt>
          <cx:pt idx="27533">2.4433333333333334</cx:pt>
          <cx:pt idx="27534">1.6699999999999999</cx:pt>
          <cx:pt idx="27535">2.6699999999999999</cx:pt>
          <cx:pt idx="27536">3</cx:pt>
          <cx:pt idx="27537">2.1699999999999999</cx:pt>
          <cx:pt idx="27538">2.6699999999999999</cx:pt>
          <cx:pt idx="27539">1.6699999999999999</cx:pt>
          <cx:pt idx="27540">2.665</cx:pt>
          <cx:pt idx="27541">2.3300000000000001</cx:pt>
          <cx:pt idx="27542">3</cx:pt>
          <cx:pt idx="27543">2</cx:pt>
          <cx:pt idx="27544">2.3300000000000001</cx:pt>
          <cx:pt idx="27545">3</cx:pt>
          <cx:pt idx="27546">3</cx:pt>
          <cx:pt idx="27547">3</cx:pt>
          <cx:pt idx="27548">2</cx:pt>
          <cx:pt idx="27549">2.6666666666666665</cx:pt>
          <cx:pt idx="27550">2.5</cx:pt>
          <cx:pt idx="27551">2.5</cx:pt>
          <cx:pt idx="27552">3</cx:pt>
          <cx:pt idx="27553">3</cx:pt>
          <cx:pt idx="27554">2</cx:pt>
          <cx:pt idx="27555">2.3333333333333335</cx:pt>
          <cx:pt idx="27556">2.6699999999999999</cx:pt>
          <cx:pt idx="27557">2.3300000000000001</cx:pt>
          <cx:pt idx="27558">3</cx:pt>
          <cx:pt idx="27559">3</cx:pt>
          <cx:pt idx="27560">3</cx:pt>
          <cx:pt idx="27561">3</cx:pt>
          <cx:pt idx="27562">3</cx:pt>
          <cx:pt idx="27563">2.3300000000000001</cx:pt>
          <cx:pt idx="27564">2.3300000000000001</cx:pt>
          <cx:pt idx="27565">2.6699999999999999</cx:pt>
          <cx:pt idx="27566">3</cx:pt>
          <cx:pt idx="27567">3</cx:pt>
          <cx:pt idx="27568">3</cx:pt>
          <cx:pt idx="27569">3</cx:pt>
          <cx:pt idx="27570">1.6699999999999999</cx:pt>
          <cx:pt idx="27571">2.665</cx:pt>
          <cx:pt idx="27572">3</cx:pt>
          <cx:pt idx="27573">1.6699999999999999</cx:pt>
          <cx:pt idx="27574">2.6699999999999999</cx:pt>
          <cx:pt idx="27575">2</cx:pt>
          <cx:pt idx="27576">2</cx:pt>
          <cx:pt idx="27577">3</cx:pt>
          <cx:pt idx="27578">2.165</cx:pt>
          <cx:pt idx="27579">3</cx:pt>
          <cx:pt idx="27580">2.3300000000000001</cx:pt>
          <cx:pt idx="27581">3</cx:pt>
          <cx:pt idx="27582">3</cx:pt>
          <cx:pt idx="27583">3</cx:pt>
          <cx:pt idx="27584">1.6699999999999999</cx:pt>
          <cx:pt idx="27585">2</cx:pt>
          <cx:pt idx="27586">2</cx:pt>
          <cx:pt idx="27587">3</cx:pt>
          <cx:pt idx="27588">3</cx:pt>
          <cx:pt idx="27589">1.6699999999999999</cx:pt>
          <cx:pt idx="27590">2.6699999999999999</cx:pt>
          <cx:pt idx="27591">3</cx:pt>
          <cx:pt idx="27592">3</cx:pt>
          <cx:pt idx="27593">2.3300000000000001</cx:pt>
          <cx:pt idx="27594">2.6699999999999999</cx:pt>
          <cx:pt idx="27595">2.6699999999999999</cx:pt>
          <cx:pt idx="27596">2.165</cx:pt>
          <cx:pt idx="27597">2.3300000000000001</cx:pt>
          <cx:pt idx="27598">2.6699999999999999</cx:pt>
          <cx:pt idx="27599">2.3300000000000001</cx:pt>
          <cx:pt idx="27600">3</cx:pt>
          <cx:pt idx="27601">2.3300000000000001</cx:pt>
          <cx:pt idx="27602">2.3300000000000001</cx:pt>
          <cx:pt idx="27603">2.3300000000000001</cx:pt>
          <cx:pt idx="27604">3</cx:pt>
          <cx:pt idx="27605">3</cx:pt>
          <cx:pt idx="27606">2</cx:pt>
          <cx:pt idx="27607">3</cx:pt>
          <cx:pt idx="27608">1.8899999999999999</cx:pt>
          <cx:pt idx="27609">3</cx:pt>
          <cx:pt idx="27610">2.3300000000000001</cx:pt>
          <cx:pt idx="27611">3</cx:pt>
          <cx:pt idx="27612">3</cx:pt>
          <cx:pt idx="27613">1.3300000000000001</cx:pt>
          <cx:pt idx="27614">2.6699999999999999</cx:pt>
          <cx:pt idx="27615">2</cx:pt>
          <cx:pt idx="27616">2.165</cx:pt>
          <cx:pt idx="27617">3</cx:pt>
          <cx:pt idx="27618">3</cx:pt>
          <cx:pt idx="27619">1.6699999999999999</cx:pt>
          <cx:pt idx="27620">1.335</cx:pt>
          <cx:pt idx="27621">2.3300000000000001</cx:pt>
          <cx:pt idx="27622">3</cx:pt>
          <cx:pt idx="27623">2.835</cx:pt>
          <cx:pt idx="27624">2.5</cx:pt>
          <cx:pt idx="27625">2</cx:pt>
          <cx:pt idx="27626">2.6699999999999999</cx:pt>
          <cx:pt idx="27627">3</cx:pt>
          <cx:pt idx="27628">3</cx:pt>
          <cx:pt idx="27629">1.6699999999999999</cx:pt>
          <cx:pt idx="27630">3</cx:pt>
          <cx:pt idx="27631">2.835</cx:pt>
          <cx:pt idx="27632">3</cx:pt>
          <cx:pt idx="27633">3</cx:pt>
          <cx:pt idx="27634">3</cx:pt>
          <cx:pt idx="27635">2.085</cx:pt>
          <cx:pt idx="27636">2.6699999999999999</cx:pt>
          <cx:pt idx="27637">2.3300000000000001</cx:pt>
          <cx:pt idx="27638">2</cx:pt>
          <cx:pt idx="27639">2.835</cx:pt>
          <cx:pt idx="27640">2.2233333333333332</cx:pt>
          <cx:pt idx="27641">1.3300000000000001</cx:pt>
          <cx:pt idx="27642">2.3300000000000001</cx:pt>
          <cx:pt idx="27643">2.6699999999999999</cx:pt>
          <cx:pt idx="27644">1.6699999999999999</cx:pt>
          <cx:pt idx="27645">3</cx:pt>
          <cx:pt idx="27646">3</cx:pt>
          <cx:pt idx="27647">2.5</cx:pt>
          <cx:pt idx="27648">2</cx:pt>
          <cx:pt idx="27649">1.6699999999999999</cx:pt>
          <cx:pt idx="27650">1.6699999999999999</cx:pt>
          <cx:pt idx="27651">2.3300000000000001</cx:pt>
          <cx:pt idx="27652">2.665</cx:pt>
          <cx:pt idx="27653">2.3300000000000001</cx:pt>
          <cx:pt idx="27654">1.6699999999999999</cx:pt>
          <cx:pt idx="27655">2.3300000000000001</cx:pt>
          <cx:pt idx="27656">3</cx:pt>
          <cx:pt idx="27657">2.3300000000000001</cx:pt>
          <cx:pt idx="27658">2.2216666666666667</cx:pt>
          <cx:pt idx="27659">1.3300000000000001</cx:pt>
          <cx:pt idx="27660">2.6699999999999999</cx:pt>
          <cx:pt idx="27661">1.6699999999999999</cx:pt>
          <cx:pt idx="27662">3</cx:pt>
          <cx:pt idx="27663">2.3333333333333335</cx:pt>
          <cx:pt idx="27664">3</cx:pt>
          <cx:pt idx="27665">2.665</cx:pt>
          <cx:pt idx="27666">3</cx:pt>
          <cx:pt idx="27667">2</cx:pt>
          <cx:pt idx="27668">3</cx:pt>
          <cx:pt idx="27669">2.3300000000000001</cx:pt>
          <cx:pt idx="27670">2</cx:pt>
          <cx:pt idx="27671">2.3300000000000001</cx:pt>
          <cx:pt idx="27672">2.6699999999999999</cx:pt>
          <cx:pt idx="27673">2.3300000000000001</cx:pt>
          <cx:pt idx="27674">2.6699999999999999</cx:pt>
          <cx:pt idx="27675">2</cx:pt>
          <cx:pt idx="27676">3</cx:pt>
          <cx:pt idx="27677">2.6699999999999999</cx:pt>
          <cx:pt idx="27678">2.6699999999999999</cx:pt>
          <cx:pt idx="27679">1.3300000000000001</cx:pt>
          <cx:pt idx="27680">3</cx:pt>
          <cx:pt idx="27681">1.835</cx:pt>
          <cx:pt idx="27682">2.6699999999999999</cx:pt>
          <cx:pt idx="27683">2.6699999999999999</cx:pt>
          <cx:pt idx="27684">2.665</cx:pt>
          <cx:pt idx="27685">2</cx:pt>
          <cx:pt idx="27686">3</cx:pt>
          <cx:pt idx="27687">2.3300000000000001</cx:pt>
          <cx:pt idx="27688">3</cx:pt>
          <cx:pt idx="27689">2.3300000000000001</cx:pt>
          <cx:pt idx="27690">2.3300000000000001</cx:pt>
          <cx:pt idx="27691">3</cx:pt>
          <cx:pt idx="27692">3</cx:pt>
          <cx:pt idx="27693">3</cx:pt>
          <cx:pt idx="27694">2</cx:pt>
          <cx:pt idx="27695">3</cx:pt>
          <cx:pt idx="27696">2</cx:pt>
          <cx:pt idx="27697">2.3300000000000001</cx:pt>
          <cx:pt idx="27698">2.335</cx:pt>
          <cx:pt idx="27699">2.3300000000000001</cx:pt>
          <cx:pt idx="27700">2.3300000000000001</cx:pt>
          <cx:pt idx="27701">1.6699999999999999</cx:pt>
          <cx:pt idx="27702">2.6699999999999999</cx:pt>
          <cx:pt idx="27703">2.3300000000000001</cx:pt>
          <cx:pt idx="27704">2.665</cx:pt>
          <cx:pt idx="27705">2.3300000000000001</cx:pt>
          <cx:pt idx="27706">2.665</cx:pt>
          <cx:pt idx="27707">2</cx:pt>
          <cx:pt idx="27708">2.6699999999999999</cx:pt>
          <cx:pt idx="27709">2</cx:pt>
          <cx:pt idx="27710">1.6666666666666667</cx:pt>
          <cx:pt idx="27711">3</cx:pt>
          <cx:pt idx="27712">2</cx:pt>
          <cx:pt idx="27713">2.6699999999999999</cx:pt>
          <cx:pt idx="27714">2.165</cx:pt>
          <cx:pt idx="27715">3</cx:pt>
          <cx:pt idx="27716">2.5</cx:pt>
          <cx:pt idx="27717">1.6699999999999999</cx:pt>
          <cx:pt idx="27718">3</cx:pt>
          <cx:pt idx="27719">3</cx:pt>
          <cx:pt idx="27720">2.6699999999999999</cx:pt>
          <cx:pt idx="27721">2.165</cx:pt>
          <cx:pt idx="27722">1.6699999999999999</cx:pt>
          <cx:pt idx="27723">3</cx:pt>
          <cx:pt idx="27724">2.6699999999999999</cx:pt>
          <cx:pt idx="27725">1.6699999999999999</cx:pt>
          <cx:pt idx="27726">2.3300000000000001</cx:pt>
          <cx:pt idx="27727">3</cx:pt>
          <cx:pt idx="27728">3</cx:pt>
          <cx:pt idx="27729">3</cx:pt>
          <cx:pt idx="27730">2.335</cx:pt>
          <cx:pt idx="27731">3</cx:pt>
          <cx:pt idx="27732">2</cx:pt>
          <cx:pt idx="27733">1.8899999999999999</cx:pt>
          <cx:pt idx="27734">1.6699999999999999</cx:pt>
          <cx:pt idx="27735">3</cx:pt>
          <cx:pt idx="27736">1.6699999999999999</cx:pt>
          <cx:pt idx="27737">3</cx:pt>
          <cx:pt idx="27738">2.3300000000000001</cx:pt>
          <cx:pt idx="27739">2.6666666666666665</cx:pt>
          <cx:pt idx="27740">2</cx:pt>
          <cx:pt idx="27741">3</cx:pt>
          <cx:pt idx="27742">2.3300000000000001</cx:pt>
          <cx:pt idx="27743">2.6699999999999999</cx:pt>
          <cx:pt idx="27744">3</cx:pt>
          <cx:pt idx="27745">2</cx:pt>
          <cx:pt idx="27746">2.3300000000000001</cx:pt>
          <cx:pt idx="27747">3</cx:pt>
          <cx:pt idx="27748">2</cx:pt>
          <cx:pt idx="27749">3</cx:pt>
          <cx:pt idx="27750">2.6699999999999999</cx:pt>
          <cx:pt idx="27751">2.6699999999999999</cx:pt>
          <cx:pt idx="27752">2.5</cx:pt>
          <cx:pt idx="27753">2.4433333333333334</cx:pt>
          <cx:pt idx="27754">2.6699999999999999</cx:pt>
          <cx:pt idx="27755">2.3300000000000001</cx:pt>
          <cx:pt idx="27756">3</cx:pt>
          <cx:pt idx="27757">2.3300000000000001</cx:pt>
          <cx:pt idx="27758">2.6699999999999999</cx:pt>
          <cx:pt idx="27759">2</cx:pt>
          <cx:pt idx="27760">2.6699999999999999</cx:pt>
          <cx:pt idx="27761">2.0825</cx:pt>
          <cx:pt idx="27762">2.3300000000000001</cx:pt>
          <cx:pt idx="27763">2</cx:pt>
          <cx:pt idx="27764">2.3300000000000001</cx:pt>
          <cx:pt idx="27765">3</cx:pt>
          <cx:pt idx="27766">2.3300000000000001</cx:pt>
          <cx:pt idx="27767">3</cx:pt>
          <cx:pt idx="27768">2</cx:pt>
          <cx:pt idx="27769">2</cx:pt>
          <cx:pt idx="27770">2.335</cx:pt>
          <cx:pt idx="27771">3</cx:pt>
          <cx:pt idx="27772">2.3300000000000001</cx:pt>
          <cx:pt idx="27773">2.3300000000000001</cx:pt>
          <cx:pt idx="27774">3</cx:pt>
          <cx:pt idx="27775">1.3300000000000001</cx:pt>
          <cx:pt idx="27776">2.6699999999999999</cx:pt>
          <cx:pt idx="27777">3</cx:pt>
          <cx:pt idx="27778">2.3300000000000001</cx:pt>
          <cx:pt idx="27779">2.665</cx:pt>
          <cx:pt idx="27780">2.3300000000000001</cx:pt>
          <cx:pt idx="27781">2.335</cx:pt>
          <cx:pt idx="27782">2.6699999999999999</cx:pt>
          <cx:pt idx="27783">3</cx:pt>
          <cx:pt idx="27784">2.3300000000000001</cx:pt>
          <cx:pt idx="27785">2.835</cx:pt>
          <cx:pt idx="27786">2.5</cx:pt>
          <cx:pt idx="27787">3</cx:pt>
          <cx:pt idx="27788">1.6699999999999999</cx:pt>
          <cx:pt idx="27789">2.6699999999999999</cx:pt>
          <cx:pt idx="27790">2.6699999999999999</cx:pt>
          <cx:pt idx="27791">3</cx:pt>
          <cx:pt idx="27792">2.6699999999999999</cx:pt>
          <cx:pt idx="27793">1.6699999999999999</cx:pt>
          <cx:pt idx="27794">1.6699999999999999</cx:pt>
          <cx:pt idx="27795">2.335</cx:pt>
          <cx:pt idx="27796">1.3300000000000001</cx:pt>
          <cx:pt idx="27797">3</cx:pt>
          <cx:pt idx="27798">3</cx:pt>
          <cx:pt idx="27799">2.085</cx:pt>
          <cx:pt idx="27800">1</cx:pt>
          <cx:pt idx="27801">2.3300000000000001</cx:pt>
          <cx:pt idx="27802">2.3300000000000001</cx:pt>
          <cx:pt idx="27803">2.1133333333333333</cx:pt>
          <cx:pt idx="27804">2.6699999999999999</cx:pt>
          <cx:pt idx="27805">2</cx:pt>
          <cx:pt idx="27806">2.6699999999999999</cx:pt>
          <cx:pt idx="27807">2.335</cx:pt>
          <cx:pt idx="27808">2.5</cx:pt>
          <cx:pt idx="27809">2.6699999999999999</cx:pt>
          <cx:pt idx="27810">2.665</cx:pt>
          <cx:pt idx="27811">1.6699999999999999</cx:pt>
          <cx:pt idx="27812">2</cx:pt>
          <cx:pt idx="27813">2.6699999999999999</cx:pt>
          <cx:pt idx="27814">3</cx:pt>
          <cx:pt idx="27815">1.3300000000000001</cx:pt>
          <cx:pt idx="27816">3</cx:pt>
          <cx:pt idx="27817">1</cx:pt>
          <cx:pt idx="27818">2.3300000000000001</cx:pt>
          <cx:pt idx="27819">2.665</cx:pt>
          <cx:pt idx="27820">2</cx:pt>
          <cx:pt idx="27821">2.6699999999999999</cx:pt>
          <cx:pt idx="27822">3</cx:pt>
          <cx:pt idx="27823">2.5</cx:pt>
          <cx:pt idx="27824">2.6699999999999999</cx:pt>
          <cx:pt idx="27825">2.6699999999999999</cx:pt>
          <cx:pt idx="27826">2.6699999999999999</cx:pt>
          <cx:pt idx="27827">2.5</cx:pt>
          <cx:pt idx="27828">3</cx:pt>
          <cx:pt idx="27829">2.6699999999999999</cx:pt>
          <cx:pt idx="27830">2.6699999999999999</cx:pt>
          <cx:pt idx="27831">2</cx:pt>
          <cx:pt idx="27832">2.6699999999999999</cx:pt>
          <cx:pt idx="27833">2.6699999999999999</cx:pt>
          <cx:pt idx="27834">3</cx:pt>
          <cx:pt idx="27835">3</cx:pt>
          <cx:pt idx="27836">2.835</cx:pt>
          <cx:pt idx="27837">3</cx:pt>
          <cx:pt idx="27838">2.6699999999999999</cx:pt>
          <cx:pt idx="27839">2.665</cx:pt>
          <cx:pt idx="27840">2.665</cx:pt>
          <cx:pt idx="27841">2.6699999999999999</cx:pt>
          <cx:pt idx="27842">2.6699999999999999</cx:pt>
          <cx:pt idx="27843">2.6699999999999999</cx:pt>
          <cx:pt idx="27844">2.3300000000000001</cx:pt>
          <cx:pt idx="27845">2</cx:pt>
          <cx:pt idx="27846">2.6699999999999999</cx:pt>
          <cx:pt idx="27847">2</cx:pt>
          <cx:pt idx="27848">2</cx:pt>
          <cx:pt idx="27849">2.3300000000000001</cx:pt>
          <cx:pt idx="27850">2</cx:pt>
          <cx:pt idx="27851">2.835</cx:pt>
          <cx:pt idx="27852">2.3300000000000001</cx:pt>
          <cx:pt idx="27853">2.5</cx:pt>
          <cx:pt idx="27854">1.6699999999999999</cx:pt>
          <cx:pt idx="27855">2.6699999999999999</cx:pt>
          <cx:pt idx="27856">3</cx:pt>
          <cx:pt idx="27857">2.3300000000000001</cx:pt>
          <cx:pt idx="27858">3</cx:pt>
          <cx:pt idx="27859">3</cx:pt>
          <cx:pt idx="27860">3</cx:pt>
          <cx:pt idx="27861">1.7766666666666666</cx:pt>
          <cx:pt idx="27862">1.6699999999999999</cx:pt>
          <cx:pt idx="27863">3</cx:pt>
          <cx:pt idx="27864">2.6699999999999999</cx:pt>
          <cx:pt idx="27865">2.3300000000000001</cx:pt>
          <cx:pt idx="27866">1</cx:pt>
          <cx:pt idx="27867">2.3300000000000001</cx:pt>
          <cx:pt idx="27868">3</cx:pt>
          <cx:pt idx="27869">2</cx:pt>
          <cx:pt idx="27870">2.335</cx:pt>
          <cx:pt idx="27871">1.6699999999999999</cx:pt>
          <cx:pt idx="27872">1.6699999999999999</cx:pt>
          <cx:pt idx="27873">3</cx:pt>
          <cx:pt idx="27874">1.835</cx:pt>
          <cx:pt idx="27875">2.3300000000000001</cx:pt>
          <cx:pt idx="27876">2</cx:pt>
          <cx:pt idx="27877">3</cx:pt>
          <cx:pt idx="27878">3</cx:pt>
          <cx:pt idx="27879">2.6699999999999999</cx:pt>
          <cx:pt idx="27880">3</cx:pt>
          <cx:pt idx="27881">2.5</cx:pt>
          <cx:pt idx="27882">2.3300000000000001</cx:pt>
          <cx:pt idx="27883">2.165</cx:pt>
          <cx:pt idx="27884">1.5</cx:pt>
          <cx:pt idx="27885">2.6699999999999999</cx:pt>
          <cx:pt idx="27886">2</cx:pt>
          <cx:pt idx="27887">2.3300000000000001</cx:pt>
          <cx:pt idx="27888">2.6699999999999999</cx:pt>
          <cx:pt idx="27889">3</cx:pt>
          <cx:pt idx="27890">3</cx:pt>
          <cx:pt idx="27891">3</cx:pt>
          <cx:pt idx="27892">3</cx:pt>
          <cx:pt idx="27893">1</cx:pt>
          <cx:pt idx="27894">2</cx:pt>
          <cx:pt idx="27895">3</cx:pt>
          <cx:pt idx="27896">2.6699999999999999</cx:pt>
          <cx:pt idx="27897">1.6699999999999999</cx:pt>
          <cx:pt idx="27898">1.3300000000000001</cx:pt>
          <cx:pt idx="27899">2</cx:pt>
          <cx:pt idx="27900">1.3300000000000001</cx:pt>
          <cx:pt idx="27901">2</cx:pt>
          <cx:pt idx="27902">2.6699999999999999</cx:pt>
          <cx:pt idx="27903">2.5</cx:pt>
          <cx:pt idx="27904">3</cx:pt>
          <cx:pt idx="27905">2.3300000000000001</cx:pt>
          <cx:pt idx="27906">2.165</cx:pt>
          <cx:pt idx="27907">2.3300000000000001</cx:pt>
          <cx:pt idx="27908">3</cx:pt>
          <cx:pt idx="27909">2.3300000000000001</cx:pt>
          <cx:pt idx="27910">2.6699999999999999</cx:pt>
          <cx:pt idx="27911">2.835</cx:pt>
          <cx:pt idx="27912">2</cx:pt>
          <cx:pt idx="27913">2.3300000000000001</cx:pt>
          <cx:pt idx="27914">3</cx:pt>
          <cx:pt idx="27915">1.665</cx:pt>
          <cx:pt idx="27916">3</cx:pt>
          <cx:pt idx="27917">2.3300000000000001</cx:pt>
          <cx:pt idx="27918">3</cx:pt>
          <cx:pt idx="27919">2</cx:pt>
          <cx:pt idx="27920">2</cx:pt>
          <cx:pt idx="27921">2.165</cx:pt>
          <cx:pt idx="27922">2</cx:pt>
          <cx:pt idx="27923">1.6699999999999999</cx:pt>
          <cx:pt idx="27924">3</cx:pt>
          <cx:pt idx="27925">3</cx:pt>
          <cx:pt idx="27926">2.3300000000000001</cx:pt>
          <cx:pt idx="27927">2.3300000000000001</cx:pt>
          <cx:pt idx="27928">3</cx:pt>
          <cx:pt idx="27929">2.3300000000000001</cx:pt>
          <cx:pt idx="27930">2.165</cx:pt>
          <cx:pt idx="27931">2.3300000000000001</cx:pt>
          <cx:pt idx="27932">2.6699999999999999</cx:pt>
          <cx:pt idx="27933">3</cx:pt>
          <cx:pt idx="27934">3</cx:pt>
          <cx:pt idx="27935">1.6699999999999999</cx:pt>
          <cx:pt idx="27936">1.6699999999999999</cx:pt>
          <cx:pt idx="27937">3</cx:pt>
          <cx:pt idx="27938">3</cx:pt>
          <cx:pt idx="27939">2</cx:pt>
          <cx:pt idx="27940">3</cx:pt>
          <cx:pt idx="27941">2.3300000000000001</cx:pt>
          <cx:pt idx="27942">2.335</cx:pt>
          <cx:pt idx="27943">3</cx:pt>
          <cx:pt idx="27944">2</cx:pt>
          <cx:pt idx="27945">1.7766666666666666</cx:pt>
          <cx:pt idx="27946">2.335</cx:pt>
          <cx:pt idx="27947">2.6699999999999999</cx:pt>
          <cx:pt idx="27948">2.3300000000000001</cx:pt>
          <cx:pt idx="27949">3</cx:pt>
          <cx:pt idx="27950">1.6699999999999999</cx:pt>
          <cx:pt idx="27951">2.3300000000000001</cx:pt>
          <cx:pt idx="27952">2.3300000000000001</cx:pt>
          <cx:pt idx="27953">2.3300000000000001</cx:pt>
          <cx:pt idx="27954">2.6699999999999999</cx:pt>
          <cx:pt idx="27955">2.665</cx:pt>
          <cx:pt idx="27956">1.835</cx:pt>
          <cx:pt idx="27957">2.6699999999999999</cx:pt>
          <cx:pt idx="27958">3</cx:pt>
          <cx:pt idx="27959">3</cx:pt>
          <cx:pt idx="27960">3</cx:pt>
          <cx:pt idx="27961">2</cx:pt>
          <cx:pt idx="27962">2.3300000000000001</cx:pt>
          <cx:pt idx="27963">3</cx:pt>
          <cx:pt idx="27964">3</cx:pt>
          <cx:pt idx="27965">1</cx:pt>
          <cx:pt idx="27966">3</cx:pt>
          <cx:pt idx="27967">2</cx:pt>
          <cx:pt idx="27968">2.6699999999999999</cx:pt>
          <cx:pt idx="27969">3</cx:pt>
          <cx:pt idx="27970">3</cx:pt>
          <cx:pt idx="27971">3</cx:pt>
          <cx:pt idx="27972">2.6699999999999999</cx:pt>
          <cx:pt idx="27973">2</cx:pt>
          <cx:pt idx="27974">1.6699999999999999</cx:pt>
          <cx:pt idx="27975">3</cx:pt>
          <cx:pt idx="27976">3</cx:pt>
          <cx:pt idx="27977">2.3300000000000001</cx:pt>
          <cx:pt idx="27978">3</cx:pt>
          <cx:pt idx="27979">2.3300000000000001</cx:pt>
          <cx:pt idx="27980">2.3300000000000001</cx:pt>
          <cx:pt idx="27981">3</cx:pt>
          <cx:pt idx="27982">3</cx:pt>
          <cx:pt idx="27983">3</cx:pt>
          <cx:pt idx="27984">3</cx:pt>
          <cx:pt idx="27985">2.5</cx:pt>
          <cx:pt idx="27986">2</cx:pt>
          <cx:pt idx="27987">2.6699999999999999</cx:pt>
          <cx:pt idx="27988">1.8300000000000001</cx:pt>
          <cx:pt idx="27989">2.3300000000000001</cx:pt>
          <cx:pt idx="27990">2.6699999999999999</cx:pt>
          <cx:pt idx="27991">2</cx:pt>
          <cx:pt idx="27992">2.6699999999999999</cx:pt>
          <cx:pt idx="27993">2.6699999999999999</cx:pt>
          <cx:pt idx="27994">3</cx:pt>
          <cx:pt idx="27995">2.6699999999999999</cx:pt>
          <cx:pt idx="27996">3</cx:pt>
          <cx:pt idx="27997">2</cx:pt>
          <cx:pt idx="27998">2.3300000000000001</cx:pt>
          <cx:pt idx="27999">3</cx:pt>
          <cx:pt idx="28000">2.3300000000000001</cx:pt>
          <cx:pt idx="28001">1.3300000000000001</cx:pt>
          <cx:pt idx="28002">3</cx:pt>
          <cx:pt idx="28003">3</cx:pt>
          <cx:pt idx="28004">2.3300000000000001</cx:pt>
          <cx:pt idx="28005">2</cx:pt>
          <cx:pt idx="28006">2.165</cx:pt>
          <cx:pt idx="28007">2.5</cx:pt>
          <cx:pt idx="28008">3</cx:pt>
          <cx:pt idx="28009">2.6699999999999999</cx:pt>
          <cx:pt idx="28010">2.6699999999999999</cx:pt>
          <cx:pt idx="28011">2.6666666666666665</cx:pt>
          <cx:pt idx="28012">2.3300000000000001</cx:pt>
          <cx:pt idx="28013">2.6699999999999999</cx:pt>
          <cx:pt idx="28014">1.6699999999999999</cx:pt>
          <cx:pt idx="28015">2.3300000000000001</cx:pt>
          <cx:pt idx="28016">2</cx:pt>
          <cx:pt idx="28017">2.6699999999999999</cx:pt>
          <cx:pt idx="28018">2.6699999999999999</cx:pt>
          <cx:pt idx="28019">3</cx:pt>
          <cx:pt idx="28020">3</cx:pt>
          <cx:pt idx="28021">1.6699999999999999</cx:pt>
          <cx:pt idx="28022">2.6699999999999999</cx:pt>
          <cx:pt idx="28023">3</cx:pt>
          <cx:pt idx="28024">2.6699999999999999</cx:pt>
          <cx:pt idx="28025">3</cx:pt>
          <cx:pt idx="28026">2.6699999999999999</cx:pt>
          <cx:pt idx="28027">2.6699999999999999</cx:pt>
          <cx:pt idx="28028">2.1699999999999999</cx:pt>
          <cx:pt idx="28029">2.6699999999999999</cx:pt>
          <cx:pt idx="28030">3</cx:pt>
          <cx:pt idx="28031">2.6699999999999999</cx:pt>
          <cx:pt idx="28032">2.3300000000000001</cx:pt>
          <cx:pt idx="28033">1.8325</cx:pt>
          <cx:pt idx="28034">2.3300000000000001</cx:pt>
          <cx:pt idx="28035">1.835</cx:pt>
          <cx:pt idx="28036">3</cx:pt>
          <cx:pt idx="28037">2.3300000000000001</cx:pt>
          <cx:pt idx="28038">2.6699999999999999</cx:pt>
          <cx:pt idx="28039">3</cx:pt>
          <cx:pt idx="28040">2.6699999999999999</cx:pt>
          <cx:pt idx="28041">2</cx:pt>
          <cx:pt idx="28042">3</cx:pt>
          <cx:pt idx="28043">3</cx:pt>
          <cx:pt idx="28044">2.2200000000000002</cx:pt>
          <cx:pt idx="28045">3</cx:pt>
          <cx:pt idx="28046">1.6699999999999999</cx:pt>
          <cx:pt idx="28047">2</cx:pt>
          <cx:pt idx="28048">3</cx:pt>
          <cx:pt idx="28049">3</cx:pt>
          <cx:pt idx="28050">2.6699999999999999</cx:pt>
          <cx:pt idx="28051">1.6699999999999999</cx:pt>
          <cx:pt idx="28052">2</cx:pt>
          <cx:pt idx="28053">2.6699999999999999</cx:pt>
          <cx:pt idx="28054">1.6699999999999999</cx:pt>
          <cx:pt idx="28055">2.6699999999999999</cx:pt>
          <cx:pt idx="28056">1</cx:pt>
          <cx:pt idx="28057">3</cx:pt>
          <cx:pt idx="28058">3</cx:pt>
          <cx:pt idx="28059">3</cx:pt>
          <cx:pt idx="28060">2.6699999999999999</cx:pt>
          <cx:pt idx="28061">3</cx:pt>
          <cx:pt idx="28062">3</cx:pt>
          <cx:pt idx="28063">3</cx:pt>
          <cx:pt idx="28064">2.6699999999999999</cx:pt>
          <cx:pt idx="28065">2</cx:pt>
          <cx:pt idx="28066">2.835</cx:pt>
          <cx:pt idx="28067">3</cx:pt>
          <cx:pt idx="28068">2.2233333333333332</cx:pt>
          <cx:pt idx="28069">1.6699999999999999</cx:pt>
          <cx:pt idx="28070">1.6699999999999999</cx:pt>
          <cx:pt idx="28071">3</cx:pt>
          <cx:pt idx="28072">2.6699999999999999</cx:pt>
          <cx:pt idx="28073">3</cx:pt>
          <cx:pt idx="28074">3</cx:pt>
          <cx:pt idx="28075">2.3300000000000001</cx:pt>
          <cx:pt idx="28076">2.3300000000000001</cx:pt>
          <cx:pt idx="28077">3</cx:pt>
          <cx:pt idx="28078">1.6699999999999999</cx:pt>
          <cx:pt idx="28079">2.3300000000000001</cx:pt>
          <cx:pt idx="28080">3</cx:pt>
          <cx:pt idx="28081">2</cx:pt>
          <cx:pt idx="28082">1.6699999999999999</cx:pt>
          <cx:pt idx="28083">2.5533333333333332</cx:pt>
          <cx:pt idx="28084">3</cx:pt>
          <cx:pt idx="28085">3</cx:pt>
          <cx:pt idx="28086">2.165</cx:pt>
          <cx:pt idx="28087">3</cx:pt>
          <cx:pt idx="28088">2.3300000000000001</cx:pt>
          <cx:pt idx="28089">3</cx:pt>
          <cx:pt idx="28090">2</cx:pt>
          <cx:pt idx="28091">3</cx:pt>
          <cx:pt idx="28092">3</cx:pt>
          <cx:pt idx="28093">3</cx:pt>
          <cx:pt idx="28094">2.3300000000000001</cx:pt>
          <cx:pt idx="28095">3</cx:pt>
          <cx:pt idx="28096">3</cx:pt>
          <cx:pt idx="28097">1.6699999999999999</cx:pt>
          <cx:pt idx="28098">2.6699999999999999</cx:pt>
          <cx:pt idx="28099">2.6699999999999999</cx:pt>
          <cx:pt idx="28100">2.6699999999999999</cx:pt>
          <cx:pt idx="28101">3</cx:pt>
          <cx:pt idx="28102">1.915</cx:pt>
          <cx:pt idx="28103">3</cx:pt>
          <cx:pt idx="28104">3</cx:pt>
          <cx:pt idx="28105">1.835</cx:pt>
          <cx:pt idx="28106">2.3300000000000001</cx:pt>
          <cx:pt idx="28107">2.3300000000000001</cx:pt>
          <cx:pt idx="28108">3</cx:pt>
          <cx:pt idx="28109">2.6699999999999999</cx:pt>
          <cx:pt idx="28110">1.6699999999999999</cx:pt>
          <cx:pt idx="28111">2.6699999999999999</cx:pt>
          <cx:pt idx="28112">3</cx:pt>
          <cx:pt idx="28113">2.3300000000000001</cx:pt>
          <cx:pt idx="28114">2.6699999999999999</cx:pt>
          <cx:pt idx="28115">2</cx:pt>
          <cx:pt idx="28116">3</cx:pt>
          <cx:pt idx="28117">2.6699999999999999</cx:pt>
          <cx:pt idx="28118">2.3300000000000001</cx:pt>
          <cx:pt idx="28119">2.6699999999999999</cx:pt>
          <cx:pt idx="28120">2.335</cx:pt>
          <cx:pt idx="28121">1.5</cx:pt>
          <cx:pt idx="28122">2.6699999999999999</cx:pt>
          <cx:pt idx="28123">3</cx:pt>
          <cx:pt idx="28124">1</cx:pt>
          <cx:pt idx="28125">2.165</cx:pt>
          <cx:pt idx="28126">2.6699999999999999</cx:pt>
          <cx:pt idx="28127">3</cx:pt>
          <cx:pt idx="28128">2.6699999999999999</cx:pt>
          <cx:pt idx="28129">2.6699999999999999</cx:pt>
          <cx:pt idx="28130">2</cx:pt>
          <cx:pt idx="28131">1.6699999999999999</cx:pt>
          <cx:pt idx="28132">3</cx:pt>
          <cx:pt idx="28133">2.3300000000000001</cx:pt>
          <cx:pt idx="28134">2.5</cx:pt>
          <cx:pt idx="28135">2.3300000000000001</cx:pt>
          <cx:pt idx="28136">2.3300000000000001</cx:pt>
          <cx:pt idx="28137">2.3300000000000001</cx:pt>
          <cx:pt idx="28138">2.6699999999999999</cx:pt>
          <cx:pt idx="28139">2.6699999999999999</cx:pt>
          <cx:pt idx="28140">2.3300000000000001</cx:pt>
          <cx:pt idx="28141">3</cx:pt>
          <cx:pt idx="28142">2.6699999999999999</cx:pt>
          <cx:pt idx="28143">2.1699999999999999</cx:pt>
          <cx:pt idx="28144">2.6699999999999999</cx:pt>
          <cx:pt idx="28145">2.665</cx:pt>
          <cx:pt idx="28146">1</cx:pt>
          <cx:pt idx="28147">3</cx:pt>
          <cx:pt idx="28148">1.6699999999999999</cx:pt>
          <cx:pt idx="28149">3</cx:pt>
          <cx:pt idx="28150">3</cx:pt>
          <cx:pt idx="28151">1.3300000000000001</cx:pt>
          <cx:pt idx="28152">2</cx:pt>
          <cx:pt idx="28153">2.6699999999999999</cx:pt>
          <cx:pt idx="28154">2.6699999999999999</cx:pt>
          <cx:pt idx="28155">2.6699999999999999</cx:pt>
          <cx:pt idx="28156">2.6699999999999999</cx:pt>
          <cx:pt idx="28157">3</cx:pt>
          <cx:pt idx="28158">2.6699999999999999</cx:pt>
          <cx:pt idx="28159">3</cx:pt>
          <cx:pt idx="28160">2.665</cx:pt>
          <cx:pt idx="28161">3</cx:pt>
          <cx:pt idx="28162">2.3300000000000001</cx:pt>
          <cx:pt idx="28163">2.3300000000000001</cx:pt>
          <cx:pt idx="28164">2.3300000000000001</cx:pt>
          <cx:pt idx="28165">2.6699999999999999</cx:pt>
          <cx:pt idx="28166">2.3300000000000001</cx:pt>
          <cx:pt idx="28167">2</cx:pt>
          <cx:pt idx="28168">3</cx:pt>
          <cx:pt idx="28169">2.6699999999999999</cx:pt>
          <cx:pt idx="28170">2.4175</cx:pt>
          <cx:pt idx="28171">2</cx:pt>
          <cx:pt idx="28172">2.3300000000000001</cx:pt>
          <cx:pt idx="28173">2.5</cx:pt>
          <cx:pt idx="28174">2.665</cx:pt>
          <cx:pt idx="28175">2.6699999999999999</cx:pt>
          <cx:pt idx="28176">3</cx:pt>
          <cx:pt idx="28177">3</cx:pt>
          <cx:pt idx="28178">2</cx:pt>
          <cx:pt idx="28179">2.3300000000000001</cx:pt>
          <cx:pt idx="28180">2</cx:pt>
          <cx:pt idx="28181">2.835</cx:pt>
          <cx:pt idx="28182">2</cx:pt>
          <cx:pt idx="28183">3</cx:pt>
          <cx:pt idx="28184">2.5</cx:pt>
          <cx:pt idx="28185">3</cx:pt>
          <cx:pt idx="28186">3</cx:pt>
          <cx:pt idx="28187">2.6699999999999999</cx:pt>
          <cx:pt idx="28188">1.4433333333333334</cx:pt>
          <cx:pt idx="28189">3</cx:pt>
          <cx:pt idx="28190">3</cx:pt>
          <cx:pt idx="28191">2.5</cx:pt>
          <cx:pt idx="28192">2.3333333333333335</cx:pt>
          <cx:pt idx="28193">2.3300000000000001</cx:pt>
          <cx:pt idx="28194">2.3300000000000001</cx:pt>
          <cx:pt idx="28195">3</cx:pt>
          <cx:pt idx="28196">3</cx:pt>
          <cx:pt idx="28197">2.6699999999999999</cx:pt>
          <cx:pt idx="28198">2.3300000000000001</cx:pt>
          <cx:pt idx="28199">2.3300000000000001</cx:pt>
          <cx:pt idx="28200">1.6699999999999999</cx:pt>
          <cx:pt idx="28201">1.3300000000000001</cx:pt>
          <cx:pt idx="28202">2.3366666666666664</cx:pt>
          <cx:pt idx="28203">2.3300000000000001</cx:pt>
          <cx:pt idx="28204">2.3300000000000001</cx:pt>
          <cx:pt idx="28205">3</cx:pt>
          <cx:pt idx="28206">1.3300000000000001</cx:pt>
          <cx:pt idx="28207">3</cx:pt>
          <cx:pt idx="28208">2.665</cx:pt>
          <cx:pt idx="28209">3</cx:pt>
          <cx:pt idx="28210">2</cx:pt>
          <cx:pt idx="28211">3</cx:pt>
          <cx:pt idx="28212">2.5</cx:pt>
          <cx:pt idx="28213">2.3300000000000001</cx:pt>
          <cx:pt idx="28214">2.6699999999999999</cx:pt>
          <cx:pt idx="28215">2.3300000000000001</cx:pt>
          <cx:pt idx="28216">2.3300000000000001</cx:pt>
          <cx:pt idx="28217">2.335</cx:pt>
          <cx:pt idx="28218">2.3300000000000001</cx:pt>
          <cx:pt idx="28219">2.6699999999999999</cx:pt>
          <cx:pt idx="28220">2.3300000000000001</cx:pt>
          <cx:pt idx="28221">2.6699999999999999</cx:pt>
          <cx:pt idx="28222">3</cx:pt>
          <cx:pt idx="28223">2</cx:pt>
          <cx:pt idx="28224">2.6699999999999999</cx:pt>
          <cx:pt idx="28225">2</cx:pt>
          <cx:pt idx="28226">3</cx:pt>
          <cx:pt idx="28227">1.835</cx:pt>
          <cx:pt idx="28228">2.3300000000000001</cx:pt>
          <cx:pt idx="28229">3</cx:pt>
          <cx:pt idx="28230">3</cx:pt>
          <cx:pt idx="28231">2</cx:pt>
          <cx:pt idx="28232">1.6699999999999999</cx:pt>
          <cx:pt idx="28233">3</cx:pt>
          <cx:pt idx="28234">2.5</cx:pt>
          <cx:pt idx="28235">3</cx:pt>
          <cx:pt idx="28236">1.6699999999999999</cx:pt>
          <cx:pt idx="28237">3</cx:pt>
          <cx:pt idx="28238">1.6699999999999999</cx:pt>
          <cx:pt idx="28239">3</cx:pt>
          <cx:pt idx="28240">1.6699999999999999</cx:pt>
          <cx:pt idx="28241">2.3300000000000001</cx:pt>
          <cx:pt idx="28242">2.665</cx:pt>
          <cx:pt idx="28243">2.3300000000000001</cx:pt>
          <cx:pt idx="28244">2</cx:pt>
          <cx:pt idx="28245">2</cx:pt>
          <cx:pt idx="28246">3</cx:pt>
          <cx:pt idx="28247">3</cx:pt>
          <cx:pt idx="28248">2</cx:pt>
          <cx:pt idx="28249">2.835</cx:pt>
          <cx:pt idx="28250">3</cx:pt>
          <cx:pt idx="28251">2.6699999999999999</cx:pt>
          <cx:pt idx="28252">2.835</cx:pt>
          <cx:pt idx="28253">3</cx:pt>
          <cx:pt idx="28254">2</cx:pt>
          <cx:pt idx="28255">2.3300000000000001</cx:pt>
          <cx:pt idx="28256">3</cx:pt>
          <cx:pt idx="28257">2.6699999999999999</cx:pt>
          <cx:pt idx="28258">2</cx:pt>
          <cx:pt idx="28259">2.6699999999999999</cx:pt>
          <cx:pt idx="28260">1.6699999999999999</cx:pt>
          <cx:pt idx="28261">3</cx:pt>
          <cx:pt idx="28262">1.6699999999999999</cx:pt>
          <cx:pt idx="28263">2.2233333333333332</cx:pt>
          <cx:pt idx="28264">3</cx:pt>
          <cx:pt idx="28265">2</cx:pt>
          <cx:pt idx="28266">2.3300000000000001</cx:pt>
          <cx:pt idx="28267">2.3300000000000001</cx:pt>
          <cx:pt idx="28268">2.165</cx:pt>
          <cx:pt idx="28269">3</cx:pt>
          <cx:pt idx="28270">2</cx:pt>
          <cx:pt idx="28271">3</cx:pt>
          <cx:pt idx="28272">3</cx:pt>
          <cx:pt idx="28273">1.835</cx:pt>
          <cx:pt idx="28274">2.6699999999999999</cx:pt>
          <cx:pt idx="28275">2.6699999999999999</cx:pt>
          <cx:pt idx="28276">2</cx:pt>
          <cx:pt idx="28277">3</cx:pt>
          <cx:pt idx="28278">1.6699999999999999</cx:pt>
          <cx:pt idx="28279">3</cx:pt>
          <cx:pt idx="28280">2.4466666666666668</cx:pt>
          <cx:pt idx="28281">2.1099999999999999</cx:pt>
          <cx:pt idx="28282">3</cx:pt>
          <cx:pt idx="28283">2.665</cx:pt>
          <cx:pt idx="28284">2.6699999999999999</cx:pt>
          <cx:pt idx="28285">2.7766666666666668</cx:pt>
          <cx:pt idx="28286">2.3300000000000001</cx:pt>
          <cx:pt idx="28287">1.8300000000000001</cx:pt>
          <cx:pt idx="28288">2.335</cx:pt>
          <cx:pt idx="28289">3</cx:pt>
          <cx:pt idx="28290">2</cx:pt>
          <cx:pt idx="28291">2.3300000000000001</cx:pt>
          <cx:pt idx="28292">2.3300000000000001</cx:pt>
          <cx:pt idx="28293">3</cx:pt>
          <cx:pt idx="28294">2.1699999999999999</cx:pt>
          <cx:pt idx="28295">2.5566666666666666</cx:pt>
          <cx:pt idx="28296">3</cx:pt>
          <cx:pt idx="28297">2.6699999999999999</cx:pt>
          <cx:pt idx="28298">3</cx:pt>
          <cx:pt idx="28299">2.6699999999999999</cx:pt>
          <cx:pt idx="28300">1.5</cx:pt>
          <cx:pt idx="28301">3</cx:pt>
          <cx:pt idx="28302">1.6699999999999999</cx:pt>
          <cx:pt idx="28303">2.6699999999999999</cx:pt>
          <cx:pt idx="28304">2.6699999999999999</cx:pt>
          <cx:pt idx="28305">2</cx:pt>
          <cx:pt idx="28306">3</cx:pt>
          <cx:pt idx="28307">2.5</cx:pt>
          <cx:pt idx="28308">2.6699999999999999</cx:pt>
          <cx:pt idx="28309">3</cx:pt>
          <cx:pt idx="28310">1.3300000000000001</cx:pt>
          <cx:pt idx="28311">2.835</cx:pt>
          <cx:pt idx="28312">3</cx:pt>
          <cx:pt idx="28313">3</cx:pt>
          <cx:pt idx="28314">3</cx:pt>
          <cx:pt idx="28315">3</cx:pt>
          <cx:pt idx="28316">2.3300000000000001</cx:pt>
          <cx:pt idx="28317">2</cx:pt>
          <cx:pt idx="28318">2.6699999999999999</cx:pt>
          <cx:pt idx="28319">2.6699999999999999</cx:pt>
          <cx:pt idx="28320">3</cx:pt>
          <cx:pt idx="28321">2.3300000000000001</cx:pt>
          <cx:pt idx="28322">2</cx:pt>
          <cx:pt idx="28323">3</cx:pt>
          <cx:pt idx="28324">1</cx:pt>
          <cx:pt idx="28325">3</cx:pt>
          <cx:pt idx="28326">2.4466666666666668</cx:pt>
          <cx:pt idx="28327">2.3300000000000001</cx:pt>
          <cx:pt idx="28328">2</cx:pt>
          <cx:pt idx="28329">2.335</cx:pt>
          <cx:pt idx="28330">2.835</cx:pt>
          <cx:pt idx="28331">2.3300000000000001</cx:pt>
          <cx:pt idx="28332">2.6699999999999999</cx:pt>
          <cx:pt idx="28333">1</cx:pt>
          <cx:pt idx="28334">3</cx:pt>
          <cx:pt idx="28335">3</cx:pt>
          <cx:pt idx="28336">3</cx:pt>
          <cx:pt idx="28337">2.6699999999999999</cx:pt>
          <cx:pt idx="28338">2.6699999999999999</cx:pt>
          <cx:pt idx="28339">2</cx:pt>
          <cx:pt idx="28340">3</cx:pt>
          <cx:pt idx="28341">2.1699999999999999</cx:pt>
          <cx:pt idx="28342">3</cx:pt>
          <cx:pt idx="28343">2.6699999999999999</cx:pt>
          <cx:pt idx="28344">3</cx:pt>
          <cx:pt idx="28345">2.6699999999999999</cx:pt>
          <cx:pt idx="28346">1.3300000000000001</cx:pt>
          <cx:pt idx="28347">2.2783333333333333</cx:pt>
          <cx:pt idx="28348">1.6699999999999999</cx:pt>
          <cx:pt idx="28349">2.3300000000000001</cx:pt>
          <cx:pt idx="28350">2.3300000000000001</cx:pt>
          <cx:pt idx="28351">2.3300000000000001</cx:pt>
          <cx:pt idx="28352">1.3300000000000001</cx:pt>
          <cx:pt idx="28353">2</cx:pt>
          <cx:pt idx="28354">1.835</cx:pt>
          <cx:pt idx="28355">3</cx:pt>
          <cx:pt idx="28356">3</cx:pt>
          <cx:pt idx="28357">2.3300000000000001</cx:pt>
          <cx:pt idx="28358">2.3300000000000001</cx:pt>
          <cx:pt idx="28359">3</cx:pt>
          <cx:pt idx="28360">2.5566666666666666</cx:pt>
          <cx:pt idx="28361">2</cx:pt>
          <cx:pt idx="28362">3</cx:pt>
          <cx:pt idx="28363">1.835</cx:pt>
          <cx:pt idx="28364">1.6699999999999999</cx:pt>
          <cx:pt idx="28365">2.3300000000000001</cx:pt>
          <cx:pt idx="28366">1.835</cx:pt>
          <cx:pt idx="28367">3</cx:pt>
          <cx:pt idx="28368">2.5566666666666666</cx:pt>
          <cx:pt idx="28369">3</cx:pt>
          <cx:pt idx="28370">2.6699999999999999</cx:pt>
          <cx:pt idx="28371">2.3300000000000001</cx:pt>
          <cx:pt idx="28372">3</cx:pt>
          <cx:pt idx="28373">2.6699999999999999</cx:pt>
          <cx:pt idx="28374">2.6699999999999999</cx:pt>
          <cx:pt idx="28375">2</cx:pt>
          <cx:pt idx="28376">3</cx:pt>
          <cx:pt idx="28377">3</cx:pt>
          <cx:pt idx="28378">2.3300000000000001</cx:pt>
          <cx:pt idx="28379">2.5</cx:pt>
          <cx:pt idx="28380">2.5</cx:pt>
          <cx:pt idx="28381">2</cx:pt>
          <cx:pt idx="28382">3</cx:pt>
          <cx:pt idx="28383">2.3300000000000001</cx:pt>
          <cx:pt idx="28384">2.6699999999999999</cx:pt>
          <cx:pt idx="28385">3</cx:pt>
          <cx:pt idx="28386">1.6699999999999999</cx:pt>
          <cx:pt idx="28387">2</cx:pt>
          <cx:pt idx="28388">3</cx:pt>
          <cx:pt idx="28389">1.6666666666666667</cx:pt>
          <cx:pt idx="28390">2</cx:pt>
          <cx:pt idx="28391">2.6699999999999999</cx:pt>
          <cx:pt idx="28392">1.915</cx:pt>
          <cx:pt idx="28393">2.3300000000000001</cx:pt>
          <cx:pt idx="28394">2.5</cx:pt>
          <cx:pt idx="28395">2.6699999999999999</cx:pt>
          <cx:pt idx="28396">3</cx:pt>
          <cx:pt idx="28397">2.5</cx:pt>
          <cx:pt idx="28398">2.6699999999999999</cx:pt>
          <cx:pt idx="28399">1.835</cx:pt>
          <cx:pt idx="28400">3</cx:pt>
          <cx:pt idx="28401">2</cx:pt>
          <cx:pt idx="28402">3</cx:pt>
          <cx:pt idx="28403">2.3300000000000001</cx:pt>
          <cx:pt idx="28404">3</cx:pt>
          <cx:pt idx="28405">1.6699999999999999</cx:pt>
          <cx:pt idx="28406">3</cx:pt>
          <cx:pt idx="28407">2</cx:pt>
          <cx:pt idx="28408">1.6699999999999999</cx:pt>
          <cx:pt idx="28409">2.5</cx:pt>
          <cx:pt idx="28410">2.5</cx:pt>
          <cx:pt idx="28411">2.335</cx:pt>
          <cx:pt idx="28412">2.6699999999999999</cx:pt>
          <cx:pt idx="28413">3</cx:pt>
          <cx:pt idx="28414">2.3300000000000001</cx:pt>
          <cx:pt idx="28415">2.5</cx:pt>
          <cx:pt idx="28416">2.3300000000000001</cx:pt>
          <cx:pt idx="28417">2</cx:pt>
          <cx:pt idx="28418">2.6699999999999999</cx:pt>
          <cx:pt idx="28419">3</cx:pt>
          <cx:pt idx="28420">3</cx:pt>
          <cx:pt idx="28421">2.3300000000000001</cx:pt>
          <cx:pt idx="28422">3</cx:pt>
          <cx:pt idx="28423">2.835</cx:pt>
          <cx:pt idx="28424">3</cx:pt>
          <cx:pt idx="28425">3</cx:pt>
          <cx:pt idx="28426">2.6699999999999999</cx:pt>
          <cx:pt idx="28427">3</cx:pt>
          <cx:pt idx="28428">2.6699999999999999</cx:pt>
          <cx:pt idx="28429">2.3300000000000001</cx:pt>
          <cx:pt idx="28430">2.6699999999999999</cx:pt>
          <cx:pt idx="28431">1.6699999999999999</cx:pt>
          <cx:pt idx="28432">3</cx:pt>
          <cx:pt idx="28433">2.6699999999999999</cx:pt>
          <cx:pt idx="28434">2.6699999999999999</cx:pt>
          <cx:pt idx="28435">1.6699999999999999</cx:pt>
          <cx:pt idx="28436">2.6699999999999999</cx:pt>
          <cx:pt idx="28437">2</cx:pt>
          <cx:pt idx="28438">2.6699999999999999</cx:pt>
          <cx:pt idx="28439">2.5</cx:pt>
          <cx:pt idx="28440">2.835</cx:pt>
          <cx:pt idx="28441">3</cx:pt>
          <cx:pt idx="28442">2.7766666666666668</cx:pt>
          <cx:pt idx="28443">2.4466666666666668</cx:pt>
          <cx:pt idx="28444">1.6699999999999999</cx:pt>
          <cx:pt idx="28445">2.3300000000000001</cx:pt>
          <cx:pt idx="28446">3</cx:pt>
          <cx:pt idx="28447">1.3300000000000001</cx:pt>
          <cx:pt idx="28448">3</cx:pt>
          <cx:pt idx="28449">2.6699999999999999</cx:pt>
          <cx:pt idx="28450">2.165</cx:pt>
          <cx:pt idx="28451">3</cx:pt>
          <cx:pt idx="28452">3</cx:pt>
          <cx:pt idx="28453">2</cx:pt>
          <cx:pt idx="28454">2.4433333333333334</cx:pt>
          <cx:pt idx="28455">3</cx:pt>
          <cx:pt idx="28456">3</cx:pt>
          <cx:pt idx="28457">2.3300000000000001</cx:pt>
          <cx:pt idx="28458">3</cx:pt>
          <cx:pt idx="28459">2</cx:pt>
          <cx:pt idx="28460">1.6699999999999999</cx:pt>
          <cx:pt idx="28461">2</cx:pt>
          <cx:pt idx="28462">2.835</cx:pt>
          <cx:pt idx="28463">2</cx:pt>
          <cx:pt idx="28464">3</cx:pt>
          <cx:pt idx="28465">3</cx:pt>
          <cx:pt idx="28466">2.6699999999999999</cx:pt>
          <cx:pt idx="28467">3</cx:pt>
          <cx:pt idx="28468">3</cx:pt>
          <cx:pt idx="28469">2.6699999999999999</cx:pt>
          <cx:pt idx="28470">2</cx:pt>
          <cx:pt idx="28471">2.3300000000000001</cx:pt>
          <cx:pt idx="28472">3</cx:pt>
          <cx:pt idx="28473">2.6699999999999999</cx:pt>
          <cx:pt idx="28474">3</cx:pt>
          <cx:pt idx="28475">2.6699999999999999</cx:pt>
          <cx:pt idx="28476">2.3300000000000001</cx:pt>
          <cx:pt idx="28477">2</cx:pt>
          <cx:pt idx="28478">2.4433333333333334</cx:pt>
          <cx:pt idx="28479">2.3300000000000001</cx:pt>
          <cx:pt idx="28480">2.3300000000000001</cx:pt>
          <cx:pt idx="28481">2.1699999999999999</cx:pt>
          <cx:pt idx="28482">2.6699999999999999</cx:pt>
          <cx:pt idx="28483">2.6699999999999999</cx:pt>
          <cx:pt idx="28484">3</cx:pt>
          <cx:pt idx="28485">2.3300000000000001</cx:pt>
          <cx:pt idx="28486">3</cx:pt>
          <cx:pt idx="28487">2.165</cx:pt>
          <cx:pt idx="28488">2.665</cx:pt>
          <cx:pt idx="28489">3</cx:pt>
          <cx:pt idx="28490">3</cx:pt>
          <cx:pt idx="28491">3</cx:pt>
          <cx:pt idx="28492">2.6699999999999999</cx:pt>
          <cx:pt idx="28493">2.6699999999999999</cx:pt>
          <cx:pt idx="28494">2</cx:pt>
          <cx:pt idx="28495">2.3300000000000001</cx:pt>
          <cx:pt idx="28496">2.665</cx:pt>
          <cx:pt idx="28497">3</cx:pt>
          <cx:pt idx="28498">2</cx:pt>
          <cx:pt idx="28499">2.4433333333333334</cx:pt>
          <cx:pt idx="28500">2</cx:pt>
          <cx:pt idx="28501">2.6699999999999999</cx:pt>
          <cx:pt idx="28502">3</cx:pt>
          <cx:pt idx="28503">2.3300000000000001</cx:pt>
          <cx:pt idx="28504">1.6699999999999999</cx:pt>
          <cx:pt idx="28505">3</cx:pt>
          <cx:pt idx="28506">2.165</cx:pt>
          <cx:pt idx="28507">3</cx:pt>
          <cx:pt idx="28508">2.6699999999999999</cx:pt>
          <cx:pt idx="28509">2.532</cx:pt>
          <cx:pt idx="28510">2.5</cx:pt>
          <cx:pt idx="28511">2</cx:pt>
          <cx:pt idx="28512">3</cx:pt>
          <cx:pt idx="28513">1.8899999999999999</cx:pt>
          <cx:pt idx="28514">3</cx:pt>
          <cx:pt idx="28515">3</cx:pt>
          <cx:pt idx="28516">1.6699999999999999</cx:pt>
          <cx:pt idx="28517">2</cx:pt>
          <cx:pt idx="28518">2.6699999999999999</cx:pt>
          <cx:pt idx="28519">2.3300000000000001</cx:pt>
          <cx:pt idx="28520">3</cx:pt>
          <cx:pt idx="28521">2.5</cx:pt>
          <cx:pt idx="28522">3</cx:pt>
          <cx:pt idx="28523">1.3300000000000001</cx:pt>
          <cx:pt idx="28524">2.5</cx:pt>
          <cx:pt idx="28525">2.3300000000000001</cx:pt>
          <cx:pt idx="28526">2.6699999999999999</cx:pt>
          <cx:pt idx="28527">2.6699999999999999</cx:pt>
          <cx:pt idx="28528">3</cx:pt>
          <cx:pt idx="28529">1.6699999999999999</cx:pt>
          <cx:pt idx="28530">2.3300000000000001</cx:pt>
          <cx:pt idx="28531">3</cx:pt>
          <cx:pt idx="28532">2.0825</cx:pt>
          <cx:pt idx="28533">2.3300000000000001</cx:pt>
          <cx:pt idx="28534">2.3300000000000001</cx:pt>
          <cx:pt idx="28535">3</cx:pt>
          <cx:pt idx="28536">3</cx:pt>
          <cx:pt idx="28537">1.835</cx:pt>
          <cx:pt idx="28538">1.6699999999999999</cx:pt>
          <cx:pt idx="28539">2.6699999999999999</cx:pt>
          <cx:pt idx="28540">2.6699999999999999</cx:pt>
          <cx:pt idx="28541">2.6699999999999999</cx:pt>
          <cx:pt idx="28542">2</cx:pt>
          <cx:pt idx="28543">2.2233333333333332</cx:pt>
          <cx:pt idx="28544">3</cx:pt>
          <cx:pt idx="28545">3</cx:pt>
          <cx:pt idx="28546">2.6699999999999999</cx:pt>
          <cx:pt idx="28547">2.665</cx:pt>
          <cx:pt idx="28548">3</cx:pt>
          <cx:pt idx="28549">1</cx:pt>
          <cx:pt idx="28550">3</cx:pt>
          <cx:pt idx="28551">2.3300000000000001</cx:pt>
          <cx:pt idx="28552">2.6699999999999999</cx:pt>
          <cx:pt idx="28553">2</cx:pt>
          <cx:pt idx="28554">3</cx:pt>
          <cx:pt idx="28555">3</cx:pt>
          <cx:pt idx="28556">2.3300000000000001</cx:pt>
          <cx:pt idx="28557">3</cx:pt>
          <cx:pt idx="28558">1.6699999999999999</cx:pt>
          <cx:pt idx="28559">3</cx:pt>
          <cx:pt idx="28560">2.6699999999999999</cx:pt>
          <cx:pt idx="28561">2.5</cx:pt>
          <cx:pt idx="28562">2.335</cx:pt>
          <cx:pt idx="28563">2.6699999999999999</cx:pt>
          <cx:pt idx="28564">2.165</cx:pt>
          <cx:pt idx="28565">3</cx:pt>
          <cx:pt idx="28566">1.6699999999999999</cx:pt>
          <cx:pt idx="28567">3</cx:pt>
          <cx:pt idx="28568">2.165</cx:pt>
          <cx:pt idx="28569">1.835</cx:pt>
          <cx:pt idx="28570">2.165</cx:pt>
          <cx:pt idx="28571">2.665</cx:pt>
          <cx:pt idx="28572">2.835</cx:pt>
          <cx:pt idx="28573">3</cx:pt>
          <cx:pt idx="28574">2.6699999999999999</cx:pt>
          <cx:pt idx="28575">1.6699999999999999</cx:pt>
          <cx:pt idx="28576">2</cx:pt>
          <cx:pt idx="28577">2.6699999999999999</cx:pt>
          <cx:pt idx="28578">2.6699999999999999</cx:pt>
          <cx:pt idx="28579">3</cx:pt>
          <cx:pt idx="28580">2.6699999999999999</cx:pt>
          <cx:pt idx="28581">2.665</cx:pt>
          <cx:pt idx="28582">3</cx:pt>
          <cx:pt idx="28583">3</cx:pt>
          <cx:pt idx="28584">3</cx:pt>
          <cx:pt idx="28585">2.6699999999999999</cx:pt>
          <cx:pt idx="28586">2</cx:pt>
          <cx:pt idx="28587">3</cx:pt>
          <cx:pt idx="28588">2.3300000000000001</cx:pt>
          <cx:pt idx="28589">1.6699999999999999</cx:pt>
          <cx:pt idx="28590">2.835</cx:pt>
          <cx:pt idx="28591">2.665</cx:pt>
          <cx:pt idx="28592">2.3300000000000001</cx:pt>
          <cx:pt idx="28593">3</cx:pt>
          <cx:pt idx="28594">3</cx:pt>
          <cx:pt idx="28595">2.665</cx:pt>
          <cx:pt idx="28596">2.665</cx:pt>
          <cx:pt idx="28597">2.6699999999999999</cx:pt>
          <cx:pt idx="28598">1.22</cx:pt>
          <cx:pt idx="28599">2.165</cx:pt>
          <cx:pt idx="28600">2.3300000000000001</cx:pt>
          <cx:pt idx="28601">1.3300000000000001</cx:pt>
          <cx:pt idx="28602">2.6699999999999999</cx:pt>
          <cx:pt idx="28603">2</cx:pt>
          <cx:pt idx="28604">1.3300000000000001</cx:pt>
          <cx:pt idx="28605">2.415</cx:pt>
          <cx:pt idx="28606">3</cx:pt>
          <cx:pt idx="28607">3</cx:pt>
          <cx:pt idx="28608">2.3300000000000001</cx:pt>
          <cx:pt idx="28609">2.665</cx:pt>
          <cx:pt idx="28610">3</cx:pt>
          <cx:pt idx="28611">2.6699999999999999</cx:pt>
          <cx:pt idx="28612">2.165</cx:pt>
          <cx:pt idx="28613">3</cx:pt>
          <cx:pt idx="28614">3</cx:pt>
          <cx:pt idx="28615">2.5</cx:pt>
          <cx:pt idx="28616">3</cx:pt>
          <cx:pt idx="28617">3</cx:pt>
          <cx:pt idx="28618">3</cx:pt>
          <cx:pt idx="28619">2</cx:pt>
          <cx:pt idx="28620">2.6699999999999999</cx:pt>
          <cx:pt idx="28621">2.6699999999999999</cx:pt>
          <cx:pt idx="28622">2.6699999999999999</cx:pt>
          <cx:pt idx="28623">2.6699999999999999</cx:pt>
          <cx:pt idx="28624">2.3300000000000001</cx:pt>
          <cx:pt idx="28625">2.6699999999999999</cx:pt>
          <cx:pt idx="28626">2</cx:pt>
          <cx:pt idx="28627">1.6699999999999999</cx:pt>
          <cx:pt idx="28628">2.3300000000000001</cx:pt>
          <cx:pt idx="28629">1.3300000000000001</cx:pt>
          <cx:pt idx="28630">3</cx:pt>
          <cx:pt idx="28631">2.6699999999999999</cx:pt>
          <cx:pt idx="28632">2.3300000000000001</cx:pt>
          <cx:pt idx="28633">3</cx:pt>
          <cx:pt idx="28634">2.3300000000000001</cx:pt>
          <cx:pt idx="28635">3</cx:pt>
          <cx:pt idx="28636">2.0659999999999998</cx:pt>
          <cx:pt idx="28637">3</cx:pt>
          <cx:pt idx="28638">3</cx:pt>
          <cx:pt idx="28639">2.6699999999999999</cx:pt>
          <cx:pt idx="28640">1</cx:pt>
          <cx:pt idx="28641">3</cx:pt>
          <cx:pt idx="28642">3</cx:pt>
          <cx:pt idx="28643">2</cx:pt>
          <cx:pt idx="28644">2.835</cx:pt>
          <cx:pt idx="28645">3</cx:pt>
          <cx:pt idx="28646">2.6699999999999999</cx:pt>
          <cx:pt idx="28647">2.3300000000000001</cx:pt>
          <cx:pt idx="28648">2.3300000000000001</cx:pt>
          <cx:pt idx="28649">2.3300000000000001</cx:pt>
          <cx:pt idx="28650">3</cx:pt>
          <cx:pt idx="28651">3</cx:pt>
          <cx:pt idx="28652">3</cx:pt>
          <cx:pt idx="28653">3</cx:pt>
          <cx:pt idx="28654">1</cx:pt>
          <cx:pt idx="28655">2.3300000000000001</cx:pt>
          <cx:pt idx="28656">2.6699999999999999</cx:pt>
          <cx:pt idx="28657">3</cx:pt>
          <cx:pt idx="28658">3</cx:pt>
          <cx:pt idx="28659">3</cx:pt>
          <cx:pt idx="28660">2.6699999999999999</cx:pt>
          <cx:pt idx="28661">3</cx:pt>
          <cx:pt idx="28662">2.665</cx:pt>
          <cx:pt idx="28663">2.5</cx:pt>
          <cx:pt idx="28664">2.3300000000000001</cx:pt>
          <cx:pt idx="28665">2.6699999999999999</cx:pt>
          <cx:pt idx="28666">3</cx:pt>
          <cx:pt idx="28667">2.6699999999999999</cx:pt>
          <cx:pt idx="28668">2</cx:pt>
          <cx:pt idx="28669">2.6699999999999999</cx:pt>
          <cx:pt idx="28670">2.6699999999999999</cx:pt>
          <cx:pt idx="28671">1.8866666666666667</cx:pt>
          <cx:pt idx="28672">3</cx:pt>
          <cx:pt idx="28673">3</cx:pt>
          <cx:pt idx="28674">2.3300000000000001</cx:pt>
          <cx:pt idx="28675">3</cx:pt>
          <cx:pt idx="28676">3</cx:pt>
          <cx:pt idx="28677">3</cx:pt>
          <cx:pt idx="28678">2.7766666666666668</cx:pt>
          <cx:pt idx="28679">2.165</cx:pt>
          <cx:pt idx="28680">2</cx:pt>
          <cx:pt idx="28681">1</cx:pt>
          <cx:pt idx="28682">2.6699999999999999</cx:pt>
          <cx:pt idx="28683">3</cx:pt>
          <cx:pt idx="28684">2.6699999999999999</cx:pt>
          <cx:pt idx="28685">3</cx:pt>
          <cx:pt idx="28686">1.835</cx:pt>
          <cx:pt idx="28687">2.3300000000000001</cx:pt>
          <cx:pt idx="28688">2.5</cx:pt>
          <cx:pt idx="28689">2</cx:pt>
          <cx:pt idx="28690">3</cx:pt>
          <cx:pt idx="28691">2.6699999999999999</cx:pt>
          <cx:pt idx="28692">3</cx:pt>
          <cx:pt idx="28693">2</cx:pt>
          <cx:pt idx="28694">1.665</cx:pt>
          <cx:pt idx="28695">1.6699999999999999</cx:pt>
          <cx:pt idx="28696">3</cx:pt>
          <cx:pt idx="28697">2.6699999999999999</cx:pt>
          <cx:pt idx="28698">1.3300000000000001</cx:pt>
          <cx:pt idx="28699">2.6699999999999999</cx:pt>
          <cx:pt idx="28700">2.5</cx:pt>
          <cx:pt idx="28701">3</cx:pt>
          <cx:pt idx="28702">3</cx:pt>
          <cx:pt idx="28703">2.6699999999999999</cx:pt>
          <cx:pt idx="28704">2.6699999999999999</cx:pt>
          <cx:pt idx="28705">2.6699999999999999</cx:pt>
          <cx:pt idx="28706">2.3300000000000001</cx:pt>
          <cx:pt idx="28707">2.5</cx:pt>
          <cx:pt idx="28708">2.665</cx:pt>
          <cx:pt idx="28709">3</cx:pt>
          <cx:pt idx="28710">3</cx:pt>
          <cx:pt idx="28711">3</cx:pt>
          <cx:pt idx="28712">2.3300000000000001</cx:pt>
          <cx:pt idx="28713">3</cx:pt>
          <cx:pt idx="28714">2.6699999999999999</cx:pt>
          <cx:pt idx="28715">3</cx:pt>
          <cx:pt idx="28716">3</cx:pt>
          <cx:pt idx="28717">2.4433333333333334</cx:pt>
          <cx:pt idx="28718">1.6699999999999999</cx:pt>
          <cx:pt idx="28719">3</cx:pt>
          <cx:pt idx="28720">2.5</cx:pt>
          <cx:pt idx="28721">2.3300000000000001</cx:pt>
          <cx:pt idx="28722">3</cx:pt>
          <cx:pt idx="28723">2</cx:pt>
          <cx:pt idx="28724">3</cx:pt>
          <cx:pt idx="28725">2.6666666666666665</cx:pt>
          <cx:pt idx="28726">2.3300000000000001</cx:pt>
          <cx:pt idx="28727">2.6699999999999999</cx:pt>
          <cx:pt idx="28728">2.6699999999999999</cx:pt>
          <cx:pt idx="28729">2</cx:pt>
          <cx:pt idx="28730">3</cx:pt>
          <cx:pt idx="28731">1.6699999999999999</cx:pt>
          <cx:pt idx="28732">2.6699999999999999</cx:pt>
          <cx:pt idx="28733">2.6699999999999999</cx:pt>
          <cx:pt idx="28734">2.6699999999999999</cx:pt>
          <cx:pt idx="28735">2.3300000000000001</cx:pt>
          <cx:pt idx="28736">3</cx:pt>
          <cx:pt idx="28737">3</cx:pt>
          <cx:pt idx="28738">2</cx:pt>
          <cx:pt idx="28739">2</cx:pt>
          <cx:pt idx="28740">3</cx:pt>
          <cx:pt idx="28741">1.835</cx:pt>
          <cx:pt idx="28742">1.6699999999999999</cx:pt>
          <cx:pt idx="28743">3</cx:pt>
          <cx:pt idx="28744">1</cx:pt>
          <cx:pt idx="28745">3</cx:pt>
          <cx:pt idx="28746">2</cx:pt>
          <cx:pt idx="28747">2.3300000000000001</cx:pt>
          <cx:pt idx="28748">2.5</cx:pt>
          <cx:pt idx="28749">2.165</cx:pt>
          <cx:pt idx="28750">2.165</cx:pt>
          <cx:pt idx="28751">2.6699999999999999</cx:pt>
          <cx:pt idx="28752">2.6699999999999999</cx:pt>
          <cx:pt idx="28753">2.5</cx:pt>
          <cx:pt idx="28754">1.6699999999999999</cx:pt>
          <cx:pt idx="28755">3</cx:pt>
          <cx:pt idx="28756">2.3300000000000001</cx:pt>
          <cx:pt idx="28757">1.835</cx:pt>
          <cx:pt idx="28758">3</cx:pt>
          <cx:pt idx="28759">3</cx:pt>
          <cx:pt idx="28760">1.6699999999999999</cx:pt>
          <cx:pt idx="28761">3</cx:pt>
          <cx:pt idx="28762">3</cx:pt>
          <cx:pt idx="28763">2.3300000000000001</cx:pt>
          <cx:pt idx="28764">3</cx:pt>
          <cx:pt idx="28765">2.6699999999999999</cx:pt>
          <cx:pt idx="28766">2.6699999999999999</cx:pt>
          <cx:pt idx="28767">2.6699999999999999</cx:pt>
          <cx:pt idx="28768">2.3300000000000001</cx:pt>
          <cx:pt idx="28769">3</cx:pt>
          <cx:pt idx="28770">2.3300000000000001</cx:pt>
          <cx:pt idx="28771">2.835</cx:pt>
          <cx:pt idx="28772">2.3300000000000001</cx:pt>
          <cx:pt idx="28773">1</cx:pt>
          <cx:pt idx="28774">1.3300000000000001</cx:pt>
          <cx:pt idx="28775">2</cx:pt>
          <cx:pt idx="28776">3</cx:pt>
          <cx:pt idx="28777">1.915</cx:pt>
          <cx:pt idx="28778">3</cx:pt>
          <cx:pt idx="28779">2.6699999999999999</cx:pt>
          <cx:pt idx="28780">2</cx:pt>
          <cx:pt idx="28781">2.3300000000000001</cx:pt>
          <cx:pt idx="28782">2</cx:pt>
          <cx:pt idx="28783">2.6699999999999999</cx:pt>
          <cx:pt idx="28784">1</cx:pt>
          <cx:pt idx="28785">2.335</cx:pt>
          <cx:pt idx="28786">3</cx:pt>
          <cx:pt idx="28787">2.6699999999999999</cx:pt>
          <cx:pt idx="28788">2.3300000000000001</cx:pt>
          <cx:pt idx="28789">2</cx:pt>
          <cx:pt idx="28790">3</cx:pt>
          <cx:pt idx="28791">3</cx:pt>
          <cx:pt idx="28792">2</cx:pt>
          <cx:pt idx="28793">1.6699999999999999</cx:pt>
          <cx:pt idx="28794">2.6699999999999999</cx:pt>
          <cx:pt idx="28795">2.6699999999999999</cx:pt>
          <cx:pt idx="28796">3</cx:pt>
          <cx:pt idx="28797">2.5</cx:pt>
          <cx:pt idx="28798">1.6699999999999999</cx:pt>
          <cx:pt idx="28799">2.3300000000000001</cx:pt>
          <cx:pt idx="28800">2.3325</cx:pt>
          <cx:pt idx="28801">2.6699999999999999</cx:pt>
          <cx:pt idx="28802">2.335</cx:pt>
          <cx:pt idx="28803">3</cx:pt>
          <cx:pt idx="28804">1.6699999999999999</cx:pt>
          <cx:pt idx="28805">3</cx:pt>
          <cx:pt idx="28806">2</cx:pt>
          <cx:pt idx="28807">3</cx:pt>
          <cx:pt idx="28808">3</cx:pt>
          <cx:pt idx="28809">1.6699999999999999</cx:pt>
          <cx:pt idx="28810">3</cx:pt>
          <cx:pt idx="28811">2.3300000000000001</cx:pt>
          <cx:pt idx="28812">3</cx:pt>
          <cx:pt idx="28813">3</cx:pt>
          <cx:pt idx="28814">3</cx:pt>
          <cx:pt idx="28815">2.3300000000000001</cx:pt>
          <cx:pt idx="28816">1.6699999999999999</cx:pt>
          <cx:pt idx="28817">3</cx:pt>
          <cx:pt idx="28818">1.6699999999999999</cx:pt>
          <cx:pt idx="28819">3</cx:pt>
          <cx:pt idx="28820">2.3300000000000001</cx:pt>
          <cx:pt idx="28821">2.3300000000000001</cx:pt>
          <cx:pt idx="28822">2.3300000000000001</cx:pt>
          <cx:pt idx="28823">3</cx:pt>
          <cx:pt idx="28824">2.3300000000000001</cx:pt>
          <cx:pt idx="28825">3</cx:pt>
          <cx:pt idx="28826">2.5</cx:pt>
          <cx:pt idx="28827">2.335</cx:pt>
          <cx:pt idx="28828">2.3300000000000001</cx:pt>
          <cx:pt idx="28829">2.3300000000000001</cx:pt>
          <cx:pt idx="28830">3</cx:pt>
          <cx:pt idx="28831">1.6699999999999999</cx:pt>
          <cx:pt idx="28832">2.6666666666666665</cx:pt>
          <cx:pt idx="28833">2</cx:pt>
          <cx:pt idx="28834">2.6699999999999999</cx:pt>
          <cx:pt idx="28835">3</cx:pt>
          <cx:pt idx="28836">3</cx:pt>
          <cx:pt idx="28837">3</cx:pt>
          <cx:pt idx="28838">1.3300000000000001</cx:pt>
          <cx:pt idx="28839">2.6699999999999999</cx:pt>
          <cx:pt idx="28840">3</cx:pt>
          <cx:pt idx="28841">3</cx:pt>
          <cx:pt idx="28842">2.3300000000000001</cx:pt>
          <cx:pt idx="28843">2.3300000000000001</cx:pt>
          <cx:pt idx="28844">2.3300000000000001</cx:pt>
          <cx:pt idx="28845">2.665</cx:pt>
          <cx:pt idx="28846">3</cx:pt>
          <cx:pt idx="28847">2.3300000000000001</cx:pt>
          <cx:pt idx="28848">3</cx:pt>
          <cx:pt idx="28849">2.3300000000000001</cx:pt>
          <cx:pt idx="28850">2.3300000000000001</cx:pt>
          <cx:pt idx="28851">3</cx:pt>
          <cx:pt idx="28852">2.3300000000000001</cx:pt>
          <cx:pt idx="28853">2.6699999999999999</cx:pt>
          <cx:pt idx="28854">2</cx:pt>
          <cx:pt idx="28855">3</cx:pt>
          <cx:pt idx="28856">1.6699999999999999</cx:pt>
          <cx:pt idx="28857">1.665</cx:pt>
          <cx:pt idx="28858">2.6699999999999999</cx:pt>
          <cx:pt idx="28859">2.3300000000000001</cx:pt>
          <cx:pt idx="28860">1.3300000000000001</cx:pt>
          <cx:pt idx="28861">2.3300000000000001</cx:pt>
          <cx:pt idx="28862">2.335</cx:pt>
          <cx:pt idx="28863">3</cx:pt>
          <cx:pt idx="28864">3</cx:pt>
          <cx:pt idx="28865">2.835</cx:pt>
          <cx:pt idx="28866">1.3300000000000001</cx:pt>
          <cx:pt idx="28867">2.3300000000000001</cx:pt>
          <cx:pt idx="28868">2</cx:pt>
          <cx:pt idx="28869">2.3300000000000001</cx:pt>
          <cx:pt idx="28870">1.835</cx:pt>
          <cx:pt idx="28871">1.3300000000000001</cx:pt>
          <cx:pt idx="28872">2.3300000000000001</cx:pt>
          <cx:pt idx="28873">2</cx:pt>
          <cx:pt idx="28874">1.3300000000000001</cx:pt>
          <cx:pt idx="28875">1.5533333333333335</cx:pt>
          <cx:pt idx="28876">3</cx:pt>
          <cx:pt idx="28877">3</cx:pt>
          <cx:pt idx="28878">2.0033333333333334</cx:pt>
          <cx:pt idx="28879">3</cx:pt>
          <cx:pt idx="28880">2.1099999999999999</cx:pt>
          <cx:pt idx="28881">2.3300000000000001</cx:pt>
          <cx:pt idx="28882">2.5</cx:pt>
          <cx:pt idx="28883">3</cx:pt>
          <cx:pt idx="28884">2.3300000000000001</cx:pt>
          <cx:pt idx="28885">2</cx:pt>
          <cx:pt idx="28886">3</cx:pt>
          <cx:pt idx="28887">3</cx:pt>
          <cx:pt idx="28888">2.835</cx:pt>
          <cx:pt idx="28889">3</cx:pt>
          <cx:pt idx="28890">2.335</cx:pt>
          <cx:pt idx="28891">2.3300000000000001</cx:pt>
          <cx:pt idx="28892">1</cx:pt>
          <cx:pt idx="28893">2.6699999999999999</cx:pt>
          <cx:pt idx="28894">3</cx:pt>
          <cx:pt idx="28895">2.5</cx:pt>
          <cx:pt idx="28896">3</cx:pt>
          <cx:pt idx="28897">1.6699999999999999</cx:pt>
          <cx:pt idx="28898">2.3300000000000001</cx:pt>
          <cx:pt idx="28899">1.6699999999999999</cx:pt>
          <cx:pt idx="28900">2.6699999999999999</cx:pt>
          <cx:pt idx="28901">2.3300000000000001</cx:pt>
          <cx:pt idx="28902">3</cx:pt>
          <cx:pt idx="28903">2.3300000000000001</cx:pt>
          <cx:pt idx="28904">2.6699999999999999</cx:pt>
          <cx:pt idx="28905">3</cx:pt>
          <cx:pt idx="28906">3</cx:pt>
          <cx:pt idx="28907">2.3300000000000001</cx:pt>
          <cx:pt idx="28908">3</cx:pt>
          <cx:pt idx="28909">2.6666666666666665</cx:pt>
          <cx:pt idx="28910">3</cx:pt>
          <cx:pt idx="28911">3</cx:pt>
          <cx:pt idx="28912">3</cx:pt>
          <cx:pt idx="28913">2.6699999999999999</cx:pt>
          <cx:pt idx="28914">2.3300000000000001</cx:pt>
          <cx:pt idx="28915">3</cx:pt>
          <cx:pt idx="28916">2.1699999999999999</cx:pt>
          <cx:pt idx="28917">2.1699999999999999</cx:pt>
          <cx:pt idx="28918">2.6699999999999999</cx:pt>
          <cx:pt idx="28919">2.665</cx:pt>
          <cx:pt idx="28920">2.6699999999999999</cx:pt>
          <cx:pt idx="28921">2.835</cx:pt>
          <cx:pt idx="28922">3</cx:pt>
          <cx:pt idx="28923">2</cx:pt>
          <cx:pt idx="28924">3</cx:pt>
          <cx:pt idx="28925">1.665</cx:pt>
          <cx:pt idx="28926">2</cx:pt>
          <cx:pt idx="28927">2</cx:pt>
          <cx:pt idx="28928">2</cx:pt>
          <cx:pt idx="28929">2.5</cx:pt>
          <cx:pt idx="28930">2.6699999999999999</cx:pt>
          <cx:pt idx="28931">2.6666666666666665</cx:pt>
          <cx:pt idx="28932">2.3300000000000001</cx:pt>
          <cx:pt idx="28933">3</cx:pt>
          <cx:pt idx="28934">3</cx:pt>
          <cx:pt idx="28935">2.6666666666666665</cx:pt>
          <cx:pt idx="28936">2.835</cx:pt>
          <cx:pt idx="28937">3</cx:pt>
          <cx:pt idx="28938">2.3300000000000001</cx:pt>
          <cx:pt idx="28939">2.6699999999999999</cx:pt>
          <cx:pt idx="28940">2.3300000000000001</cx:pt>
          <cx:pt idx="28941">2.3300000000000001</cx:pt>
          <cx:pt idx="28942">2.6699999999999999</cx:pt>
          <cx:pt idx="28943">1.6699999999999999</cx:pt>
          <cx:pt idx="28944">3</cx:pt>
          <cx:pt idx="28945">2.3300000000000001</cx:pt>
          <cx:pt idx="28946">2</cx:pt>
          <cx:pt idx="28947">3</cx:pt>
          <cx:pt idx="28948">1.6699999999999999</cx:pt>
          <cx:pt idx="28949">2.3300000000000001</cx:pt>
          <cx:pt idx="28950">2.6699999999999999</cx:pt>
          <cx:pt idx="28951">1.3300000000000001</cx:pt>
          <cx:pt idx="28952">2.5</cx:pt>
          <cx:pt idx="28953">2.165</cx:pt>
          <cx:pt idx="28954">1</cx:pt>
          <cx:pt idx="28955">3</cx:pt>
          <cx:pt idx="28956">3</cx:pt>
          <cx:pt idx="28957">1.6699999999999999</cx:pt>
          <cx:pt idx="28958">2.3300000000000001</cx:pt>
          <cx:pt idx="28959">1.6699999999999999</cx:pt>
          <cx:pt idx="28960">1.6699999999999999</cx:pt>
          <cx:pt idx="28961">2.6699999999999999</cx:pt>
          <cx:pt idx="28962">1.3300000000000001</cx:pt>
          <cx:pt idx="28963">3</cx:pt>
          <cx:pt idx="28964">2.3300000000000001</cx:pt>
          <cx:pt idx="28965">3</cx:pt>
          <cx:pt idx="28966">2.6699999999999999</cx:pt>
          <cx:pt idx="28967">2</cx:pt>
          <cx:pt idx="28968">2.6699999999999999</cx:pt>
          <cx:pt idx="28969">2.6699999999999999</cx:pt>
          <cx:pt idx="28970">2</cx:pt>
          <cx:pt idx="28971">2.3300000000000001</cx:pt>
          <cx:pt idx="28972">2</cx:pt>
          <cx:pt idx="28973">3</cx:pt>
          <cx:pt idx="28974">3</cx:pt>
          <cx:pt idx="28975">2.5</cx:pt>
          <cx:pt idx="28976">3</cx:pt>
          <cx:pt idx="28977">3</cx:pt>
          <cx:pt idx="28978">2.6699999999999999</cx:pt>
          <cx:pt idx="28979">2.3300000000000001</cx:pt>
          <cx:pt idx="28980">2.6699999999999999</cx:pt>
          <cx:pt idx="28981">2.6699999999999999</cx:pt>
          <cx:pt idx="28982">2.6699999999999999</cx:pt>
          <cx:pt idx="28983">3</cx:pt>
          <cx:pt idx="28984">1.835</cx:pt>
          <cx:pt idx="28985">1.6699999999999999</cx:pt>
          <cx:pt idx="28986">3</cx:pt>
          <cx:pt idx="28987">2</cx:pt>
          <cx:pt idx="28988">2.3300000000000001</cx:pt>
          <cx:pt idx="28989">1.6699999999999999</cx:pt>
          <cx:pt idx="28990">1.665</cx:pt>
          <cx:pt idx="28991">3</cx:pt>
          <cx:pt idx="28992">1.6699999999999999</cx:pt>
          <cx:pt idx="28993">2</cx:pt>
          <cx:pt idx="28994">2.6699999999999999</cx:pt>
          <cx:pt idx="28995">3</cx:pt>
          <cx:pt idx="28996">2</cx:pt>
          <cx:pt idx="28997">2.3300000000000001</cx:pt>
          <cx:pt idx="28998">3</cx:pt>
          <cx:pt idx="28999">3</cx:pt>
          <cx:pt idx="29000">2.6699999999999999</cx:pt>
          <cx:pt idx="29001">2</cx:pt>
          <cx:pt idx="29002">2</cx:pt>
          <cx:pt idx="29003">2.835</cx:pt>
          <cx:pt idx="29004">3</cx:pt>
          <cx:pt idx="29005">1.3300000000000001</cx:pt>
          <cx:pt idx="29006">1.3300000000000001</cx:pt>
          <cx:pt idx="29007">3</cx:pt>
          <cx:pt idx="29008">2</cx:pt>
          <cx:pt idx="29009">2.165</cx:pt>
          <cx:pt idx="29010">3</cx:pt>
          <cx:pt idx="29011">3</cx:pt>
          <cx:pt idx="29012">2.6699999999999999</cx:pt>
          <cx:pt idx="29013">2</cx:pt>
          <cx:pt idx="29014">1.6699999999999999</cx:pt>
          <cx:pt idx="29015">2.835</cx:pt>
          <cx:pt idx="29016">3</cx:pt>
          <cx:pt idx="29017">2.6699999999999999</cx:pt>
          <cx:pt idx="29018">3</cx:pt>
          <cx:pt idx="29019">2.665</cx:pt>
          <cx:pt idx="29020">2.665</cx:pt>
          <cx:pt idx="29021">1.6699999999999999</cx:pt>
          <cx:pt idx="29022">3</cx:pt>
          <cx:pt idx="29023">2.5</cx:pt>
          <cx:pt idx="29024">3</cx:pt>
          <cx:pt idx="29025">2.6666666666666665</cx:pt>
          <cx:pt idx="29026">1.8300000000000001</cx:pt>
          <cx:pt idx="29027">2.6699999999999999</cx:pt>
          <cx:pt idx="29028">1</cx:pt>
          <cx:pt idx="29029">3</cx:pt>
          <cx:pt idx="29030">2.3300000000000001</cx:pt>
          <cx:pt idx="29031">2.3300000000000001</cx:pt>
          <cx:pt idx="29032">2</cx:pt>
          <cx:pt idx="29033">2.3333333333333335</cx:pt>
          <cx:pt idx="29034">3</cx:pt>
          <cx:pt idx="29035">3</cx:pt>
          <cx:pt idx="29036">2.6699999999999999</cx:pt>
          <cx:pt idx="29037">2.1699999999999999</cx:pt>
          <cx:pt idx="29038">2.835</cx:pt>
          <cx:pt idx="29039">1.6699999999999999</cx:pt>
          <cx:pt idx="29040">2.6699999999999999</cx:pt>
          <cx:pt idx="29041">2.835</cx:pt>
          <cx:pt idx="29042">3</cx:pt>
          <cx:pt idx="29043">2.6699999999999999</cx:pt>
          <cx:pt idx="29044">2</cx:pt>
          <cx:pt idx="29045">2.3300000000000001</cx:pt>
          <cx:pt idx="29046">2</cx:pt>
          <cx:pt idx="29047">3</cx:pt>
          <cx:pt idx="29048">3</cx:pt>
          <cx:pt idx="29049">3</cx:pt>
          <cx:pt idx="29050">3</cx:pt>
          <cx:pt idx="29051">1.7766666666666666</cx:pt>
          <cx:pt idx="29052">2.3300000000000001</cx:pt>
          <cx:pt idx="29053">2.335</cx:pt>
          <cx:pt idx="29054">1</cx:pt>
          <cx:pt idx="29055">3</cx:pt>
          <cx:pt idx="29056">3</cx:pt>
          <cx:pt idx="29057">2.3300000000000001</cx:pt>
          <cx:pt idx="29058">2</cx:pt>
          <cx:pt idx="29059">2</cx:pt>
          <cx:pt idx="29060">2.6699999999999999</cx:pt>
          <cx:pt idx="29061">3</cx:pt>
          <cx:pt idx="29062">3</cx:pt>
          <cx:pt idx="29063">3</cx:pt>
          <cx:pt idx="29064">2.3300000000000001</cx:pt>
          <cx:pt idx="29065">3</cx:pt>
          <cx:pt idx="29066">1.665</cx:pt>
          <cx:pt idx="29067">2.6699999999999999</cx:pt>
          <cx:pt idx="29068">2</cx:pt>
          <cx:pt idx="29069">3</cx:pt>
          <cx:pt idx="29070">1.6699999999999999</cx:pt>
          <cx:pt idx="29071">3</cx:pt>
          <cx:pt idx="29072">1.6699999999999999</cx:pt>
          <cx:pt idx="29073">2.3300000000000001</cx:pt>
          <cx:pt idx="29074">2.3300000000000001</cx:pt>
          <cx:pt idx="29075">2.6699999999999999</cx:pt>
          <cx:pt idx="29076">3</cx:pt>
          <cx:pt idx="29077">1.8300000000000001</cx:pt>
          <cx:pt idx="29078">1.3300000000000001</cx:pt>
          <cx:pt idx="29079">3</cx:pt>
          <cx:pt idx="29080">2</cx:pt>
          <cx:pt idx="29081">2.3300000000000001</cx:pt>
          <cx:pt idx="29082">2.3300000000000001</cx:pt>
          <cx:pt idx="29083">2.6699999999999999</cx:pt>
          <cx:pt idx="29084">3</cx:pt>
          <cx:pt idx="29085">2</cx:pt>
          <cx:pt idx="29086">3</cx:pt>
          <cx:pt idx="29087">2.6699999999999999</cx:pt>
          <cx:pt idx="29088">2.3300000000000001</cx:pt>
          <cx:pt idx="29089">2</cx:pt>
          <cx:pt idx="29090">2.3300000000000001</cx:pt>
          <cx:pt idx="29091">3</cx:pt>
          <cx:pt idx="29092">3</cx:pt>
          <cx:pt idx="29093">3</cx:pt>
          <cx:pt idx="29094">3</cx:pt>
          <cx:pt idx="29095">2.335</cx:pt>
          <cx:pt idx="29096">2.6699999999999999</cx:pt>
          <cx:pt idx="29097">3</cx:pt>
          <cx:pt idx="29098">3</cx:pt>
          <cx:pt idx="29099">3</cx:pt>
          <cx:pt idx="29100">2.6699999999999999</cx:pt>
          <cx:pt idx="29101">3</cx:pt>
          <cx:pt idx="29102">2</cx:pt>
          <cx:pt idx="29103">3</cx:pt>
          <cx:pt idx="29104">3</cx:pt>
          <cx:pt idx="29105">2</cx:pt>
          <cx:pt idx="29106">2.3300000000000001</cx:pt>
          <cx:pt idx="29107">3</cx:pt>
          <cx:pt idx="29108">2.6699999999999999</cx:pt>
          <cx:pt idx="29109">2.6699999999999999</cx:pt>
          <cx:pt idx="29110">2.3300000000000001</cx:pt>
          <cx:pt idx="29111">3</cx:pt>
          <cx:pt idx="29112">2.6666666666666665</cx:pt>
          <cx:pt idx="29113">3</cx:pt>
          <cx:pt idx="29114">2</cx:pt>
          <cx:pt idx="29115">2.5</cx:pt>
          <cx:pt idx="29116">2.6699999999999999</cx:pt>
          <cx:pt idx="29117">1.8300000000000001</cx:pt>
          <cx:pt idx="29118">2</cx:pt>
          <cx:pt idx="29119">3</cx:pt>
          <cx:pt idx="29120">2.6699999999999999</cx:pt>
          <cx:pt idx="29121">2</cx:pt>
          <cx:pt idx="29122">3</cx:pt>
          <cx:pt idx="29123">2</cx:pt>
          <cx:pt idx="29124">2.3300000000000001</cx:pt>
          <cx:pt idx="29125">3</cx:pt>
          <cx:pt idx="29126">2.3300000000000001</cx:pt>
          <cx:pt idx="29127">2.6699999999999999</cx:pt>
          <cx:pt idx="29128">2.6699999999999999</cx:pt>
          <cx:pt idx="29129">2.3300000000000001</cx:pt>
          <cx:pt idx="29130">1.3300000000000001</cx:pt>
          <cx:pt idx="29131">2.3300000000000001</cx:pt>
          <cx:pt idx="29132">3</cx:pt>
          <cx:pt idx="29133">3</cx:pt>
          <cx:pt idx="29134">2.3300000000000001</cx:pt>
          <cx:pt idx="29135">2</cx:pt>
          <cx:pt idx="29136">2.3300000000000001</cx:pt>
          <cx:pt idx="29137">3</cx:pt>
          <cx:pt idx="29138">3</cx:pt>
          <cx:pt idx="29139">1</cx:pt>
          <cx:pt idx="29140">2.6699999999999999</cx:pt>
          <cx:pt idx="29141">2.3300000000000001</cx:pt>
          <cx:pt idx="29142">1.6699999999999999</cx:pt>
          <cx:pt idx="29143">3</cx:pt>
          <cx:pt idx="29144">2.3300000000000001</cx:pt>
          <cx:pt idx="29145">2.3300000000000001</cx:pt>
          <cx:pt idx="29146">2.5</cx:pt>
          <cx:pt idx="29147">2.6699999999999999</cx:pt>
          <cx:pt idx="29148">3</cx:pt>
          <cx:pt idx="29149">2</cx:pt>
          <cx:pt idx="29150">3</cx:pt>
          <cx:pt idx="29151">3</cx:pt>
          <cx:pt idx="29152">2.6699999999999999</cx:pt>
          <cx:pt idx="29153">2.3300000000000001</cx:pt>
          <cx:pt idx="29154">2.335</cx:pt>
          <cx:pt idx="29155">2.3300000000000001</cx:pt>
          <cx:pt idx="29156">2.2233333333333332</cx:pt>
          <cx:pt idx="29157">1.5</cx:pt>
          <cx:pt idx="29158">1.6699999999999999</cx:pt>
          <cx:pt idx="29159">3</cx:pt>
          <cx:pt idx="29160">3</cx:pt>
          <cx:pt idx="29161">2.6699999999999999</cx:pt>
          <cx:pt idx="29162">3</cx:pt>
          <cx:pt idx="29163">3</cx:pt>
          <cx:pt idx="29164">2.3300000000000001</cx:pt>
          <cx:pt idx="29165">2.335</cx:pt>
          <cx:pt idx="29166">3</cx:pt>
          <cx:pt idx="29167">2.3300000000000001</cx:pt>
          <cx:pt idx="29168">1.6699999999999999</cx:pt>
          <cx:pt idx="29169">2.6699999999999999</cx:pt>
          <cx:pt idx="29170">2</cx:pt>
          <cx:pt idx="29171">2</cx:pt>
          <cx:pt idx="29172">3</cx:pt>
          <cx:pt idx="29173">3</cx:pt>
          <cx:pt idx="29174">1.7766666666666666</cx:pt>
          <cx:pt idx="29175">3</cx:pt>
          <cx:pt idx="29176">2.6699999999999999</cx:pt>
          <cx:pt idx="29177">3</cx:pt>
          <cx:pt idx="29178">3</cx:pt>
          <cx:pt idx="29179">1.3300000000000001</cx:pt>
          <cx:pt idx="29180">2.3300000000000001</cx:pt>
          <cx:pt idx="29181">1.3300000000000001</cx:pt>
          <cx:pt idx="29182">3</cx:pt>
          <cx:pt idx="29183">2.6699999999999999</cx:pt>
          <cx:pt idx="29184">1.6699999999999999</cx:pt>
          <cx:pt idx="29185">3</cx:pt>
          <cx:pt idx="29186">2.835</cx:pt>
          <cx:pt idx="29187">1.7766666666666666</cx:pt>
          <cx:pt idx="29188">2.6699999999999999</cx:pt>
          <cx:pt idx="29189">3</cx:pt>
          <cx:pt idx="29190">3</cx:pt>
          <cx:pt idx="29191">3</cx:pt>
          <cx:pt idx="29192">1.3300000000000001</cx:pt>
          <cx:pt idx="29193">2.6666666666666665</cx:pt>
          <cx:pt idx="29194">2.6699999999999999</cx:pt>
          <cx:pt idx="29195">1.6699999999999999</cx:pt>
          <cx:pt idx="29196">2.835</cx:pt>
          <cx:pt idx="29197">2.3300000000000001</cx:pt>
          <cx:pt idx="29198">3</cx:pt>
          <cx:pt idx="29199">2</cx:pt>
          <cx:pt idx="29200">2.3300000000000001</cx:pt>
          <cx:pt idx="29201">2</cx:pt>
          <cx:pt idx="29202">3</cx:pt>
          <cx:pt idx="29203">1.6699999999999999</cx:pt>
          <cx:pt idx="29204">3</cx:pt>
          <cx:pt idx="29205">3</cx:pt>
          <cx:pt idx="29206">2</cx:pt>
          <cx:pt idx="29207">2.835</cx:pt>
          <cx:pt idx="29208">3</cx:pt>
          <cx:pt idx="29209">2.3300000000000001</cx:pt>
          <cx:pt idx="29210">2.3340000000000001</cx:pt>
          <cx:pt idx="29211">3</cx:pt>
          <cx:pt idx="29212">3</cx:pt>
          <cx:pt idx="29213">3</cx:pt>
          <cx:pt idx="29214">1.5825</cx:pt>
          <cx:pt idx="29215">2.6699999999999999</cx:pt>
          <cx:pt idx="29216">2.3300000000000001</cx:pt>
          <cx:pt idx="29217">2.3300000000000001</cx:pt>
          <cx:pt idx="29218">2.6699999999999999</cx:pt>
          <cx:pt idx="29219">2.3300000000000001</cx:pt>
          <cx:pt idx="29220">3</cx:pt>
          <cx:pt idx="29221">2.3300000000000001</cx:pt>
          <cx:pt idx="29222">1.3300000000000001</cx:pt>
          <cx:pt idx="29223">2.3300000000000001</cx:pt>
          <cx:pt idx="29224">1</cx:pt>
          <cx:pt idx="29225">3</cx:pt>
          <cx:pt idx="29226">3</cx:pt>
          <cx:pt idx="29227">2</cx:pt>
          <cx:pt idx="29228">2</cx:pt>
          <cx:pt idx="29229">1.6699999999999999</cx:pt>
          <cx:pt idx="29230">2.3300000000000001</cx:pt>
          <cx:pt idx="29231">1.3300000000000001</cx:pt>
          <cx:pt idx="29232">2.3300000000000001</cx:pt>
          <cx:pt idx="29233">2.165</cx:pt>
          <cx:pt idx="29234">2</cx:pt>
          <cx:pt idx="29235">3</cx:pt>
          <cx:pt idx="29236">2</cx:pt>
          <cx:pt idx="29237">2</cx:pt>
          <cx:pt idx="29238">2.3300000000000001</cx:pt>
          <cx:pt idx="29239">3</cx:pt>
          <cx:pt idx="29240">2.3300000000000001</cx:pt>
          <cx:pt idx="29241">2.6699999999999999</cx:pt>
          <cx:pt idx="29242">2.3300000000000001</cx:pt>
          <cx:pt idx="29243">3</cx:pt>
          <cx:pt idx="29244">2.6699999999999999</cx:pt>
          <cx:pt idx="29245">2.3300000000000001</cx:pt>
          <cx:pt idx="29246">1.335</cx:pt>
          <cx:pt idx="29247">3</cx:pt>
          <cx:pt idx="29248">3</cx:pt>
          <cx:pt idx="29249">2</cx:pt>
          <cx:pt idx="29250">1</cx:pt>
          <cx:pt idx="29251">3</cx:pt>
          <cx:pt idx="29252">2.3300000000000001</cx:pt>
          <cx:pt idx="29253">1.6699999999999999</cx:pt>
          <cx:pt idx="29254">2.3300000000000001</cx:pt>
          <cx:pt idx="29255">2</cx:pt>
          <cx:pt idx="29256">2.6699999999999999</cx:pt>
          <cx:pt idx="29257">1.8300000000000001</cx:pt>
          <cx:pt idx="29258">2.6699999999999999</cx:pt>
          <cx:pt idx="29259">2.6699999999999999</cx:pt>
          <cx:pt idx="29260">2.335</cx:pt>
          <cx:pt idx="29261">2</cx:pt>
          <cx:pt idx="29262">2.835</cx:pt>
          <cx:pt idx="29263">2.6699999999999999</cx:pt>
          <cx:pt idx="29264">1</cx:pt>
          <cx:pt idx="29265">2.3300000000000001</cx:pt>
          <cx:pt idx="29266">2.6699999999999999</cx:pt>
          <cx:pt idx="29267">1.3300000000000001</cx:pt>
          <cx:pt idx="29268">2.1699999999999999</cx:pt>
          <cx:pt idx="29269">2.3300000000000001</cx:pt>
          <cx:pt idx="29270">2.6699999999999999</cx:pt>
          <cx:pt idx="29271">3</cx:pt>
          <cx:pt idx="29272">2.6699999999999999</cx:pt>
          <cx:pt idx="29273">2.6699999999999999</cx:pt>
          <cx:pt idx="29274">2.6699999999999999</cx:pt>
          <cx:pt idx="29275">2</cx:pt>
          <cx:pt idx="29276">2.3300000000000001</cx:pt>
          <cx:pt idx="29277">2.6699999999999999</cx:pt>
          <cx:pt idx="29278">1.3300000000000001</cx:pt>
          <cx:pt idx="29279">2</cx:pt>
          <cx:pt idx="29280">3</cx:pt>
          <cx:pt idx="29281">1</cx:pt>
          <cx:pt idx="29282">2.6699999999999999</cx:pt>
          <cx:pt idx="29283">2.165</cx:pt>
          <cx:pt idx="29284">2.3300000000000001</cx:pt>
          <cx:pt idx="29285">2.665</cx:pt>
          <cx:pt idx="29286">2.6699999999999999</cx:pt>
          <cx:pt idx="29287">2.6699999999999999</cx:pt>
          <cx:pt idx="29288">2.5825</cx:pt>
          <cx:pt idx="29289">2.6699999999999999</cx:pt>
          <cx:pt idx="29290">2.835</cx:pt>
          <cx:pt idx="29291">2.335</cx:pt>
          <cx:pt idx="29292">2.335</cx:pt>
          <cx:pt idx="29293">3</cx:pt>
          <cx:pt idx="29294">3</cx:pt>
          <cx:pt idx="29295">3</cx:pt>
          <cx:pt idx="29296">2</cx:pt>
          <cx:pt idx="29297">3</cx:pt>
          <cx:pt idx="29298">3</cx:pt>
          <cx:pt idx="29299">2.5</cx:pt>
          <cx:pt idx="29300">2.3999999999999999</cx:pt>
          <cx:pt idx="29301">3</cx:pt>
          <cx:pt idx="29302">2.665</cx:pt>
          <cx:pt idx="29303">2.835</cx:pt>
          <cx:pt idx="29304">2.6699999999999999</cx:pt>
          <cx:pt idx="29305">3</cx:pt>
          <cx:pt idx="29306">2</cx:pt>
          <cx:pt idx="29307">2</cx:pt>
          <cx:pt idx="29308">1.6699999999999999</cx:pt>
          <cx:pt idx="29309">3</cx:pt>
          <cx:pt idx="29310">2.6699999999999999</cx:pt>
          <cx:pt idx="29311">2.3300000000000001</cx:pt>
          <cx:pt idx="29312">2.6699999999999999</cx:pt>
          <cx:pt idx="29313">2</cx:pt>
          <cx:pt idx="29314">2</cx:pt>
          <cx:pt idx="29315">2</cx:pt>
          <cx:pt idx="29316">2.6699999999999999</cx:pt>
          <cx:pt idx="29317">3</cx:pt>
          <cx:pt idx="29318">3</cx:pt>
          <cx:pt idx="29319">2.3300000000000001</cx:pt>
          <cx:pt idx="29320">2.6699999999999999</cx:pt>
          <cx:pt idx="29321">3</cx:pt>
          <cx:pt idx="29322">2.5</cx:pt>
          <cx:pt idx="29323">2.3300000000000001</cx:pt>
          <cx:pt idx="29324">2</cx:pt>
          <cx:pt idx="29325">1.6699999999999999</cx:pt>
          <cx:pt idx="29326">2</cx:pt>
          <cx:pt idx="29327">2.3300000000000001</cx:pt>
          <cx:pt idx="29328">2</cx:pt>
          <cx:pt idx="29329">2.6699999999999999</cx:pt>
          <cx:pt idx="29330">2</cx:pt>
          <cx:pt idx="29331">2.6699999999999999</cx:pt>
          <cx:pt idx="29332">3</cx:pt>
          <cx:pt idx="29333">3</cx:pt>
          <cx:pt idx="29334">2</cx:pt>
          <cx:pt idx="29335">3</cx:pt>
          <cx:pt idx="29336">2.3300000000000001</cx:pt>
          <cx:pt idx="29337">2.1699999999999999</cx:pt>
          <cx:pt idx="29338">3</cx:pt>
          <cx:pt idx="29339">2.835</cx:pt>
          <cx:pt idx="29340">2.6699999999999999</cx:pt>
          <cx:pt idx="29341">2.5</cx:pt>
          <cx:pt idx="29342">2</cx:pt>
          <cx:pt idx="29343">2.6699999999999999</cx:pt>
          <cx:pt idx="29344">3</cx:pt>
          <cx:pt idx="29345">2.6699999999999999</cx:pt>
          <cx:pt idx="29346">2.835</cx:pt>
          <cx:pt idx="29347">2.165</cx:pt>
          <cx:pt idx="29348">2.8900000000000001</cx:pt>
          <cx:pt idx="29349">3</cx:pt>
          <cx:pt idx="29350">2.3300000000000001</cx:pt>
          <cx:pt idx="29351">2.6699999999999999</cx:pt>
          <cx:pt idx="29352">1.6699999999999999</cx:pt>
          <cx:pt idx="29353">2.1675</cx:pt>
          <cx:pt idx="29354">2.3300000000000001</cx:pt>
          <cx:pt idx="29355">2.3300000000000001</cx:pt>
          <cx:pt idx="29356">2.3300000000000001</cx:pt>
          <cx:pt idx="29357">3</cx:pt>
          <cx:pt idx="29358">2.6699999999999999</cx:pt>
          <cx:pt idx="29359">2.2233333333333332</cx:pt>
          <cx:pt idx="29360">2.3300000000000001</cx:pt>
          <cx:pt idx="29361">2.6699999999999999</cx:pt>
          <cx:pt idx="29362">2.3300000000000001</cx:pt>
          <cx:pt idx="29363">2.6699999999999999</cx:pt>
          <cx:pt idx="29364">3</cx:pt>
          <cx:pt idx="29365">2.6699999999999999</cx:pt>
          <cx:pt idx="29366">2.6699999999999999</cx:pt>
          <cx:pt idx="29367">3</cx:pt>
          <cx:pt idx="29368">2.3300000000000001</cx:pt>
          <cx:pt idx="29369">3</cx:pt>
          <cx:pt idx="29370">3</cx:pt>
          <cx:pt idx="29371">2.1699999999999999</cx:pt>
          <cx:pt idx="29372">2.835</cx:pt>
          <cx:pt idx="29373">2.8900000000000001</cx:pt>
          <cx:pt idx="29374">3</cx:pt>
          <cx:pt idx="29375">3</cx:pt>
          <cx:pt idx="29376">2.3300000000000001</cx:pt>
          <cx:pt idx="29377">1.3300000000000001</cx:pt>
          <cx:pt idx="29378">3</cx:pt>
          <cx:pt idx="29379">2.6699999999999999</cx:pt>
          <cx:pt idx="29380">2</cx:pt>
          <cx:pt idx="29381">1.6699999999999999</cx:pt>
          <cx:pt idx="29382">3</cx:pt>
          <cx:pt idx="29383">3</cx:pt>
          <cx:pt idx="29384">2.6699999999999999</cx:pt>
          <cx:pt idx="29385">2</cx:pt>
          <cx:pt idx="29386">2.6699999999999999</cx:pt>
          <cx:pt idx="29387">2.6699999999999999</cx:pt>
          <cx:pt idx="29388">3</cx:pt>
          <cx:pt idx="29389">2.6699999999999999</cx:pt>
          <cx:pt idx="29390">2.6699999999999999</cx:pt>
          <cx:pt idx="29391">3</cx:pt>
          <cx:pt idx="29392">2.5</cx:pt>
          <cx:pt idx="29393">3</cx:pt>
          <cx:pt idx="29394">2</cx:pt>
          <cx:pt idx="29395">2.165</cx:pt>
          <cx:pt idx="29396">3</cx:pt>
          <cx:pt idx="29397">3</cx:pt>
          <cx:pt idx="29398">2.6699999999999999</cx:pt>
          <cx:pt idx="29399">1.6699999999999999</cx:pt>
          <cx:pt idx="29400">1.6699999999999999</cx:pt>
          <cx:pt idx="29401">2.3300000000000001</cx:pt>
          <cx:pt idx="29402">1.3300000000000001</cx:pt>
          <cx:pt idx="29403">1.6699999999999999</cx:pt>
          <cx:pt idx="29404">3</cx:pt>
          <cx:pt idx="29405">2.5566666666666666</cx:pt>
          <cx:pt idx="29406">1.6699999999999999</cx:pt>
          <cx:pt idx="29407">2</cx:pt>
          <cx:pt idx="29408">2.6699999999999999</cx:pt>
          <cx:pt idx="29409">3</cx:pt>
          <cx:pt idx="29410">2.4433333333333334</cx:pt>
          <cx:pt idx="29411">3</cx:pt>
          <cx:pt idx="29412">2.835</cx:pt>
          <cx:pt idx="29413">3</cx:pt>
          <cx:pt idx="29414">2.6699999999999999</cx:pt>
          <cx:pt idx="29415">3</cx:pt>
          <cx:pt idx="29416">2.3300000000000001</cx:pt>
          <cx:pt idx="29417">2.335</cx:pt>
          <cx:pt idx="29418">3</cx:pt>
          <cx:pt idx="29419">2</cx:pt>
          <cx:pt idx="29420">1.3300000000000001</cx:pt>
          <cx:pt idx="29421">2.6699999999999999</cx:pt>
          <cx:pt idx="29422">3</cx:pt>
          <cx:pt idx="29423">1</cx:pt>
          <cx:pt idx="29424">3</cx:pt>
          <cx:pt idx="29425">3</cx:pt>
          <cx:pt idx="29426">2</cx:pt>
          <cx:pt idx="29427">2</cx:pt>
          <cx:pt idx="29428">2.6699999999999999</cx:pt>
          <cx:pt idx="29429">2</cx:pt>
          <cx:pt idx="29430">2.6699999999999999</cx:pt>
          <cx:pt idx="29431">2</cx:pt>
          <cx:pt idx="29432">3</cx:pt>
          <cx:pt idx="29433">3</cx:pt>
          <cx:pt idx="29434">1</cx:pt>
          <cx:pt idx="29435">2.3300000000000001</cx:pt>
          <cx:pt idx="29436">3</cx:pt>
          <cx:pt idx="29437">1.6699999999999999</cx:pt>
          <cx:pt idx="29438">2.3300000000000001</cx:pt>
          <cx:pt idx="29439">3</cx:pt>
          <cx:pt idx="29440">2.6699999999999999</cx:pt>
          <cx:pt idx="29441">1.5566666666666666</cx:pt>
          <cx:pt idx="29442">3</cx:pt>
          <cx:pt idx="29443">2.3300000000000001</cx:pt>
          <cx:pt idx="29444">3</cx:pt>
          <cx:pt idx="29445">2.3300000000000001</cx:pt>
          <cx:pt idx="29446">2.335</cx:pt>
          <cx:pt idx="29447">2</cx:pt>
          <cx:pt idx="29448">2.3300000000000001</cx:pt>
          <cx:pt idx="29449">2.3300000000000001</cx:pt>
          <cx:pt idx="29450">2.6699999999999999</cx:pt>
          <cx:pt idx="29451">2.335</cx:pt>
          <cx:pt idx="29452">2.335</cx:pt>
          <cx:pt idx="29453">2.6699999999999999</cx:pt>
          <cx:pt idx="29454">3</cx:pt>
          <cx:pt idx="29455">3</cx:pt>
          <cx:pt idx="29456">3</cx:pt>
          <cx:pt idx="29457">1.3300000000000001</cx:pt>
          <cx:pt idx="29458">1</cx:pt>
          <cx:pt idx="29459">2.6699999999999999</cx:pt>
          <cx:pt idx="29460">2</cx:pt>
          <cx:pt idx="29461">2</cx:pt>
          <cx:pt idx="29462">3</cx:pt>
          <cx:pt idx="29463">2.6666666666666665</cx:pt>
          <cx:pt idx="29464">2.3300000000000001</cx:pt>
          <cx:pt idx="29465">2.665</cx:pt>
          <cx:pt idx="29466">2.6699999999999999</cx:pt>
          <cx:pt idx="29467">3</cx:pt>
          <cx:pt idx="29468">3</cx:pt>
          <cx:pt idx="29469">3</cx:pt>
          <cx:pt idx="29470">2.3300000000000001</cx:pt>
          <cx:pt idx="29471">3</cx:pt>
          <cx:pt idx="29472">3</cx:pt>
          <cx:pt idx="29473">3</cx:pt>
          <cx:pt idx="29474">2.335</cx:pt>
          <cx:pt idx="29475">2.6699999999999999</cx:pt>
          <cx:pt idx="29476">2.3300000000000001</cx:pt>
          <cx:pt idx="29477">1.6699999999999999</cx:pt>
          <cx:pt idx="29478">2.6699999999999999</cx:pt>
          <cx:pt idx="29479">1.6699999999999999</cx:pt>
          <cx:pt idx="29480">3</cx:pt>
          <cx:pt idx="29481">3</cx:pt>
          <cx:pt idx="29482">2.4449999999999998</cx:pt>
          <cx:pt idx="29483">2</cx:pt>
          <cx:pt idx="29484">2</cx:pt>
          <cx:pt idx="29485">2.3300000000000001</cx:pt>
          <cx:pt idx="29486">3</cx:pt>
          <cx:pt idx="29487">1.3300000000000001</cx:pt>
          <cx:pt idx="29488">2.3300000000000001</cx:pt>
          <cx:pt idx="29489">3</cx:pt>
          <cx:pt idx="29490">2.3300000000000001</cx:pt>
          <cx:pt idx="29491">2.2233333333333332</cx:pt>
          <cx:pt idx="29492">3</cx:pt>
          <cx:pt idx="29493">3</cx:pt>
          <cx:pt idx="29494">2.6699999999999999</cx:pt>
          <cx:pt idx="29495">2.3300000000000001</cx:pt>
          <cx:pt idx="29496">2</cx:pt>
          <cx:pt idx="29497">2.3300000000000001</cx:pt>
          <cx:pt idx="29498">2.6699999999999999</cx:pt>
          <cx:pt idx="29499">1</cx:pt>
          <cx:pt idx="29500">2.3300000000000001</cx:pt>
          <cx:pt idx="29501">2</cx:pt>
          <cx:pt idx="29502">3</cx:pt>
          <cx:pt idx="29503">2.3319999999999999</cx:pt>
          <cx:pt idx="29504">2.3300000000000001</cx:pt>
          <cx:pt idx="29505">2</cx:pt>
          <cx:pt idx="29506">3</cx:pt>
          <cx:pt idx="29507">2.5</cx:pt>
          <cx:pt idx="29508">2.6699999999999999</cx:pt>
          <cx:pt idx="29509">1.3300000000000001</cx:pt>
          <cx:pt idx="29510">2.3300000000000001</cx:pt>
          <cx:pt idx="29511">2.835</cx:pt>
          <cx:pt idx="29512">3</cx:pt>
          <cx:pt idx="29513">3</cx:pt>
          <cx:pt idx="29514">3</cx:pt>
          <cx:pt idx="29515">2.6699999999999999</cx:pt>
          <cx:pt idx="29516">2.3300000000000001</cx:pt>
          <cx:pt idx="29517">3</cx:pt>
          <cx:pt idx="29518">3</cx:pt>
          <cx:pt idx="29519">2.3300000000000001</cx:pt>
          <cx:pt idx="29520">2</cx:pt>
          <cx:pt idx="29521">2.6699999999999999</cx:pt>
          <cx:pt idx="29522">3</cx:pt>
          <cx:pt idx="29523">3</cx:pt>
          <cx:pt idx="29524">2.6699999999999999</cx:pt>
          <cx:pt idx="29525">2.6699999999999999</cx:pt>
          <cx:pt idx="29526">2.6699999999999999</cx:pt>
          <cx:pt idx="29527">2.6699999999999999</cx:pt>
          <cx:pt idx="29528">2</cx:pt>
          <cx:pt idx="29529">3</cx:pt>
          <cx:pt idx="29530">2.5</cx:pt>
          <cx:pt idx="29531">2.6699999999999999</cx:pt>
          <cx:pt idx="29532">3</cx:pt>
          <cx:pt idx="29533">3</cx:pt>
          <cx:pt idx="29534">3</cx:pt>
          <cx:pt idx="29535">2</cx:pt>
          <cx:pt idx="29536">1.6699999999999999</cx:pt>
          <cx:pt idx="29537">1.3300000000000001</cx:pt>
          <cx:pt idx="29538">3</cx:pt>
          <cx:pt idx="29539">1.835</cx:pt>
          <cx:pt idx="29540">3</cx:pt>
          <cx:pt idx="29541">2.3300000000000001</cx:pt>
          <cx:pt idx="29542">3</cx:pt>
          <cx:pt idx="29543">2.6699999999999999</cx:pt>
          <cx:pt idx="29544">2.3300000000000001</cx:pt>
          <cx:pt idx="29545">1</cx:pt>
          <cx:pt idx="29546">2.835</cx:pt>
          <cx:pt idx="29547">3</cx:pt>
          <cx:pt idx="29548">2.3333333333333335</cx:pt>
          <cx:pt idx="29549">3</cx:pt>
          <cx:pt idx="29550">1.6699999999999999</cx:pt>
          <cx:pt idx="29551">3</cx:pt>
          <cx:pt idx="29552">2.6699999999999999</cx:pt>
          <cx:pt idx="29553">2.6699999999999999</cx:pt>
          <cx:pt idx="29554">3</cx:pt>
          <cx:pt idx="29555">3</cx:pt>
          <cx:pt idx="29556">2.6699999999999999</cx:pt>
          <cx:pt idx="29557">2.6699999999999999</cx:pt>
          <cx:pt idx="29558">2</cx:pt>
          <cx:pt idx="29559">2.3300000000000001</cx:pt>
          <cx:pt idx="29560">3</cx:pt>
          <cx:pt idx="29561">3</cx:pt>
          <cx:pt idx="29562">3</cx:pt>
          <cx:pt idx="29563">3</cx:pt>
          <cx:pt idx="29564">3</cx:pt>
          <cx:pt idx="29565">3</cx:pt>
          <cx:pt idx="29566">2.6699999999999999</cx:pt>
          <cx:pt idx="29567">2.5566666666666666</cx:pt>
          <cx:pt idx="29568">1.6699999999999999</cx:pt>
          <cx:pt idx="29569">2.6699999999999999</cx:pt>
          <cx:pt idx="29570">2.165</cx:pt>
          <cx:pt idx="29571">2</cx:pt>
          <cx:pt idx="29572">2.3300000000000001</cx:pt>
          <cx:pt idx="29573">2.6699999999999999</cx:pt>
          <cx:pt idx="29574">2.665</cx:pt>
          <cx:pt idx="29575">2.6699999999999999</cx:pt>
          <cx:pt idx="29576">3</cx:pt>
          <cx:pt idx="29577">2.3300000000000001</cx:pt>
          <cx:pt idx="29578">3</cx:pt>
          <cx:pt idx="29579">3</cx:pt>
          <cx:pt idx="29580">2.6699999999999999</cx:pt>
          <cx:pt idx="29581">2.6699999999999999</cx:pt>
          <cx:pt idx="29582">2.665</cx:pt>
          <cx:pt idx="29583">2.3300000000000001</cx:pt>
          <cx:pt idx="29584">2.7799999999999998</cx:pt>
          <cx:pt idx="29585">2.3300000000000001</cx:pt>
          <cx:pt idx="29586">2.835</cx:pt>
          <cx:pt idx="29587">1.6699999999999999</cx:pt>
          <cx:pt idx="29588">2</cx:pt>
          <cx:pt idx="29589">2.6699999999999999</cx:pt>
          <cx:pt idx="29590">1.6666666666666667</cx:pt>
          <cx:pt idx="29591">3</cx:pt>
          <cx:pt idx="29592">2.6699999999999999</cx:pt>
          <cx:pt idx="29593">2.5</cx:pt>
          <cx:pt idx="29594">2.665</cx:pt>
          <cx:pt idx="29595">2.1699999999999999</cx:pt>
          <cx:pt idx="29596">3</cx:pt>
          <cx:pt idx="29597">2.6699999999999999</cx:pt>
          <cx:pt idx="29598">3</cx:pt>
          <cx:pt idx="29599">2.6699999999999999</cx:pt>
          <cx:pt idx="29600">3</cx:pt>
          <cx:pt idx="29601">2.6699999999999999</cx:pt>
          <cx:pt idx="29602">2</cx:pt>
          <cx:pt idx="29603">2.5</cx:pt>
          <cx:pt idx="29604">2.835</cx:pt>
          <cx:pt idx="29605">2.6699999999999999</cx:pt>
          <cx:pt idx="29606">2.6699999999999999</cx:pt>
          <cx:pt idx="29607">2.6699999999999999</cx:pt>
          <cx:pt idx="29608">1.7766666666666666</cx:pt>
          <cx:pt idx="29609">1</cx:pt>
          <cx:pt idx="29610">3</cx:pt>
          <cx:pt idx="29611">2</cx:pt>
          <cx:pt idx="29612">2.6699999999999999</cx:pt>
          <cx:pt idx="29613">2.6699999999999999</cx:pt>
          <cx:pt idx="29614">3</cx:pt>
          <cx:pt idx="29615">3</cx:pt>
          <cx:pt idx="29616">2.6699999999999999</cx:pt>
          <cx:pt idx="29617">2</cx:pt>
          <cx:pt idx="29618">2.3300000000000001</cx:pt>
          <cx:pt idx="29619">2.335</cx:pt>
          <cx:pt idx="29620">2</cx:pt>
          <cx:pt idx="29621">3</cx:pt>
          <cx:pt idx="29622">2.665</cx:pt>
          <cx:pt idx="29623">2.335</cx:pt>
          <cx:pt idx="29624">1.6699999999999999</cx:pt>
          <cx:pt idx="29625">3</cx:pt>
          <cx:pt idx="29626">3</cx:pt>
          <cx:pt idx="29627">3</cx:pt>
          <cx:pt idx="29628">1.6699999999999999</cx:pt>
          <cx:pt idx="29629">3</cx:pt>
          <cx:pt idx="29630">2.6699999999999999</cx:pt>
          <cx:pt idx="29631">2.3300000000000001</cx:pt>
          <cx:pt idx="29632">2.5</cx:pt>
          <cx:pt idx="29633">3</cx:pt>
          <cx:pt idx="29634">3</cx:pt>
          <cx:pt idx="29635">2.335</cx:pt>
          <cx:pt idx="29636">3</cx:pt>
          <cx:pt idx="29637">3</cx:pt>
          <cx:pt idx="29638">2</cx:pt>
          <cx:pt idx="29639">2.6699999999999999</cx:pt>
          <cx:pt idx="29640">1.6699999999999999</cx:pt>
          <cx:pt idx="29641">2.3300000000000001</cx:pt>
          <cx:pt idx="29642">2</cx:pt>
          <cx:pt idx="29643">3</cx:pt>
          <cx:pt idx="29644">2.3300000000000001</cx:pt>
          <cx:pt idx="29645">1.3300000000000001</cx:pt>
          <cx:pt idx="29646">2.165</cx:pt>
          <cx:pt idx="29647">3</cx:pt>
          <cx:pt idx="29648">2.3300000000000001</cx:pt>
          <cx:pt idx="29649">2.3300000000000001</cx:pt>
          <cx:pt idx="29650">2.6699999999999999</cx:pt>
          <cx:pt idx="29651">2.7766666666666668</cx:pt>
          <cx:pt idx="29652">2.3300000000000001</cx:pt>
          <cx:pt idx="29653">2</cx:pt>
          <cx:pt idx="29654">2.3300000000000001</cx:pt>
          <cx:pt idx="29655">2.3300000000000001</cx:pt>
          <cx:pt idx="29656">3</cx:pt>
          <cx:pt idx="29657">2.3300000000000001</cx:pt>
          <cx:pt idx="29658">3</cx:pt>
          <cx:pt idx="29659">1.8899999999999999</cx:pt>
          <cx:pt idx="29660">2.6699999999999999</cx:pt>
          <cx:pt idx="29661">3</cx:pt>
          <cx:pt idx="29662">3</cx:pt>
          <cx:pt idx="29663">2</cx:pt>
          <cx:pt idx="29664">1.6699999999999999</cx:pt>
          <cx:pt idx="29665">2</cx:pt>
          <cx:pt idx="29666">2.3300000000000001</cx:pt>
          <cx:pt idx="29667">3</cx:pt>
          <cx:pt idx="29668">3</cx:pt>
          <cx:pt idx="29669">1.835</cx:pt>
          <cx:pt idx="29670">2.3300000000000001</cx:pt>
          <cx:pt idx="29671">2</cx:pt>
          <cx:pt idx="29672">2.3300000000000001</cx:pt>
          <cx:pt idx="29673">1.8300000000000001</cx:pt>
          <cx:pt idx="29674">3</cx:pt>
          <cx:pt idx="29675">3</cx:pt>
          <cx:pt idx="29676">3</cx:pt>
          <cx:pt idx="29677">2.6699999999999999</cx:pt>
          <cx:pt idx="29678">3</cx:pt>
          <cx:pt idx="29679">2</cx:pt>
          <cx:pt idx="29680">2.6699999999999999</cx:pt>
          <cx:pt idx="29681">3</cx:pt>
          <cx:pt idx="29682">3</cx:pt>
          <cx:pt idx="29683">3</cx:pt>
          <cx:pt idx="29684">2</cx:pt>
          <cx:pt idx="29685">2</cx:pt>
          <cx:pt idx="29686">3</cx:pt>
          <cx:pt idx="29687">2.3300000000000001</cx:pt>
          <cx:pt idx="29688">3</cx:pt>
          <cx:pt idx="29689">3</cx:pt>
          <cx:pt idx="29690">1.3300000000000001</cx:pt>
          <cx:pt idx="29691">3</cx:pt>
          <cx:pt idx="29692">3</cx:pt>
          <cx:pt idx="29693">3</cx:pt>
          <cx:pt idx="29694">2.835</cx:pt>
          <cx:pt idx="29695">2.6699999999999999</cx:pt>
          <cx:pt idx="29696">3</cx:pt>
          <cx:pt idx="29697">2.6699999999999999</cx:pt>
          <cx:pt idx="29698">2.6699999999999999</cx:pt>
          <cx:pt idx="29699">1.6699999999999999</cx:pt>
          <cx:pt idx="29700">2</cx:pt>
          <cx:pt idx="29701">2.5</cx:pt>
          <cx:pt idx="29702">2.5</cx:pt>
          <cx:pt idx="29703">2.665</cx:pt>
          <cx:pt idx="29704">3</cx:pt>
          <cx:pt idx="29705">3</cx:pt>
          <cx:pt idx="29706">1</cx:pt>
          <cx:pt idx="29707">3</cx:pt>
          <cx:pt idx="29708">1.6699999999999999</cx:pt>
          <cx:pt idx="29709">2.3300000000000001</cx:pt>
          <cx:pt idx="29710">1.3300000000000001</cx:pt>
          <cx:pt idx="29711">2.6699999999999999</cx:pt>
          <cx:pt idx="29712">3</cx:pt>
          <cx:pt idx="29713">1.3300000000000001</cx:pt>
          <cx:pt idx="29714">3</cx:pt>
          <cx:pt idx="29715">3</cx:pt>
          <cx:pt idx="29716">1.6699999999999999</cx:pt>
          <cx:pt idx="29717">3</cx:pt>
          <cx:pt idx="29718">3</cx:pt>
          <cx:pt idx="29719">2.3300000000000001</cx:pt>
          <cx:pt idx="29720">3</cx:pt>
          <cx:pt idx="29721">2.3300000000000001</cx:pt>
          <cx:pt idx="29722">2.6699999999999999</cx:pt>
          <cx:pt idx="29723">3</cx:pt>
          <cx:pt idx="29724">2</cx:pt>
          <cx:pt idx="29725">2.5</cx:pt>
          <cx:pt idx="29726">2.335</cx:pt>
          <cx:pt idx="29727">1</cx:pt>
          <cx:pt idx="29728">1.6699999999999999</cx:pt>
          <cx:pt idx="29729">2.3300000000000001</cx:pt>
          <cx:pt idx="29730">2.5566666666666666</cx:pt>
          <cx:pt idx="29731">3</cx:pt>
          <cx:pt idx="29732">2.1099999999999999</cx:pt>
          <cx:pt idx="29733">3</cx:pt>
          <cx:pt idx="29734">2.6699999999999999</cx:pt>
          <cx:pt idx="29735">1.5</cx:pt>
          <cx:pt idx="29736">1.6699999999999999</cx:pt>
          <cx:pt idx="29737">3</cx:pt>
          <cx:pt idx="29738">3</cx:pt>
          <cx:pt idx="29739">3</cx:pt>
          <cx:pt idx="29740">2.6699999999999999</cx:pt>
          <cx:pt idx="29741">2</cx:pt>
          <cx:pt idx="29742">2.6699999999999999</cx:pt>
          <cx:pt idx="29743">2.835</cx:pt>
          <cx:pt idx="29744">2.532</cx:pt>
          <cx:pt idx="29745">3</cx:pt>
          <cx:pt idx="29746">2.3300000000000001</cx:pt>
          <cx:pt idx="29747">2.6699999999999999</cx:pt>
          <cx:pt idx="29748">2.3300000000000001</cx:pt>
          <cx:pt idx="29749">3</cx:pt>
          <cx:pt idx="29750">3</cx:pt>
          <cx:pt idx="29751">2.3300000000000001</cx:pt>
          <cx:pt idx="29752">2.3300000000000001</cx:pt>
          <cx:pt idx="29753">3</cx:pt>
          <cx:pt idx="29754">3</cx:pt>
          <cx:pt idx="29755">2.6699999999999999</cx:pt>
          <cx:pt idx="29756">3</cx:pt>
          <cx:pt idx="29757">2.6699999999999999</cx:pt>
          <cx:pt idx="29758">1.5</cx:pt>
          <cx:pt idx="29759">3</cx:pt>
          <cx:pt idx="29760">2</cx:pt>
          <cx:pt idx="29761">2</cx:pt>
          <cx:pt idx="29762">3</cx:pt>
          <cx:pt idx="29763">2</cx:pt>
          <cx:pt idx="29764">3</cx:pt>
          <cx:pt idx="29765">3</cx:pt>
          <cx:pt idx="29766">3</cx:pt>
          <cx:pt idx="29767">2.6699999999999999</cx:pt>
          <cx:pt idx="29768">3</cx:pt>
          <cx:pt idx="29769">3</cx:pt>
          <cx:pt idx="29770">3</cx:pt>
          <cx:pt idx="29771">3</cx:pt>
          <cx:pt idx="29772">2.6699999999999999</cx:pt>
          <cx:pt idx="29773">3</cx:pt>
          <cx:pt idx="29774">2</cx:pt>
          <cx:pt idx="29775">3</cx:pt>
          <cx:pt idx="29776">2.3300000000000001</cx:pt>
          <cx:pt idx="29777">3</cx:pt>
          <cx:pt idx="29778">2.835</cx:pt>
          <cx:pt idx="29779">3</cx:pt>
          <cx:pt idx="29780">2.3300000000000001</cx:pt>
          <cx:pt idx="29781">2</cx:pt>
          <cx:pt idx="29782">2.3300000000000001</cx:pt>
          <cx:pt idx="29783">1.8300000000000001</cx:pt>
          <cx:pt idx="29784">3</cx:pt>
          <cx:pt idx="29785">2.3300000000000001</cx:pt>
          <cx:pt idx="29786">2.3300000000000001</cx:pt>
          <cx:pt idx="29787">3</cx:pt>
          <cx:pt idx="29788">2.3300000000000001</cx:pt>
          <cx:pt idx="29789">2.6699999999999999</cx:pt>
          <cx:pt idx="29790">2.6699999999999999</cx:pt>
          <cx:pt idx="29791">3</cx:pt>
          <cx:pt idx="29792">2.6699999999999999</cx:pt>
          <cx:pt idx="29793">2.3300000000000001</cx:pt>
          <cx:pt idx="29794">3</cx:pt>
          <cx:pt idx="29795">3</cx:pt>
          <cx:pt idx="29796">3</cx:pt>
          <cx:pt idx="29797">1.6633333333333333</cx:pt>
          <cx:pt idx="29798">2.6699999999999999</cx:pt>
          <cx:pt idx="29799">3</cx:pt>
          <cx:pt idx="29800">3</cx:pt>
          <cx:pt idx="29801">2.3300000000000001</cx:pt>
          <cx:pt idx="29802">2.6699999999999999</cx:pt>
          <cx:pt idx="29803">2.835</cx:pt>
          <cx:pt idx="29804">3</cx:pt>
          <cx:pt idx="29805">2.6699999999999999</cx:pt>
          <cx:pt idx="29806">2.6699999999999999</cx:pt>
          <cx:pt idx="29807">2.3300000000000001</cx:pt>
          <cx:pt idx="29808">2</cx:pt>
          <cx:pt idx="29809">2.3300000000000001</cx:pt>
          <cx:pt idx="29810">2</cx:pt>
          <cx:pt idx="29811">3</cx:pt>
          <cx:pt idx="29812">2.6699999999999999</cx:pt>
          <cx:pt idx="29813">3</cx:pt>
          <cx:pt idx="29814">2.3300000000000001</cx:pt>
          <cx:pt idx="29815">3</cx:pt>
          <cx:pt idx="29816">3</cx:pt>
          <cx:pt idx="29817">2.3300000000000001</cx:pt>
          <cx:pt idx="29818">3</cx:pt>
          <cx:pt idx="29819">3</cx:pt>
          <cx:pt idx="29820">3</cx:pt>
          <cx:pt idx="29821">2.5</cx:pt>
          <cx:pt idx="29822">2.1699999999999999</cx:pt>
          <cx:pt idx="29823">2.3300000000000001</cx:pt>
          <cx:pt idx="29824">2.665</cx:pt>
          <cx:pt idx="29825">2.3300000000000001</cx:pt>
          <cx:pt idx="29826">2.3300000000000001</cx:pt>
          <cx:pt idx="29827">2.665</cx:pt>
          <cx:pt idx="29828">3</cx:pt>
          <cx:pt idx="29829">2.3300000000000001</cx:pt>
          <cx:pt idx="29830">2.7799999999999998</cx:pt>
          <cx:pt idx="29831">2.3300000000000001</cx:pt>
          <cx:pt idx="29832">2.6699999999999999</cx:pt>
          <cx:pt idx="29833">2.3300000000000001</cx:pt>
          <cx:pt idx="29834">3</cx:pt>
          <cx:pt idx="29835">2.3300000000000001</cx:pt>
          <cx:pt idx="29836">3</cx:pt>
          <cx:pt idx="29837">3</cx:pt>
          <cx:pt idx="29838">3</cx:pt>
          <cx:pt idx="29839">3</cx:pt>
          <cx:pt idx="29840">2.7766666666666668</cx:pt>
          <cx:pt idx="29841">3</cx:pt>
          <cx:pt idx="29842">2.3300000000000001</cx:pt>
          <cx:pt idx="29843">2.5566666666666666</cx:pt>
          <cx:pt idx="29844">1.6699999999999999</cx:pt>
          <cx:pt idx="29845">1.8300000000000001</cx:pt>
          <cx:pt idx="29846">2.665</cx:pt>
          <cx:pt idx="29847">3</cx:pt>
          <cx:pt idx="29848">2.6699999999999999</cx:pt>
          <cx:pt idx="29849">1.6699999999999999</cx:pt>
          <cx:pt idx="29850">1.665</cx:pt>
          <cx:pt idx="29851">1</cx:pt>
          <cx:pt idx="29852">2.6699999999999999</cx:pt>
          <cx:pt idx="29853">2.085</cx:pt>
          <cx:pt idx="29854">3</cx:pt>
          <cx:pt idx="29855">3</cx:pt>
          <cx:pt idx="29856">2.5</cx:pt>
          <cx:pt idx="29857">3</cx:pt>
          <cx:pt idx="29858">2.5</cx:pt>
          <cx:pt idx="29859">2.3300000000000001</cx:pt>
          <cx:pt idx="29860">3</cx:pt>
          <cx:pt idx="29861">2.665</cx:pt>
          <cx:pt idx="29862">3</cx:pt>
          <cx:pt idx="29863">2.6699999999999999</cx:pt>
          <cx:pt idx="29864">1.3300000000000001</cx:pt>
          <cx:pt idx="29865">2.6699999999999999</cx:pt>
          <cx:pt idx="29866">2.6699999999999999</cx:pt>
          <cx:pt idx="29867">2.6699999999999999</cx:pt>
          <cx:pt idx="29868">2</cx:pt>
          <cx:pt idx="29869">2.2524999999999999</cx:pt>
          <cx:pt idx="29870">3</cx:pt>
          <cx:pt idx="29871">2.6699999999999999</cx:pt>
          <cx:pt idx="29872">2.3300000000000001</cx:pt>
          <cx:pt idx="29873">2</cx:pt>
          <cx:pt idx="29874">2.3300000000000001</cx:pt>
          <cx:pt idx="29875">2</cx:pt>
          <cx:pt idx="29876">2.6699999999999999</cx:pt>
          <cx:pt idx="29877">2.3300000000000001</cx:pt>
          <cx:pt idx="29878">2</cx:pt>
          <cx:pt idx="29879">2.165</cx:pt>
          <cx:pt idx="29880">2.3300000000000001</cx:pt>
          <cx:pt idx="29881">2.3300000000000001</cx:pt>
          <cx:pt idx="29882">2.6699999999999999</cx:pt>
          <cx:pt idx="29883">2.5</cx:pt>
          <cx:pt idx="29884">3</cx:pt>
          <cx:pt idx="29885">2</cx:pt>
          <cx:pt idx="29886">2</cx:pt>
          <cx:pt idx="29887">2</cx:pt>
          <cx:pt idx="29888">2.835</cx:pt>
          <cx:pt idx="29889">2.3300000000000001</cx:pt>
          <cx:pt idx="29890">2.6699999999999999</cx:pt>
          <cx:pt idx="29891">3</cx:pt>
          <cx:pt idx="29892">2.3300000000000001</cx:pt>
          <cx:pt idx="29893">2</cx:pt>
          <cx:pt idx="29894">1.6699999999999999</cx:pt>
          <cx:pt idx="29895">2.3300000000000001</cx:pt>
          <cx:pt idx="29896">3</cx:pt>
          <cx:pt idx="29897">2.6666666666666665</cx:pt>
          <cx:pt idx="29898">2.6699999999999999</cx:pt>
          <cx:pt idx="29899">3</cx:pt>
          <cx:pt idx="29900">2.6699999999999999</cx:pt>
          <cx:pt idx="29901">2.3300000000000001</cx:pt>
          <cx:pt idx="29902">1.6699999999999999</cx:pt>
          <cx:pt idx="29903">2</cx:pt>
          <cx:pt idx="29904">2.3300000000000001</cx:pt>
          <cx:pt idx="29905">3</cx:pt>
          <cx:pt idx="29906">2.6699999999999999</cx:pt>
          <cx:pt idx="29907">2.6699999999999999</cx:pt>
          <cx:pt idx="29908">2</cx:pt>
          <cx:pt idx="29909">2.3300000000000001</cx:pt>
          <cx:pt idx="29910">3</cx:pt>
          <cx:pt idx="29911">2.6699999999999999</cx:pt>
          <cx:pt idx="29912">2.3300000000000001</cx:pt>
          <cx:pt idx="29913">2.3300000000000001</cx:pt>
          <cx:pt idx="29914">3</cx:pt>
          <cx:pt idx="29915">2.3300000000000001</cx:pt>
          <cx:pt idx="29916">2.3300000000000001</cx:pt>
          <cx:pt idx="29917">1.6699999999999999</cx:pt>
          <cx:pt idx="29918">2.3300000000000001</cx:pt>
          <cx:pt idx="29919">2.3333333333333335</cx:pt>
          <cx:pt idx="29920">2</cx:pt>
          <cx:pt idx="29921">2.665</cx:pt>
          <cx:pt idx="29922">1</cx:pt>
          <cx:pt idx="29923">3</cx:pt>
          <cx:pt idx="29924">1</cx:pt>
          <cx:pt idx="29925">2</cx:pt>
          <cx:pt idx="29926">2.3300000000000001</cx:pt>
          <cx:pt idx="29927">2</cx:pt>
          <cx:pt idx="29928">3</cx:pt>
          <cx:pt idx="29929">2.3300000000000001</cx:pt>
          <cx:pt idx="29930">3</cx:pt>
          <cx:pt idx="29931">2.6699999999999999</cx:pt>
          <cx:pt idx="29932">3</cx:pt>
          <cx:pt idx="29933">2.3300000000000001</cx:pt>
          <cx:pt idx="29934">2.5</cx:pt>
          <cx:pt idx="29935">3</cx:pt>
          <cx:pt idx="29936">2.3300000000000001</cx:pt>
          <cx:pt idx="29937">2.835</cx:pt>
          <cx:pt idx="29938">3</cx:pt>
          <cx:pt idx="29939">2.3300000000000001</cx:pt>
          <cx:pt idx="29940">2.3300000000000001</cx:pt>
          <cx:pt idx="29941">2.665</cx:pt>
          <cx:pt idx="29942">2.6699999999999999</cx:pt>
          <cx:pt idx="29943">3</cx:pt>
          <cx:pt idx="29944">2.5</cx:pt>
          <cx:pt idx="29945">2.5</cx:pt>
          <cx:pt idx="29946">1.3300000000000001</cx:pt>
          <cx:pt idx="29947">2.6699999999999999</cx:pt>
          <cx:pt idx="29948">2.3300000000000001</cx:pt>
          <cx:pt idx="29949">2.6699999999999999</cx:pt>
          <cx:pt idx="29950">2.835</cx:pt>
          <cx:pt idx="29951">1.6699999999999999</cx:pt>
          <cx:pt idx="29952">3</cx:pt>
          <cx:pt idx="29953">1.6699999999999999</cx:pt>
          <cx:pt idx="29954">2.3300000000000001</cx:pt>
          <cx:pt idx="29955">3</cx:pt>
          <cx:pt idx="29956">3</cx:pt>
          <cx:pt idx="29957">2.6699999999999999</cx:pt>
          <cx:pt idx="29958">3</cx:pt>
          <cx:pt idx="29959">3</cx:pt>
          <cx:pt idx="29960">2.835</cx:pt>
          <cx:pt idx="29961">2.665</cx:pt>
          <cx:pt idx="29962">2.335</cx:pt>
          <cx:pt idx="29963">2.3300000000000001</cx:pt>
          <cx:pt idx="29964">2.6699999999999999</cx:pt>
          <cx:pt idx="29965">2.6699999999999999</cx:pt>
          <cx:pt idx="29966">2.5</cx:pt>
          <cx:pt idx="29967">3</cx:pt>
          <cx:pt idx="29968">2</cx:pt>
          <cx:pt idx="29969">2.6699999999999999</cx:pt>
          <cx:pt idx="29970">2.3300000000000001</cx:pt>
          <cx:pt idx="29971">2.665</cx:pt>
          <cx:pt idx="29972">2.6699999999999999</cx:pt>
          <cx:pt idx="29973">2.3300000000000001</cx:pt>
          <cx:pt idx="29974">3</cx:pt>
          <cx:pt idx="29975">3</cx:pt>
          <cx:pt idx="29976">2.3300000000000001</cx:pt>
          <cx:pt idx="29977">2</cx:pt>
          <cx:pt idx="29978">2.335</cx:pt>
          <cx:pt idx="29979">2.6699999999999999</cx:pt>
          <cx:pt idx="29980">2.165</cx:pt>
          <cx:pt idx="29981">2.5</cx:pt>
          <cx:pt idx="29982">3</cx:pt>
          <cx:pt idx="29983">1.6699999999999999</cx:pt>
          <cx:pt idx="29984">2</cx:pt>
          <cx:pt idx="29985">2.6699999999999999</cx:pt>
          <cx:pt idx="29986">2</cx:pt>
          <cx:pt idx="29987">2.3300000000000001</cx:pt>
          <cx:pt idx="29988">2.3300000000000001</cx:pt>
          <cx:pt idx="29989">3</cx:pt>
          <cx:pt idx="29990">2.6699999999999999</cx:pt>
          <cx:pt idx="29991">3</cx:pt>
          <cx:pt idx="29992">2.3300000000000001</cx:pt>
          <cx:pt idx="29993">1.3300000000000001</cx:pt>
          <cx:pt idx="29994">2.665</cx:pt>
          <cx:pt idx="29995">2</cx:pt>
          <cx:pt idx="29996">2.3300000000000001</cx:pt>
          <cx:pt idx="29997">1.3300000000000001</cx:pt>
          <cx:pt idx="29998">2.6699999999999999</cx:pt>
          <cx:pt idx="29999">3</cx:pt>
          <cx:pt idx="30000">3</cx:pt>
          <cx:pt idx="30001">2.6699999999999999</cx:pt>
          <cx:pt idx="30002">2.6699999999999999</cx:pt>
          <cx:pt idx="30003">3</cx:pt>
          <cx:pt idx="30004">2.6699999999999999</cx:pt>
          <cx:pt idx="30005">2.165</cx:pt>
          <cx:pt idx="30006">2.5</cx:pt>
          <cx:pt idx="30007">3</cx:pt>
          <cx:pt idx="30008">3</cx:pt>
          <cx:pt idx="30009">3</cx:pt>
          <cx:pt idx="30010">2.6699999999999999</cx:pt>
          <cx:pt idx="30011">3</cx:pt>
          <cx:pt idx="30012">3</cx:pt>
          <cx:pt idx="30013">3</cx:pt>
          <cx:pt idx="30014">2.665</cx:pt>
          <cx:pt idx="30015">2.835</cx:pt>
          <cx:pt idx="30016">2.6699999999999999</cx:pt>
          <cx:pt idx="30017">3</cx:pt>
          <cx:pt idx="30018">2.335</cx:pt>
          <cx:pt idx="30019">3</cx:pt>
          <cx:pt idx="30020">3</cx:pt>
          <cx:pt idx="30021">3</cx:pt>
          <cx:pt idx="30022">2.6699999999999999</cx:pt>
          <cx:pt idx="30023">3</cx:pt>
          <cx:pt idx="30024">2.3300000000000001</cx:pt>
          <cx:pt idx="30025">2.6699999999999999</cx:pt>
          <cx:pt idx="30026">2.3300000000000001</cx:pt>
          <cx:pt idx="30027">3</cx:pt>
          <cx:pt idx="30028">2.3300000000000001</cx:pt>
          <cx:pt idx="30029">2.3300000000000001</cx:pt>
          <cx:pt idx="30030">2</cx:pt>
          <cx:pt idx="30031">1</cx:pt>
          <cx:pt idx="30032">2</cx:pt>
          <cx:pt idx="30033">3</cx:pt>
          <cx:pt idx="30034">2.5533333333333332</cx:pt>
          <cx:pt idx="30035">3</cx:pt>
          <cx:pt idx="30036">2</cx:pt>
          <cx:pt idx="30037">3</cx:pt>
          <cx:pt idx="30038">3</cx:pt>
          <cx:pt idx="30039">2.6699999999999999</cx:pt>
          <cx:pt idx="30040">1.6699999999999999</cx:pt>
          <cx:pt idx="30041">2.5</cx:pt>
          <cx:pt idx="30042">3</cx:pt>
          <cx:pt idx="30043">3</cx:pt>
          <cx:pt idx="30044">2</cx:pt>
          <cx:pt idx="30045">2.3300000000000001</cx:pt>
          <cx:pt idx="30046">2.7766666666666668</cx:pt>
          <cx:pt idx="30047">2.6699999999999999</cx:pt>
          <cx:pt idx="30048">2.6699999999999999</cx:pt>
          <cx:pt idx="30049">2.3300000000000001</cx:pt>
          <cx:pt idx="30050">2.3300000000000001</cx:pt>
          <cx:pt idx="30051">2.6699999999999999</cx:pt>
          <cx:pt idx="30052">3</cx:pt>
          <cx:pt idx="30053">3</cx:pt>
          <cx:pt idx="30054">2</cx:pt>
          <cx:pt idx="30055">2.5533333333333332</cx:pt>
          <cx:pt idx="30056">2.6699999999999999</cx:pt>
          <cx:pt idx="30057">2.3300000000000001</cx:pt>
          <cx:pt idx="30058">2.335</cx:pt>
          <cx:pt idx="30059">3</cx:pt>
          <cx:pt idx="30060">2.6699999999999999</cx:pt>
          <cx:pt idx="30061">3</cx:pt>
          <cx:pt idx="30062">2.5</cx:pt>
          <cx:pt idx="30063">2.3300000000000001</cx:pt>
          <cx:pt idx="30064">2.335</cx:pt>
          <cx:pt idx="30065">2.5</cx:pt>
          <cx:pt idx="30066">3</cx:pt>
          <cx:pt idx="30067">1.6699999999999999</cx:pt>
          <cx:pt idx="30068">2.665</cx:pt>
          <cx:pt idx="30069">2.3300000000000001</cx:pt>
          <cx:pt idx="30070">2.3300000000000001</cx:pt>
          <cx:pt idx="30071">2.335</cx:pt>
          <cx:pt idx="30072">2</cx:pt>
          <cx:pt idx="30073">3</cx:pt>
          <cx:pt idx="30074">2.3300000000000001</cx:pt>
          <cx:pt idx="30075">3</cx:pt>
          <cx:pt idx="30076">2.5</cx:pt>
          <cx:pt idx="30077">3</cx:pt>
          <cx:pt idx="30078">2.6699999999999999</cx:pt>
          <cx:pt idx="30079">2.3300000000000001</cx:pt>
          <cx:pt idx="30080">3</cx:pt>
          <cx:pt idx="30081">3</cx:pt>
          <cx:pt idx="30082">2</cx:pt>
          <cx:pt idx="30083">2.3300000000000001</cx:pt>
          <cx:pt idx="30084">3</cx:pt>
          <cx:pt idx="30085">3</cx:pt>
          <cx:pt idx="30086">2.6699999999999999</cx:pt>
          <cx:pt idx="30087">2.2233333333333332</cx:pt>
          <cx:pt idx="30088">2.5</cx:pt>
          <cx:pt idx="30089">2.6699999999999999</cx:pt>
          <cx:pt idx="30090">3</cx:pt>
          <cx:pt idx="30091">2.165</cx:pt>
          <cx:pt idx="30092">2</cx:pt>
          <cx:pt idx="30093">1.3300000000000001</cx:pt>
          <cx:pt idx="30094">3</cx:pt>
          <cx:pt idx="30095">1.6699999999999999</cx:pt>
          <cx:pt idx="30096">2.335</cx:pt>
          <cx:pt idx="30097">2</cx:pt>
          <cx:pt idx="30098">3</cx:pt>
          <cx:pt idx="30099">3</cx:pt>
          <cx:pt idx="30100">2.3300000000000001</cx:pt>
          <cx:pt idx="30101">2.6699999999999999</cx:pt>
          <cx:pt idx="30102">2.3300000000000001</cx:pt>
          <cx:pt idx="30103">2.3300000000000001</cx:pt>
          <cx:pt idx="30104">2.6699999999999999</cx:pt>
          <cx:pt idx="30105">1</cx:pt>
          <cx:pt idx="30106">2</cx:pt>
          <cx:pt idx="30107">2.5</cx:pt>
          <cx:pt idx="30108">3</cx:pt>
          <cx:pt idx="30109">2.415</cx:pt>
          <cx:pt idx="30110">2.6699999999999999</cx:pt>
          <cx:pt idx="30111">2.3300000000000001</cx:pt>
          <cx:pt idx="30112">3</cx:pt>
          <cx:pt idx="30113">2.6699999999999999</cx:pt>
          <cx:pt idx="30114">3</cx:pt>
          <cx:pt idx="30115">2.6699999999999999</cx:pt>
          <cx:pt idx="30116">3</cx:pt>
          <cx:pt idx="30117">2</cx:pt>
          <cx:pt idx="30118">3</cx:pt>
          <cx:pt idx="30119">2.6699999999999999</cx:pt>
          <cx:pt idx="30120">3</cx:pt>
          <cx:pt idx="30121">1</cx:pt>
          <cx:pt idx="30122">3</cx:pt>
          <cx:pt idx="30123">3</cx:pt>
          <cx:pt idx="30124">2.3300000000000001</cx:pt>
          <cx:pt idx="30125">2.6699999999999999</cx:pt>
          <cx:pt idx="30126">3</cx:pt>
          <cx:pt idx="30127">1.665</cx:pt>
          <cx:pt idx="30128">2.3300000000000001</cx:pt>
          <cx:pt idx="30129">2.3300000000000001</cx:pt>
          <cx:pt idx="30130">2.335</cx:pt>
          <cx:pt idx="30131">2.3300000000000001</cx:pt>
          <cx:pt idx="30132">3</cx:pt>
          <cx:pt idx="30133">2</cx:pt>
          <cx:pt idx="30134">2.5</cx:pt>
          <cx:pt idx="30135">3</cx:pt>
          <cx:pt idx="30136">2.835</cx:pt>
          <cx:pt idx="30137">1.6699999999999999</cx:pt>
          <cx:pt idx="30138">2.3300000000000001</cx:pt>
          <cx:pt idx="30139">3</cx:pt>
          <cx:pt idx="30140">1.6699999999999999</cx:pt>
          <cx:pt idx="30141">2.3300000000000001</cx:pt>
          <cx:pt idx="30142">2.6699999999999999</cx:pt>
          <cx:pt idx="30143">1.6699999999999999</cx:pt>
          <cx:pt idx="30144">2.3300000000000001</cx:pt>
          <cx:pt idx="30145">3</cx:pt>
          <cx:pt idx="30146">2.3300000000000001</cx:pt>
          <cx:pt idx="30147">3</cx:pt>
          <cx:pt idx="30148">2.1699999999999999</cx:pt>
          <cx:pt idx="30149">2</cx:pt>
          <cx:pt idx="30150">2.1699999999999999</cx:pt>
          <cx:pt idx="30151">3</cx:pt>
          <cx:pt idx="30152">2.6699999999999999</cx:pt>
          <cx:pt idx="30153">2</cx:pt>
          <cx:pt idx="30154">3</cx:pt>
          <cx:pt idx="30155">3</cx:pt>
          <cx:pt idx="30156">1.6699999999999999</cx:pt>
          <cx:pt idx="30157">2.3300000000000001</cx:pt>
          <cx:pt idx="30158">1.3300000000000001</cx:pt>
          <cx:pt idx="30159">2</cx:pt>
          <cx:pt idx="30160">3</cx:pt>
          <cx:pt idx="30161">3</cx:pt>
          <cx:pt idx="30162">1.6699999999999999</cx:pt>
          <cx:pt idx="30163">3</cx:pt>
          <cx:pt idx="30164">2.3300000000000001</cx:pt>
          <cx:pt idx="30165">1.6699999999999999</cx:pt>
          <cx:pt idx="30166">3</cx:pt>
          <cx:pt idx="30167">2.335</cx:pt>
          <cx:pt idx="30168">2.6699999999999999</cx:pt>
          <cx:pt idx="30169">2.6699999999999999</cx:pt>
          <cx:pt idx="30170">2.6699999999999999</cx:pt>
          <cx:pt idx="30171">3</cx:pt>
          <cx:pt idx="30172">1.665</cx:pt>
          <cx:pt idx="30173">2.3300000000000001</cx:pt>
          <cx:pt idx="30174">2.6699999999999999</cx:pt>
          <cx:pt idx="30175">2.6699999999999999</cx:pt>
          <cx:pt idx="30176">2.3300000000000001</cx:pt>
          <cx:pt idx="30177">2</cx:pt>
          <cx:pt idx="30178">3</cx:pt>
          <cx:pt idx="30179">1.3300000000000001</cx:pt>
          <cx:pt idx="30180">2.2233333333333332</cx:pt>
          <cx:pt idx="30181">2.3300000000000001</cx:pt>
          <cx:pt idx="30182">3</cx:pt>
          <cx:pt idx="30183">3</cx:pt>
          <cx:pt idx="30184">3</cx:pt>
          <cx:pt idx="30185">2.6699999999999999</cx:pt>
          <cx:pt idx="30186">2</cx:pt>
          <cx:pt idx="30187">2.6699999999999999</cx:pt>
          <cx:pt idx="30188">3</cx:pt>
          <cx:pt idx="30189">3</cx:pt>
          <cx:pt idx="30190">2</cx:pt>
          <cx:pt idx="30191">2.6699999999999999</cx:pt>
          <cx:pt idx="30192">3</cx:pt>
          <cx:pt idx="30193">2.3300000000000001</cx:pt>
          <cx:pt idx="30194">2.6699999999999999</cx:pt>
          <cx:pt idx="30195">2</cx:pt>
          <cx:pt idx="30196">3</cx:pt>
          <cx:pt idx="30197">2.3300000000000001</cx:pt>
          <cx:pt idx="30198">2</cx:pt>
          <cx:pt idx="30199">3</cx:pt>
          <cx:pt idx="30200">2.335</cx:pt>
          <cx:pt idx="30201">1.3300000000000001</cx:pt>
          <cx:pt idx="30202">1</cx:pt>
          <cx:pt idx="30203">2.6699999999999999</cx:pt>
          <cx:pt idx="30204">3</cx:pt>
          <cx:pt idx="30205">3</cx:pt>
          <cx:pt idx="30206">2.3300000000000001</cx:pt>
          <cx:pt idx="30207">2.3300000000000001</cx:pt>
          <cx:pt idx="30208">2.3300000000000001</cx:pt>
          <cx:pt idx="30209">2</cx:pt>
          <cx:pt idx="30210">1.3300000000000001</cx:pt>
          <cx:pt idx="30211">1.3300000000000001</cx:pt>
          <cx:pt idx="30212">3</cx:pt>
          <cx:pt idx="30213">2.6699999999999999</cx:pt>
          <cx:pt idx="30214">2</cx:pt>
          <cx:pt idx="30215">3</cx:pt>
          <cx:pt idx="30216">3</cx:pt>
          <cx:pt idx="30217">2.3300000000000001</cx:pt>
          <cx:pt idx="30218">2.6699999999999999</cx:pt>
          <cx:pt idx="30219">2.3333333333333335</cx:pt>
          <cx:pt idx="30220">2</cx:pt>
          <cx:pt idx="30221">2.5</cx:pt>
          <cx:pt idx="30222">2</cx:pt>
          <cx:pt idx="30223">2.6699999999999999</cx:pt>
          <cx:pt idx="30224">3</cx:pt>
          <cx:pt idx="30225">3</cx:pt>
          <cx:pt idx="30226">2.5566666666666666</cx:pt>
          <cx:pt idx="30227">2.3300000000000001</cx:pt>
          <cx:pt idx="30228">3</cx:pt>
          <cx:pt idx="30229">2.5</cx:pt>
          <cx:pt idx="30230">2.6699999999999999</cx:pt>
          <cx:pt idx="30231">2.5</cx:pt>
          <cx:pt idx="30232">3</cx:pt>
          <cx:pt idx="30233">2.6699999999999999</cx:pt>
          <cx:pt idx="30234">2.1699999999999999</cx:pt>
          <cx:pt idx="30235">3</cx:pt>
          <cx:pt idx="30236">2.6699999999999999</cx:pt>
          <cx:pt idx="30237">3</cx:pt>
          <cx:pt idx="30238">2.6699999999999999</cx:pt>
          <cx:pt idx="30239">2</cx:pt>
          <cx:pt idx="30240">2</cx:pt>
          <cx:pt idx="30241">2.3300000000000001</cx:pt>
          <cx:pt idx="30242">2.3300000000000001</cx:pt>
          <cx:pt idx="30243">2.3300000000000001</cx:pt>
          <cx:pt idx="30244">1.6699999999999999</cx:pt>
          <cx:pt idx="30245">2</cx:pt>
          <cx:pt idx="30246">3</cx:pt>
          <cx:pt idx="30247">2.6699999999999999</cx:pt>
          <cx:pt idx="30248">2.6699999999999999</cx:pt>
          <cx:pt idx="30249">3</cx:pt>
          <cx:pt idx="30250">3</cx:pt>
          <cx:pt idx="30251">2</cx:pt>
          <cx:pt idx="30252">2</cx:pt>
          <cx:pt idx="30253">2.3300000000000001</cx:pt>
          <cx:pt idx="30254">1</cx:pt>
          <cx:pt idx="30255">2</cx:pt>
          <cx:pt idx="30256">3</cx:pt>
          <cx:pt idx="30257">3</cx:pt>
          <cx:pt idx="30258">3</cx:pt>
          <cx:pt idx="30259">2.3300000000000001</cx:pt>
          <cx:pt idx="30260">2</cx:pt>
          <cx:pt idx="30261">2.6699999999999999</cx:pt>
          <cx:pt idx="30262">2.165</cx:pt>
          <cx:pt idx="30263">2.835</cx:pt>
          <cx:pt idx="30264">3</cx:pt>
          <cx:pt idx="30265">3</cx:pt>
          <cx:pt idx="30266">3</cx:pt>
          <cx:pt idx="30267">2.6699999999999999</cx:pt>
          <cx:pt idx="30268">3</cx:pt>
          <cx:pt idx="30269">3</cx:pt>
          <cx:pt idx="30270">3</cx:pt>
          <cx:pt idx="30271">3</cx:pt>
          <cx:pt idx="30272">3</cx:pt>
          <cx:pt idx="30273">3</cx:pt>
          <cx:pt idx="30274">2.3300000000000001</cx:pt>
          <cx:pt idx="30275">2.6699999999999999</cx:pt>
          <cx:pt idx="30276">2.335</cx:pt>
          <cx:pt idx="30277">2.6699999999999999</cx:pt>
          <cx:pt idx="30278">2</cx:pt>
          <cx:pt idx="30279">2.3300000000000001</cx:pt>
          <cx:pt idx="30280">2.6699999999999999</cx:pt>
          <cx:pt idx="30281">3</cx:pt>
          <cx:pt idx="30282">3</cx:pt>
          <cx:pt idx="30283">3</cx:pt>
          <cx:pt idx="30284">3</cx:pt>
          <cx:pt idx="30285">2.3300000000000001</cx:pt>
          <cx:pt idx="30286">3</cx:pt>
          <cx:pt idx="30287">2.3300000000000001</cx:pt>
          <cx:pt idx="30288">1.8300000000000001</cx:pt>
          <cx:pt idx="30289">1.6699999999999999</cx:pt>
          <cx:pt idx="30290">3</cx:pt>
          <cx:pt idx="30291">2.6699999999999999</cx:pt>
          <cx:pt idx="30292">2.3300000000000001</cx:pt>
          <cx:pt idx="30293">2.5</cx:pt>
          <cx:pt idx="30294">1.3300000000000001</cx:pt>
          <cx:pt idx="30295">2.6699999999999999</cx:pt>
          <cx:pt idx="30296">3</cx:pt>
          <cx:pt idx="30297">2.3300000000000001</cx:pt>
          <cx:pt idx="30298">2.335</cx:pt>
          <cx:pt idx="30299">3</cx:pt>
          <cx:pt idx="30300">3</cx:pt>
          <cx:pt idx="30301">2</cx:pt>
          <cx:pt idx="30302">2.6699999999999999</cx:pt>
          <cx:pt idx="30303">1.3300000000000001</cx:pt>
          <cx:pt idx="30304">2</cx:pt>
          <cx:pt idx="30305">3</cx:pt>
          <cx:pt idx="30306">2</cx:pt>
          <cx:pt idx="30307">2.4466666666666668</cx:pt>
          <cx:pt idx="30308">3</cx:pt>
          <cx:pt idx="30309">2.3300000000000001</cx:pt>
          <cx:pt idx="30310">3</cx:pt>
          <cx:pt idx="30311">2.6699999999999999</cx:pt>
          <cx:pt idx="30312">2.835</cx:pt>
          <cx:pt idx="30313">3</cx:pt>
          <cx:pt idx="30314">3</cx:pt>
          <cx:pt idx="30315">3</cx:pt>
          <cx:pt idx="30316">3</cx:pt>
          <cx:pt idx="30317">2.3300000000000001</cx:pt>
          <cx:pt idx="30318">2</cx:pt>
          <cx:pt idx="30319">2.6699999999999999</cx:pt>
          <cx:pt idx="30320">2.585</cx:pt>
          <cx:pt idx="30321">2.6699999999999999</cx:pt>
          <cx:pt idx="30322">2.6699999999999999</cx:pt>
          <cx:pt idx="30323">3</cx:pt>
          <cx:pt idx="30324">2.6699999999999999</cx:pt>
          <cx:pt idx="30325">2</cx:pt>
          <cx:pt idx="30326">3</cx:pt>
          <cx:pt idx="30327">2</cx:pt>
          <cx:pt idx="30328">3</cx:pt>
          <cx:pt idx="30329">2.3300000000000001</cx:pt>
          <cx:pt idx="30330">2.3300000000000001</cx:pt>
          <cx:pt idx="30331">2.5</cx:pt>
          <cx:pt idx="30332">2</cx:pt>
          <cx:pt idx="30333">1.8300000000000001</cx:pt>
          <cx:pt idx="30334">3</cx:pt>
          <cx:pt idx="30335">2.6699999999999999</cx:pt>
          <cx:pt idx="30336">2.3300000000000001</cx:pt>
          <cx:pt idx="30337">3</cx:pt>
          <cx:pt idx="30338">2.835</cx:pt>
          <cx:pt idx="30339">3</cx:pt>
          <cx:pt idx="30340">2.6699999999999999</cx:pt>
          <cx:pt idx="30341">2.3300000000000001</cx:pt>
          <cx:pt idx="30342">2.3300000000000001</cx:pt>
          <cx:pt idx="30343">2.6699999999999999</cx:pt>
          <cx:pt idx="30344">3</cx:pt>
          <cx:pt idx="30345">2.6699999999999999</cx:pt>
          <cx:pt idx="30346">2.6699999999999999</cx:pt>
          <cx:pt idx="30347">2.6699999999999999</cx:pt>
          <cx:pt idx="30348">1.6699999999999999</cx:pt>
          <cx:pt idx="30349">2.1699999999999999</cx:pt>
          <cx:pt idx="30350">1.3300000000000001</cx:pt>
          <cx:pt idx="30351">2</cx:pt>
          <cx:pt idx="30352">3</cx:pt>
          <cx:pt idx="30353">2</cx:pt>
          <cx:pt idx="30354">2.835</cx:pt>
          <cx:pt idx="30355">2.6699999999999999</cx:pt>
          <cx:pt idx="30356">3</cx:pt>
          <cx:pt idx="30357">3</cx:pt>
          <cx:pt idx="30358">2.6699999999999999</cx:pt>
          <cx:pt idx="30359">2.3300000000000001</cx:pt>
          <cx:pt idx="30360">3</cx:pt>
          <cx:pt idx="30361">3</cx:pt>
          <cx:pt idx="30362">2</cx:pt>
          <cx:pt idx="30363">2.3300000000000001</cx:pt>
          <cx:pt idx="30364">3</cx:pt>
          <cx:pt idx="30365">2</cx:pt>
          <cx:pt idx="30366">2.6699999999999999</cx:pt>
          <cx:pt idx="30367">2.6675</cx:pt>
          <cx:pt idx="30368">2.4466666666666668</cx:pt>
          <cx:pt idx="30369">2.3325</cx:pt>
          <cx:pt idx="30370">3</cx:pt>
          <cx:pt idx="30371">2.6699999999999999</cx:pt>
          <cx:pt idx="30372">2.835</cx:pt>
          <cx:pt idx="30373">1.6699999999999999</cx:pt>
          <cx:pt idx="30374">2.6699999999999999</cx:pt>
          <cx:pt idx="30375">3</cx:pt>
          <cx:pt idx="30376">1.6699999999999999</cx:pt>
          <cx:pt idx="30377">2.6699999999999999</cx:pt>
          <cx:pt idx="30378">2.3300000000000001</cx:pt>
          <cx:pt idx="30379">3</cx:pt>
          <cx:pt idx="30380">2.165</cx:pt>
          <cx:pt idx="30381">2.3300000000000001</cx:pt>
          <cx:pt idx="30382">2.165</cx:pt>
          <cx:pt idx="30383">2.6699999999999999</cx:pt>
          <cx:pt idx="30384">2.3300000000000001</cx:pt>
          <cx:pt idx="30385">3</cx:pt>
          <cx:pt idx="30386">3</cx:pt>
          <cx:pt idx="30387">2</cx:pt>
          <cx:pt idx="30388">2.3300000000000001</cx:pt>
          <cx:pt idx="30389">2.3300000000000001</cx:pt>
          <cx:pt idx="30390">1</cx:pt>
          <cx:pt idx="30391">1.5</cx:pt>
          <cx:pt idx="30392">3</cx:pt>
          <cx:pt idx="30393">2.6699999999999999</cx:pt>
          <cx:pt idx="30394">2.3300000000000001</cx:pt>
          <cx:pt idx="30395">2.3300000000000001</cx:pt>
          <cx:pt idx="30396">2</cx:pt>
          <cx:pt idx="30397">3</cx:pt>
          <cx:pt idx="30398">2.6699999999999999</cx:pt>
          <cx:pt idx="30399">2.6699999999999999</cx:pt>
          <cx:pt idx="30400">2.7799999999999998</cx:pt>
          <cx:pt idx="30401">3</cx:pt>
          <cx:pt idx="30402">3</cx:pt>
          <cx:pt idx="30403">2</cx:pt>
          <cx:pt idx="30404">3</cx:pt>
          <cx:pt idx="30405">1.6699999999999999</cx:pt>
          <cx:pt idx="30406">3</cx:pt>
          <cx:pt idx="30407">2.6699999999999999</cx:pt>
          <cx:pt idx="30408">3</cx:pt>
          <cx:pt idx="30409">2.4975000000000001</cx:pt>
          <cx:pt idx="30410">1.5825</cx:pt>
          <cx:pt idx="30411">2.3300000000000001</cx:pt>
          <cx:pt idx="30412">2</cx:pt>
          <cx:pt idx="30413">1.6699999999999999</cx:pt>
          <cx:pt idx="30414">2.3300000000000001</cx:pt>
          <cx:pt idx="30415">2.6699999999999999</cx:pt>
          <cx:pt idx="30416">2.3300000000000001</cx:pt>
          <cx:pt idx="30417">2.335</cx:pt>
          <cx:pt idx="30418">2.3300000000000001</cx:pt>
          <cx:pt idx="30419">2</cx:pt>
          <cx:pt idx="30420">2.6699999999999999</cx:pt>
          <cx:pt idx="30421">2.3300000000000001</cx:pt>
          <cx:pt idx="30422">2.3300000000000001</cx:pt>
          <cx:pt idx="30423">3</cx:pt>
          <cx:pt idx="30424">2.6699999999999999</cx:pt>
          <cx:pt idx="30425">2.3300000000000001</cx:pt>
          <cx:pt idx="30426">2</cx:pt>
          <cx:pt idx="30427">2.3300000000000001</cx:pt>
          <cx:pt idx="30428">3</cx:pt>
          <cx:pt idx="30429">2</cx:pt>
          <cx:pt idx="30430">2.6699999999999999</cx:pt>
          <cx:pt idx="30431">2.3300000000000001</cx:pt>
          <cx:pt idx="30432">2.6699999999999999</cx:pt>
          <cx:pt idx="30433">3</cx:pt>
          <cx:pt idx="30434">1.6699999999999999</cx:pt>
          <cx:pt idx="30435">2.165</cx:pt>
          <cx:pt idx="30436">2.835</cx:pt>
          <cx:pt idx="30437">3</cx:pt>
          <cx:pt idx="30438">2.6699999999999999</cx:pt>
          <cx:pt idx="30439">2.3300000000000001</cx:pt>
          <cx:pt idx="30440">3</cx:pt>
          <cx:pt idx="30441">2.3300000000000001</cx:pt>
          <cx:pt idx="30442">2.665</cx:pt>
          <cx:pt idx="30443">3</cx:pt>
          <cx:pt idx="30444">3</cx:pt>
          <cx:pt idx="30445">2.6699999999999999</cx:pt>
          <cx:pt idx="30446">3</cx:pt>
          <cx:pt idx="30447">3</cx:pt>
          <cx:pt idx="30448">3</cx:pt>
          <cx:pt idx="30449">3</cx:pt>
          <cx:pt idx="30450">2.6699999999999999</cx:pt>
          <cx:pt idx="30451">2.835</cx:pt>
          <cx:pt idx="30452">2.6699999999999999</cx:pt>
          <cx:pt idx="30453">3</cx:pt>
          <cx:pt idx="30454">2.6699999999999999</cx:pt>
          <cx:pt idx="30455">1.3300000000000001</cx:pt>
          <cx:pt idx="30456">2.25</cx:pt>
          <cx:pt idx="30457">2.3300000000000001</cx:pt>
          <cx:pt idx="30458">3</cx:pt>
          <cx:pt idx="30459">1.6699999999999999</cx:pt>
          <cx:pt idx="30460">2</cx:pt>
          <cx:pt idx="30461">2.3300000000000001</cx:pt>
          <cx:pt idx="30462">2.6699999999999999</cx:pt>
          <cx:pt idx="30463">2.3333333333333335</cx:pt>
          <cx:pt idx="30464">2.6699999999999999</cx:pt>
          <cx:pt idx="30465">2</cx:pt>
          <cx:pt idx="30466">1.6699999999999999</cx:pt>
          <cx:pt idx="30467">2.6699999999999999</cx:pt>
          <cx:pt idx="30468">2</cx:pt>
          <cx:pt idx="30469">2.3300000000000001</cx:pt>
          <cx:pt idx="30470">2</cx:pt>
          <cx:pt idx="30471">2.665</cx:pt>
          <cx:pt idx="30472">2.3300000000000001</cx:pt>
          <cx:pt idx="30473">2.3300000000000001</cx:pt>
          <cx:pt idx="30474">2</cx:pt>
          <cx:pt idx="30475">2.835</cx:pt>
          <cx:pt idx="30476">3</cx:pt>
          <cx:pt idx="30477">1.3300000000000001</cx:pt>
          <cx:pt idx="30478">3</cx:pt>
          <cx:pt idx="30479">2</cx:pt>
          <cx:pt idx="30480">2</cx:pt>
          <cx:pt idx="30481">2.3300000000000001</cx:pt>
          <cx:pt idx="30482">3</cx:pt>
          <cx:pt idx="30483">1</cx:pt>
          <cx:pt idx="30484">2.6699999999999999</cx:pt>
          <cx:pt idx="30485">3</cx:pt>
          <cx:pt idx="30486">2.3300000000000001</cx:pt>
          <cx:pt idx="30487">3</cx:pt>
          <cx:pt idx="30488">2.6699999999999999</cx:pt>
          <cx:pt idx="30489">2</cx:pt>
          <cx:pt idx="30490">3</cx:pt>
          <cx:pt idx="30491">3</cx:pt>
          <cx:pt idx="30492">2.5</cx:pt>
          <cx:pt idx="30493">2.6699999999999999</cx:pt>
          <cx:pt idx="30494">2</cx:pt>
          <cx:pt idx="30495">2.6699999999999999</cx:pt>
          <cx:pt idx="30496">1</cx:pt>
          <cx:pt idx="30497">3</cx:pt>
          <cx:pt idx="30498">1</cx:pt>
          <cx:pt idx="30499">2</cx:pt>
          <cx:pt idx="30500">3</cx:pt>
          <cx:pt idx="30501">3</cx:pt>
          <cx:pt idx="30502">3</cx:pt>
          <cx:pt idx="30503">1.6699999999999999</cx:pt>
          <cx:pt idx="30504">3</cx:pt>
          <cx:pt idx="30505">3</cx:pt>
          <cx:pt idx="30506">2.6699999999999999</cx:pt>
          <cx:pt idx="30507">2.6699999999999999</cx:pt>
          <cx:pt idx="30508">2.3300000000000001</cx:pt>
          <cx:pt idx="30509">3</cx:pt>
          <cx:pt idx="30510">1.6699999999999999</cx:pt>
          <cx:pt idx="30511">3</cx:pt>
          <cx:pt idx="30512">2.3300000000000001</cx:pt>
          <cx:pt idx="30513">3</cx:pt>
          <cx:pt idx="30514">1.6699999999999999</cx:pt>
          <cx:pt idx="30515">3</cx:pt>
          <cx:pt idx="30516">1.3300000000000001</cx:pt>
          <cx:pt idx="30517">2.6699999999999999</cx:pt>
          <cx:pt idx="30518">3</cx:pt>
          <cx:pt idx="30519">2</cx:pt>
          <cx:pt idx="30520">3</cx:pt>
          <cx:pt idx="30521">1.6699999999999999</cx:pt>
          <cx:pt idx="30522">2.3300000000000001</cx:pt>
          <cx:pt idx="30523">2.3300000000000001</cx:pt>
          <cx:pt idx="30524">2.6699999999999999</cx:pt>
          <cx:pt idx="30525">3</cx:pt>
          <cx:pt idx="30526">1.5</cx:pt>
          <cx:pt idx="30527">3</cx:pt>
          <cx:pt idx="30528">3</cx:pt>
          <cx:pt idx="30529">2.3300000000000001</cx:pt>
          <cx:pt idx="30530">2.6699999999999999</cx:pt>
          <cx:pt idx="30531">3</cx:pt>
          <cx:pt idx="30532">3</cx:pt>
          <cx:pt idx="30533">2</cx:pt>
          <cx:pt idx="30534">2.3300000000000001</cx:pt>
          <cx:pt idx="30535">2</cx:pt>
          <cx:pt idx="30536">3</cx:pt>
          <cx:pt idx="30537">2.3300000000000001</cx:pt>
          <cx:pt idx="30538">3</cx:pt>
          <cx:pt idx="30539">2.6699999999999999</cx:pt>
          <cx:pt idx="30540">1.6699999999999999</cx:pt>
          <cx:pt idx="30541">2.3300000000000001</cx:pt>
          <cx:pt idx="30542">3</cx:pt>
          <cx:pt idx="30543">2</cx:pt>
          <cx:pt idx="30544">2</cx:pt>
          <cx:pt idx="30545">1.6699999999999999</cx:pt>
          <cx:pt idx="30546">2.3300000000000001</cx:pt>
          <cx:pt idx="30547">2.3300000000000001</cx:pt>
          <cx:pt idx="30548">3</cx:pt>
          <cx:pt idx="30549">2</cx:pt>
          <cx:pt idx="30550">2.3300000000000001</cx:pt>
          <cx:pt idx="30551">3</cx:pt>
          <cx:pt idx="30552">1.6699999999999999</cx:pt>
          <cx:pt idx="30553">1.8660000000000001</cx:pt>
          <cx:pt idx="30554">2.3300000000000001</cx:pt>
          <cx:pt idx="30555">2</cx:pt>
          <cx:pt idx="30556">2.6699999999999999</cx:pt>
          <cx:pt idx="30557">2.6699999999999999</cx:pt>
          <cx:pt idx="30558">1.6699999999999999</cx:pt>
          <cx:pt idx="30559">2.6699999999999999</cx:pt>
          <cx:pt idx="30560">3</cx:pt>
          <cx:pt idx="30561">2.335</cx:pt>
          <cx:pt idx="30562">2.6699999999999999</cx:pt>
          <cx:pt idx="30563">3</cx:pt>
          <cx:pt idx="30564">3</cx:pt>
          <cx:pt idx="30565">2.25</cx:pt>
          <cx:pt idx="30566">2.1099999999999999</cx:pt>
          <cx:pt idx="30567">3</cx:pt>
          <cx:pt idx="30568">2.3300000000000001</cx:pt>
          <cx:pt idx="30569">2</cx:pt>
          <cx:pt idx="30570">2</cx:pt>
          <cx:pt idx="30571">2.3300000000000001</cx:pt>
          <cx:pt idx="30572">2.6699999999999999</cx:pt>
          <cx:pt idx="30573">2.6699999999999999</cx:pt>
          <cx:pt idx="30574">2</cx:pt>
          <cx:pt idx="30575">3</cx:pt>
          <cx:pt idx="30576">2.3300000000000001</cx:pt>
          <cx:pt idx="30577">2</cx:pt>
          <cx:pt idx="30578">3</cx:pt>
          <cx:pt idx="30579">2.835</cx:pt>
          <cx:pt idx="30580">2.2233333333333332</cx:pt>
          <cx:pt idx="30581">2.3300000000000001</cx:pt>
          <cx:pt idx="30582">2.6699999999999999</cx:pt>
          <cx:pt idx="30583">3</cx:pt>
          <cx:pt idx="30584">3</cx:pt>
          <cx:pt idx="30585">3</cx:pt>
          <cx:pt idx="30586">2.5</cx:pt>
          <cx:pt idx="30587">2.3300000000000001</cx:pt>
          <cx:pt idx="30588">2.3300000000000001</cx:pt>
          <cx:pt idx="30589">3</cx:pt>
          <cx:pt idx="30590">2</cx:pt>
          <cx:pt idx="30591">2.3300000000000001</cx:pt>
          <cx:pt idx="30592">1.8300000000000001</cx:pt>
          <cx:pt idx="30593">3</cx:pt>
          <cx:pt idx="30594">3</cx:pt>
          <cx:pt idx="30595">3</cx:pt>
          <cx:pt idx="30596">2.3300000000000001</cx:pt>
          <cx:pt idx="30597">1.6699999999999999</cx:pt>
          <cx:pt idx="30598">2.5</cx:pt>
          <cx:pt idx="30599">2.6699999999999999</cx:pt>
          <cx:pt idx="30600">2</cx:pt>
          <cx:pt idx="30601">2.6699999999999999</cx:pt>
          <cx:pt idx="30602">2.3300000000000001</cx:pt>
          <cx:pt idx="30603">2.5</cx:pt>
          <cx:pt idx="30604">2.6699999999999999</cx:pt>
          <cx:pt idx="30605">2</cx:pt>
          <cx:pt idx="30606">3</cx:pt>
          <cx:pt idx="30607">3</cx:pt>
          <cx:pt idx="30608">2.6699999999999999</cx:pt>
          <cx:pt idx="30609">2</cx:pt>
          <cx:pt idx="30610">2</cx:pt>
          <cx:pt idx="30611">1.6699999999999999</cx:pt>
          <cx:pt idx="30612">2</cx:pt>
          <cx:pt idx="30613">3</cx:pt>
          <cx:pt idx="30614">3</cx:pt>
          <cx:pt idx="30615">3</cx:pt>
          <cx:pt idx="30616">3</cx:pt>
          <cx:pt idx="30617">2</cx:pt>
          <cx:pt idx="30618">3</cx:pt>
          <cx:pt idx="30619">2</cx:pt>
          <cx:pt idx="30620">2.3300000000000001</cx:pt>
          <cx:pt idx="30621">3</cx:pt>
          <cx:pt idx="30622">3</cx:pt>
          <cx:pt idx="30623">3</cx:pt>
          <cx:pt idx="30624">2.5</cx:pt>
          <cx:pt idx="30625">3</cx:pt>
          <cx:pt idx="30626">1.6699999999999999</cx:pt>
          <cx:pt idx="30627">3</cx:pt>
          <cx:pt idx="30628">2</cx:pt>
          <cx:pt idx="30629">3</cx:pt>
          <cx:pt idx="30630">1.6699999999999999</cx:pt>
          <cx:pt idx="30631">2</cx:pt>
          <cx:pt idx="30632">2.6699999999999999</cx:pt>
          <cx:pt idx="30633">2.6699999999999999</cx:pt>
          <cx:pt idx="30634">2</cx:pt>
          <cx:pt idx="30635">3</cx:pt>
          <cx:pt idx="30636">3</cx:pt>
          <cx:pt idx="30637">3</cx:pt>
          <cx:pt idx="30638">3</cx:pt>
          <cx:pt idx="30639">2.3300000000000001</cx:pt>
          <cx:pt idx="30640">2.6699999999999999</cx:pt>
          <cx:pt idx="30641">2.3300000000000001</cx:pt>
          <cx:pt idx="30642">3</cx:pt>
          <cx:pt idx="30643">2.335</cx:pt>
          <cx:pt idx="30644">3</cx:pt>
          <cx:pt idx="30645">2.6699999999999999</cx:pt>
          <cx:pt idx="30646">2</cx:pt>
          <cx:pt idx="30647">2.6699999999999999</cx:pt>
          <cx:pt idx="30648">3</cx:pt>
          <cx:pt idx="30649">2</cx:pt>
          <cx:pt idx="30650">2.335</cx:pt>
          <cx:pt idx="30651">3</cx:pt>
          <cx:pt idx="30652">3</cx:pt>
          <cx:pt idx="30653">3</cx:pt>
          <cx:pt idx="30654">3</cx:pt>
          <cx:pt idx="30655">2.3300000000000001</cx:pt>
          <cx:pt idx="30656">3</cx:pt>
          <cx:pt idx="30657">1.6699999999999999</cx:pt>
          <cx:pt idx="30658">1.6699999999999999</cx:pt>
          <cx:pt idx="30659">3</cx:pt>
          <cx:pt idx="30660">3</cx:pt>
          <cx:pt idx="30661">2</cx:pt>
          <cx:pt idx="30662">3</cx:pt>
          <cx:pt idx="30663">2.6699999999999999</cx:pt>
          <cx:pt idx="30664">2.6699999999999999</cx:pt>
          <cx:pt idx="30665">2.3300000000000001</cx:pt>
          <cx:pt idx="30666">3</cx:pt>
          <cx:pt idx="30667">3</cx:pt>
          <cx:pt idx="30668">3</cx:pt>
          <cx:pt idx="30669">2.6699999999999999</cx:pt>
          <cx:pt idx="30670">2</cx:pt>
          <cx:pt idx="30671">1.6699999999999999</cx:pt>
          <cx:pt idx="30672">1.6699999999999999</cx:pt>
          <cx:pt idx="30673">2.6699999999999999</cx:pt>
          <cx:pt idx="30674">2.6699999999999999</cx:pt>
          <cx:pt idx="30675">2.3300000000000001</cx:pt>
          <cx:pt idx="30676">2.3300000000000001</cx:pt>
          <cx:pt idx="30677">3</cx:pt>
          <cx:pt idx="30678">3</cx:pt>
          <cx:pt idx="30679">2.3300000000000001</cx:pt>
          <cx:pt idx="30680">3</cx:pt>
          <cx:pt idx="30681">1.6699999999999999</cx:pt>
          <cx:pt idx="30682">2.6699999999999999</cx:pt>
          <cx:pt idx="30683">2.3300000000000001</cx:pt>
          <cx:pt idx="30684">2.335</cx:pt>
          <cx:pt idx="30685">2.3300000000000001</cx:pt>
          <cx:pt idx="30686">2</cx:pt>
          <cx:pt idx="30687">2</cx:pt>
          <cx:pt idx="30688">3</cx:pt>
          <cx:pt idx="30689">2</cx:pt>
          <cx:pt idx="30690">3</cx:pt>
          <cx:pt idx="30691">2.3300000000000001</cx:pt>
          <cx:pt idx="30692">2.3300000000000001</cx:pt>
          <cx:pt idx="30693">2</cx:pt>
          <cx:pt idx="30694">1.6699999999999999</cx:pt>
          <cx:pt idx="30695">2.3300000000000001</cx:pt>
          <cx:pt idx="30696">2.6699999999999999</cx:pt>
          <cx:pt idx="30697">3</cx:pt>
          <cx:pt idx="30698">3</cx:pt>
          <cx:pt idx="30699">2.165</cx:pt>
          <cx:pt idx="30700">3</cx:pt>
          <cx:pt idx="30701">3</cx:pt>
          <cx:pt idx="30702">2</cx:pt>
          <cx:pt idx="30703">2.6699999999999999</cx:pt>
          <cx:pt idx="30704">2.6699999999999999</cx:pt>
          <cx:pt idx="30705">2.3300000000000001</cx:pt>
          <cx:pt idx="30706">2.3300000000000001</cx:pt>
          <cx:pt idx="30707">2.6699999999999999</cx:pt>
          <cx:pt idx="30708">3</cx:pt>
          <cx:pt idx="30709">3</cx:pt>
          <cx:pt idx="30710">2.6699999999999999</cx:pt>
          <cx:pt idx="30711">2.335</cx:pt>
          <cx:pt idx="30712">3</cx:pt>
          <cx:pt idx="30713">3</cx:pt>
          <cx:pt idx="30714">2.665</cx:pt>
          <cx:pt idx="30715">2.6699999999999999</cx:pt>
          <cx:pt idx="30716">3</cx:pt>
          <cx:pt idx="30717">3</cx:pt>
          <cx:pt idx="30718">3</cx:pt>
          <cx:pt idx="30719">3</cx:pt>
          <cx:pt idx="30720">3</cx:pt>
          <cx:pt idx="30721">1.6699999999999999</cx:pt>
          <cx:pt idx="30722">2.3300000000000001</cx:pt>
          <cx:pt idx="30723">2.6699999999999999</cx:pt>
          <cx:pt idx="30724">3</cx:pt>
          <cx:pt idx="30725">3</cx:pt>
          <cx:pt idx="30726">2.3300000000000001</cx:pt>
          <cx:pt idx="30727">2.6699999999999999</cx:pt>
          <cx:pt idx="30728">1.6699999999999999</cx:pt>
          <cx:pt idx="30729">3</cx:pt>
          <cx:pt idx="30730">3</cx:pt>
          <cx:pt idx="30731">2</cx:pt>
          <cx:pt idx="30732">2.5</cx:pt>
          <cx:pt idx="30733">3</cx:pt>
          <cx:pt idx="30734">2.6699999999999999</cx:pt>
          <cx:pt idx="30735">3</cx:pt>
          <cx:pt idx="30736">2.734</cx:pt>
          <cx:pt idx="30737">1.665</cx:pt>
          <cx:pt idx="30738">2.6699999999999999</cx:pt>
          <cx:pt idx="30739">2</cx:pt>
          <cx:pt idx="30740">2</cx:pt>
          <cx:pt idx="30741">2.3300000000000001</cx:pt>
          <cx:pt idx="30742">1.6699999999999999</cx:pt>
          <cx:pt idx="30743">3</cx:pt>
          <cx:pt idx="30744">2</cx:pt>
          <cx:pt idx="30745">2.835</cx:pt>
          <cx:pt idx="30746">2</cx:pt>
          <cx:pt idx="30747">2</cx:pt>
          <cx:pt idx="30748">3</cx:pt>
          <cx:pt idx="30749">3</cx:pt>
          <cx:pt idx="30750">2.3300000000000001</cx:pt>
          <cx:pt idx="30751">3</cx:pt>
          <cx:pt idx="30752">3</cx:pt>
          <cx:pt idx="30753">1.8300000000000001</cx:pt>
          <cx:pt idx="30754">2.165</cx:pt>
          <cx:pt idx="30755">2.835</cx:pt>
          <cx:pt idx="30756">2</cx:pt>
          <cx:pt idx="30757">2.6699999999999999</cx:pt>
          <cx:pt idx="30758">1</cx:pt>
          <cx:pt idx="30759">2</cx:pt>
          <cx:pt idx="30760">3</cx:pt>
          <cx:pt idx="30761">2.6699999999999999</cx:pt>
          <cx:pt idx="30762">3</cx:pt>
          <cx:pt idx="30763">2.3300000000000001</cx:pt>
          <cx:pt idx="30764">2</cx:pt>
          <cx:pt idx="30765">2.6699999999999999</cx:pt>
          <cx:pt idx="30766">2.6699999999999999</cx:pt>
          <cx:pt idx="30767">3</cx:pt>
          <cx:pt idx="30768">3</cx:pt>
          <cx:pt idx="30769">2.3300000000000001</cx:pt>
          <cx:pt idx="30770">2</cx:pt>
          <cx:pt idx="30771">2.665</cx:pt>
          <cx:pt idx="30772">3</cx:pt>
          <cx:pt idx="30773">2.3300000000000001</cx:pt>
          <cx:pt idx="30774">2.3300000000000001</cx:pt>
          <cx:pt idx="30775">2.6666666666666665</cx:pt>
          <cx:pt idx="30776">2.6699999999999999</cx:pt>
          <cx:pt idx="30777">2.6699999999999999</cx:pt>
          <cx:pt idx="30778">3</cx:pt>
          <cx:pt idx="30779">2.165</cx:pt>
          <cx:pt idx="30780">2.6699999999999999</cx:pt>
          <cx:pt idx="30781">2</cx:pt>
          <cx:pt idx="30782">3</cx:pt>
          <cx:pt idx="30783">3</cx:pt>
          <cx:pt idx="30784">2.6699999999999999</cx:pt>
          <cx:pt idx="30785">3</cx:pt>
          <cx:pt idx="30786">3</cx:pt>
          <cx:pt idx="30787">3</cx:pt>
          <cx:pt idx="30788">3</cx:pt>
          <cx:pt idx="30789">2.6699999999999999</cx:pt>
          <cx:pt idx="30790">3</cx:pt>
          <cx:pt idx="30791">1.6699999999999999</cx:pt>
          <cx:pt idx="30792">1.6699999999999999</cx:pt>
          <cx:pt idx="30793">2.6699999999999999</cx:pt>
          <cx:pt idx="30794">1.6699999999999999</cx:pt>
          <cx:pt idx="30795">3</cx:pt>
          <cx:pt idx="30796">2.3300000000000001</cx:pt>
          <cx:pt idx="30797">2</cx:pt>
          <cx:pt idx="30798">1.3300000000000001</cx:pt>
          <cx:pt idx="30799">3</cx:pt>
          <cx:pt idx="30800">1.6699999999999999</cx:pt>
          <cx:pt idx="30801">2.6699999999999999</cx:pt>
          <cx:pt idx="30802">2.6699999999999999</cx:pt>
          <cx:pt idx="30803">2.6699999999999999</cx:pt>
          <cx:pt idx="30804">2.3300000000000001</cx:pt>
          <cx:pt idx="30805">3</cx:pt>
          <cx:pt idx="30806">2.6699999999999999</cx:pt>
          <cx:pt idx="30807">2.3300000000000001</cx:pt>
          <cx:pt idx="30808">2.6699999999999999</cx:pt>
          <cx:pt idx="30809">1.6699999999999999</cx:pt>
          <cx:pt idx="30810">2</cx:pt>
          <cx:pt idx="30811">1</cx:pt>
          <cx:pt idx="30812">2.6699999999999999</cx:pt>
          <cx:pt idx="30813">3</cx:pt>
          <cx:pt idx="30814">3</cx:pt>
          <cx:pt idx="30815">3</cx:pt>
          <cx:pt idx="30816">3</cx:pt>
          <cx:pt idx="30817">2</cx:pt>
          <cx:pt idx="30818">2.6699999999999999</cx:pt>
          <cx:pt idx="30819">3</cx:pt>
          <cx:pt idx="30820">1.6699999999999999</cx:pt>
          <cx:pt idx="30821">3</cx:pt>
          <cx:pt idx="30822">2.3300000000000001</cx:pt>
          <cx:pt idx="30823">3</cx:pt>
          <cx:pt idx="30824">2.6699999999999999</cx:pt>
          <cx:pt idx="30825">3</cx:pt>
          <cx:pt idx="30826">2.335</cx:pt>
          <cx:pt idx="30827">2</cx:pt>
          <cx:pt idx="30828">2.6699999999999999</cx:pt>
          <cx:pt idx="30829">3</cx:pt>
          <cx:pt idx="30830">2.3300000000000001</cx:pt>
          <cx:pt idx="30831">3</cx:pt>
          <cx:pt idx="30832">3</cx:pt>
          <cx:pt idx="30833">1.6699999999999999</cx:pt>
          <cx:pt idx="30834">2</cx:pt>
          <cx:pt idx="30835">2.5</cx:pt>
          <cx:pt idx="30836">2.6699999999999999</cx:pt>
          <cx:pt idx="30837">2</cx:pt>
          <cx:pt idx="30838">2.6699999999999999</cx:pt>
          <cx:pt idx="30839">2.6699999999999999</cx:pt>
          <cx:pt idx="30840">3</cx:pt>
          <cx:pt idx="30841">3</cx:pt>
          <cx:pt idx="30842">3</cx:pt>
          <cx:pt idx="30843">2.3300000000000001</cx:pt>
          <cx:pt idx="30844">2.3300000000000001</cx:pt>
          <cx:pt idx="30845">2.3300000000000001</cx:pt>
          <cx:pt idx="30846">2.6699999999999999</cx:pt>
          <cx:pt idx="30847">2</cx:pt>
          <cx:pt idx="30848">2.6699999999999999</cx:pt>
          <cx:pt idx="30849">3</cx:pt>
          <cx:pt idx="30850">2.3300000000000001</cx:pt>
          <cx:pt idx="30851">2.3300000000000001</cx:pt>
          <cx:pt idx="30852">2.5</cx:pt>
          <cx:pt idx="30853">1.6699999999999999</cx:pt>
          <cx:pt idx="30854">3</cx:pt>
          <cx:pt idx="30855">2.6699999999999999</cx:pt>
          <cx:pt idx="30856">2.3300000000000001</cx:pt>
          <cx:pt idx="30857">2.6699999999999999</cx:pt>
          <cx:pt idx="30858">2.5</cx:pt>
          <cx:pt idx="30859">2.3300000000000001</cx:pt>
          <cx:pt idx="30860">1.3300000000000001</cx:pt>
          <cx:pt idx="30861">2.4449999999999998</cx:pt>
          <cx:pt idx="30862">3</cx:pt>
          <cx:pt idx="30863">2.6699999999999999</cx:pt>
          <cx:pt idx="30864">2.3300000000000001</cx:pt>
          <cx:pt idx="30865">2.6699999999999999</cx:pt>
          <cx:pt idx="30866">2.3300000000000001</cx:pt>
          <cx:pt idx="30867">3</cx:pt>
          <cx:pt idx="30868">1.6699999999999999</cx:pt>
          <cx:pt idx="30869">2.6699999999999999</cx:pt>
          <cx:pt idx="30870">2.6699999999999999</cx:pt>
          <cx:pt idx="30871">2.3300000000000001</cx:pt>
          <cx:pt idx="30872">2.3300000000000001</cx:pt>
          <cx:pt idx="30873">1.6699999999999999</cx:pt>
          <cx:pt idx="30874">2.5</cx:pt>
          <cx:pt idx="30875">1.8300000000000001</cx:pt>
          <cx:pt idx="30876">2.3300000000000001</cx:pt>
          <cx:pt idx="30877">2.6699999999999999</cx:pt>
          <cx:pt idx="30878">2.5</cx:pt>
          <cx:pt idx="30879">3</cx:pt>
          <cx:pt idx="30880">3</cx:pt>
          <cx:pt idx="30881">3</cx:pt>
          <cx:pt idx="30882">3</cx:pt>
          <cx:pt idx="30883">3</cx:pt>
          <cx:pt idx="30884">2.335</cx:pt>
          <cx:pt idx="30885">1.6699999999999999</cx:pt>
          <cx:pt idx="30886">2.835</cx:pt>
          <cx:pt idx="30887">2.3300000000000001</cx:pt>
          <cx:pt idx="30888">3</cx:pt>
          <cx:pt idx="30889">3</cx:pt>
          <cx:pt idx="30890">2.3300000000000001</cx:pt>
          <cx:pt idx="30891">2.835</cx:pt>
          <cx:pt idx="30892">2.2200000000000002</cx:pt>
          <cx:pt idx="30893">2.6699999999999999</cx:pt>
          <cx:pt idx="30894">3</cx:pt>
          <cx:pt idx="30895">2.6699999999999999</cx:pt>
          <cx:pt idx="30896">2.6699999999999999</cx:pt>
          <cx:pt idx="30897">1.835</cx:pt>
          <cx:pt idx="30898">2.3300000000000001</cx:pt>
          <cx:pt idx="30899">2.3300000000000001</cx:pt>
          <cx:pt idx="30900">2.665</cx:pt>
          <cx:pt idx="30901">2.3300000000000001</cx:pt>
          <cx:pt idx="30902">3</cx:pt>
          <cx:pt idx="30903">2.3300000000000001</cx:pt>
          <cx:pt idx="30904">3</cx:pt>
          <cx:pt idx="30905">2.5533333333333332</cx:pt>
          <cx:pt idx="30906">3</cx:pt>
          <cx:pt idx="30907">1.835</cx:pt>
          <cx:pt idx="30908">3</cx:pt>
          <cx:pt idx="30909">3</cx:pt>
          <cx:pt idx="30910">3</cx:pt>
          <cx:pt idx="30911">2.6699999999999999</cx:pt>
          <cx:pt idx="30912">2.5</cx:pt>
          <cx:pt idx="30913">2.6699999999999999</cx:pt>
          <cx:pt idx="30914">2.5</cx:pt>
          <cx:pt idx="30915">3</cx:pt>
          <cx:pt idx="30916">2.6699999999999999</cx:pt>
          <cx:pt idx="30917">2.3300000000000001</cx:pt>
          <cx:pt idx="30918">1.665</cx:pt>
          <cx:pt idx="30919">2.665</cx:pt>
          <cx:pt idx="30920">2</cx:pt>
          <cx:pt idx="30921">3</cx:pt>
          <cx:pt idx="30922">2.1699999999999999</cx:pt>
          <cx:pt idx="30923">2.335</cx:pt>
          <cx:pt idx="30924">2.6699999999999999</cx:pt>
          <cx:pt idx="30925">2.165</cx:pt>
          <cx:pt idx="30926">3</cx:pt>
          <cx:pt idx="30927">3</cx:pt>
          <cx:pt idx="30928">3</cx:pt>
          <cx:pt idx="30929">2.3300000000000001</cx:pt>
          <cx:pt idx="30930">2</cx:pt>
          <cx:pt idx="30931">3</cx:pt>
          <cx:pt idx="30932">2</cx:pt>
          <cx:pt idx="30933">2.3300000000000001</cx:pt>
          <cx:pt idx="30934">2.3300000000000001</cx:pt>
          <cx:pt idx="30935">1.6699999999999999</cx:pt>
          <cx:pt idx="30936">2.6699999999999999</cx:pt>
          <cx:pt idx="30937">3</cx:pt>
          <cx:pt idx="30938">2.3300000000000001</cx:pt>
          <cx:pt idx="30939">2.3300000000000001</cx:pt>
          <cx:pt idx="30940">2.6699999999999999</cx:pt>
          <cx:pt idx="30941">1.6699999999999999</cx:pt>
          <cx:pt idx="30942">2.6699999999999999</cx:pt>
          <cx:pt idx="30943">2</cx:pt>
          <cx:pt idx="30944">3</cx:pt>
          <cx:pt idx="30945">2.75</cx:pt>
          <cx:pt idx="30946">1.5</cx:pt>
          <cx:pt idx="30947">3</cx:pt>
          <cx:pt idx="30948">3</cx:pt>
          <cx:pt idx="30949">3</cx:pt>
          <cx:pt idx="30950">2.6699999999999999</cx:pt>
          <cx:pt idx="30951">2</cx:pt>
          <cx:pt idx="30952">2.6699999999999999</cx:pt>
          <cx:pt idx="30953">2.3300000000000001</cx:pt>
          <cx:pt idx="30954">2.335</cx:pt>
          <cx:pt idx="30955">2.3300000000000001</cx:pt>
          <cx:pt idx="30956">2.665</cx:pt>
          <cx:pt idx="30957">1.3300000000000001</cx:pt>
          <cx:pt idx="30958">2</cx:pt>
          <cx:pt idx="30959">2.3300000000000001</cx:pt>
          <cx:pt idx="30960">2.6699999999999999</cx:pt>
          <cx:pt idx="30961">2.4433333333333334</cx:pt>
          <cx:pt idx="30962">2.6699999999999999</cx:pt>
          <cx:pt idx="30963">3</cx:pt>
          <cx:pt idx="30964">2.6699999999999999</cx:pt>
          <cx:pt idx="30965">1</cx:pt>
          <cx:pt idx="30966">2.3300000000000001</cx:pt>
          <cx:pt idx="30967">2.6699999999999999</cx:pt>
          <cx:pt idx="30968">2</cx:pt>
          <cx:pt idx="30969">2.1099999999999999</cx:pt>
          <cx:pt idx="30970">1.5</cx:pt>
          <cx:pt idx="30971">2.335</cx:pt>
          <cx:pt idx="30972">3</cx:pt>
          <cx:pt idx="30973">2</cx:pt>
          <cx:pt idx="30974">3</cx:pt>
          <cx:pt idx="30975">2.6699999999999999</cx:pt>
          <cx:pt idx="30976">3</cx:pt>
          <cx:pt idx="30977">2</cx:pt>
          <cx:pt idx="30978">3</cx:pt>
          <cx:pt idx="30979">3</cx:pt>
          <cx:pt idx="30980">3</cx:pt>
          <cx:pt idx="30981">2.6666666666666665</cx:pt>
          <cx:pt idx="30982">1.3300000000000001</cx:pt>
          <cx:pt idx="30983">1</cx:pt>
          <cx:pt idx="30984">1</cx:pt>
          <cx:pt idx="30985">1.6699999999999999</cx:pt>
          <cx:pt idx="30986">2.6699999999999999</cx:pt>
          <cx:pt idx="30987">3</cx:pt>
          <cx:pt idx="30988">3</cx:pt>
          <cx:pt idx="30989">3</cx:pt>
          <cx:pt idx="30990">3</cx:pt>
          <cx:pt idx="30991">1.6666666666666667</cx:pt>
          <cx:pt idx="30992">3</cx:pt>
          <cx:pt idx="30993">2.3300000000000001</cx:pt>
          <cx:pt idx="30994">3</cx:pt>
          <cx:pt idx="30995">1.6699999999999999</cx:pt>
          <cx:pt idx="30996">2</cx:pt>
          <cx:pt idx="30997">3</cx:pt>
          <cx:pt idx="30998">2.6666666666666665</cx:pt>
          <cx:pt idx="30999">1.6699999999999999</cx:pt>
          <cx:pt idx="31000">1.665</cx:pt>
          <cx:pt idx="31001">2.5566666666666666</cx:pt>
          <cx:pt idx="31002">2.6699999999999999</cx:pt>
          <cx:pt idx="31003">1.6699999999999999</cx:pt>
          <cx:pt idx="31004">2.335</cx:pt>
          <cx:pt idx="31005">3</cx:pt>
          <cx:pt idx="31006">2.5</cx:pt>
          <cx:pt idx="31007">3</cx:pt>
          <cx:pt idx="31008">2</cx:pt>
          <cx:pt idx="31009">1.6699999999999999</cx:pt>
          <cx:pt idx="31010">1.6699999999999999</cx:pt>
          <cx:pt idx="31011">3</cx:pt>
          <cx:pt idx="31012">2.3300000000000001</cx:pt>
          <cx:pt idx="31013">2.6699999999999999</cx:pt>
          <cx:pt idx="31014">2.6699999999999999</cx:pt>
          <cx:pt idx="31015">2.6699999999999999</cx:pt>
          <cx:pt idx="31016">3</cx:pt>
          <cx:pt idx="31017">1.6699999999999999</cx:pt>
          <cx:pt idx="31018">2.6699999999999999</cx:pt>
          <cx:pt idx="31019">3</cx:pt>
          <cx:pt idx="31020">2</cx:pt>
          <cx:pt idx="31021">2.3300000000000001</cx:pt>
          <cx:pt idx="31022">2</cx:pt>
          <cx:pt idx="31023">2.6699999999999999</cx:pt>
          <cx:pt idx="31024">3</cx:pt>
          <cx:pt idx="31025">3</cx:pt>
          <cx:pt idx="31026">3</cx:pt>
          <cx:pt idx="31027">3</cx:pt>
          <cx:pt idx="31028">3</cx:pt>
          <cx:pt idx="31029">1.6699999999999999</cx:pt>
          <cx:pt idx="31030">3</cx:pt>
          <cx:pt idx="31031">2.6699999999999999</cx:pt>
          <cx:pt idx="31032">1.6699999999999999</cx:pt>
          <cx:pt idx="31033">2.3300000000000001</cx:pt>
          <cx:pt idx="31034">3</cx:pt>
          <cx:pt idx="31035">2</cx:pt>
          <cx:pt idx="31036">2.3300000000000001</cx:pt>
          <cx:pt idx="31037">3</cx:pt>
          <cx:pt idx="31038">3</cx:pt>
          <cx:pt idx="31039">2.3300000000000001</cx:pt>
          <cx:pt idx="31040">2.3300000000000001</cx:pt>
          <cx:pt idx="31041">3</cx:pt>
          <cx:pt idx="31042">3</cx:pt>
          <cx:pt idx="31043">2.6699999999999999</cx:pt>
          <cx:pt idx="31044">3</cx:pt>
          <cx:pt idx="31045">1.3300000000000001</cx:pt>
          <cx:pt idx="31046">1.6699999999999999</cx:pt>
          <cx:pt idx="31047">1.3300000000000001</cx:pt>
          <cx:pt idx="31048">2.6699999999999999</cx:pt>
          <cx:pt idx="31049">2.6699999999999999</cx:pt>
          <cx:pt idx="31050">2</cx:pt>
          <cx:pt idx="31051">2.6699999999999999</cx:pt>
          <cx:pt idx="31052">2.335</cx:pt>
          <cx:pt idx="31053">2.6699999999999999</cx:pt>
          <cx:pt idx="31054">2.3300000000000001</cx:pt>
          <cx:pt idx="31055">3</cx:pt>
          <cx:pt idx="31056">3</cx:pt>
          <cx:pt idx="31057">2.6699999999999999</cx:pt>
          <cx:pt idx="31058">1.6699999999999999</cx:pt>
          <cx:pt idx="31059">3</cx:pt>
          <cx:pt idx="31060">2</cx:pt>
          <cx:pt idx="31061">2.5533333333333332</cx:pt>
          <cx:pt idx="31062">2</cx:pt>
          <cx:pt idx="31063">2.3300000000000001</cx:pt>
          <cx:pt idx="31064">2.6699999999999999</cx:pt>
          <cx:pt idx="31065">2.6699999999999999</cx:pt>
          <cx:pt idx="31066">2</cx:pt>
          <cx:pt idx="31067">3</cx:pt>
          <cx:pt idx="31068">3</cx:pt>
          <cx:pt idx="31069">3</cx:pt>
          <cx:pt idx="31070">2.6699999999999999</cx:pt>
          <cx:pt idx="31071">2.3300000000000001</cx:pt>
          <cx:pt idx="31072">2.3300000000000001</cx:pt>
          <cx:pt idx="31073">2.3300000000000001</cx:pt>
          <cx:pt idx="31074">3</cx:pt>
          <cx:pt idx="31075">2.665</cx:pt>
          <cx:pt idx="31076">2.6699999999999999</cx:pt>
          <cx:pt idx="31077">2.3300000000000001</cx:pt>
          <cx:pt idx="31078">3</cx:pt>
          <cx:pt idx="31079">3</cx:pt>
          <cx:pt idx="31080">2</cx:pt>
          <cx:pt idx="31081">2.6699999999999999</cx:pt>
          <cx:pt idx="31082">2.1133333333333333</cx:pt>
          <cx:pt idx="31083">1.835</cx:pt>
          <cx:pt idx="31084">2.6699999999999999</cx:pt>
          <cx:pt idx="31085">2.6699999999999999</cx:pt>
          <cx:pt idx="31086">2</cx:pt>
          <cx:pt idx="31087">1.3300000000000001</cx:pt>
          <cx:pt idx="31088">3</cx:pt>
          <cx:pt idx="31089">2.335</cx:pt>
          <cx:pt idx="31090">3</cx:pt>
          <cx:pt idx="31091">2.6699999999999999</cx:pt>
          <cx:pt idx="31092">3</cx:pt>
          <cx:pt idx="31093">3</cx:pt>
          <cx:pt idx="31094">3</cx:pt>
          <cx:pt idx="31095">1.3300000000000001</cx:pt>
          <cx:pt idx="31096">1.6699999999999999</cx:pt>
          <cx:pt idx="31097">2</cx:pt>
          <cx:pt idx="31098">3</cx:pt>
          <cx:pt idx="31099">2.3300000000000001</cx:pt>
          <cx:pt idx="31100">2.6699999999999999</cx:pt>
          <cx:pt idx="31101">1.6699999999999999</cx:pt>
          <cx:pt idx="31102">2.3300000000000001</cx:pt>
          <cx:pt idx="31103">3</cx:pt>
          <cx:pt idx="31104">3</cx:pt>
          <cx:pt idx="31105">1</cx:pt>
          <cx:pt idx="31106">1.3300000000000001</cx:pt>
          <cx:pt idx="31107">2.835</cx:pt>
          <cx:pt idx="31108">3</cx:pt>
          <cx:pt idx="31109">2.3300000000000001</cx:pt>
          <cx:pt idx="31110">2</cx:pt>
          <cx:pt idx="31111">2.165</cx:pt>
          <cx:pt idx="31112">2</cx:pt>
          <cx:pt idx="31113">3</cx:pt>
          <cx:pt idx="31114">1.3300000000000001</cx:pt>
          <cx:pt idx="31115">3</cx:pt>
          <cx:pt idx="31116">3</cx:pt>
          <cx:pt idx="31117">2.3300000000000001</cx:pt>
          <cx:pt idx="31118">3</cx:pt>
          <cx:pt idx="31119">2.3300000000000001</cx:pt>
          <cx:pt idx="31120">2.2233333333333332</cx:pt>
          <cx:pt idx="31121">2</cx:pt>
          <cx:pt idx="31122">3</cx:pt>
          <cx:pt idx="31123">1.3300000000000001</cx:pt>
          <cx:pt idx="31124">2</cx:pt>
          <cx:pt idx="31125">3</cx:pt>
          <cx:pt idx="31126">2.1099999999999999</cx:pt>
          <cx:pt idx="31127">2.3300000000000001</cx:pt>
          <cx:pt idx="31128">3</cx:pt>
          <cx:pt idx="31129">2</cx:pt>
          <cx:pt idx="31130">2.4433333333333334</cx:pt>
          <cx:pt idx="31131">3</cx:pt>
          <cx:pt idx="31132">1.3300000000000001</cx:pt>
          <cx:pt idx="31133">2</cx:pt>
          <cx:pt idx="31134">3</cx:pt>
          <cx:pt idx="31135">2.6699999999999999</cx:pt>
          <cx:pt idx="31136">2.6699999999999999</cx:pt>
          <cx:pt idx="31137">2.6666666666666665</cx:pt>
          <cx:pt idx="31138">2</cx:pt>
          <cx:pt idx="31139">2.6699999999999999</cx:pt>
          <cx:pt idx="31140">2.3300000000000001</cx:pt>
          <cx:pt idx="31141">2.3300000000000001</cx:pt>
          <cx:pt idx="31142">3</cx:pt>
          <cx:pt idx="31143">2.3300000000000001</cx:pt>
          <cx:pt idx="31144">2</cx:pt>
          <cx:pt idx="31145">2.6699999999999999</cx:pt>
          <cx:pt idx="31146">2.6699999999999999</cx:pt>
          <cx:pt idx="31147">2.3300000000000001</cx:pt>
          <cx:pt idx="31148">2</cx:pt>
          <cx:pt idx="31149">2</cx:pt>
          <cx:pt idx="31150">3</cx:pt>
          <cx:pt idx="31151">2.335</cx:pt>
          <cx:pt idx="31152">1.835</cx:pt>
          <cx:pt idx="31153">2</cx:pt>
          <cx:pt idx="31154">3</cx:pt>
          <cx:pt idx="31155">2.6699999999999999</cx:pt>
          <cx:pt idx="31156">2.6699999999999999</cx:pt>
          <cx:pt idx="31157">3</cx:pt>
          <cx:pt idx="31158">1.665</cx:pt>
          <cx:pt idx="31159">3</cx:pt>
          <cx:pt idx="31160">2</cx:pt>
          <cx:pt idx="31161">3</cx:pt>
          <cx:pt idx="31162">2.3300000000000001</cx:pt>
          <cx:pt idx="31163">2</cx:pt>
          <cx:pt idx="31164">2.6699999999999999</cx:pt>
          <cx:pt idx="31165">2.3300000000000001</cx:pt>
          <cx:pt idx="31166">3</cx:pt>
          <cx:pt idx="31167">2.5</cx:pt>
          <cx:pt idx="31168">2.6699999999999999</cx:pt>
          <cx:pt idx="31169">3</cx:pt>
          <cx:pt idx="31170">1.6699999999999999</cx:pt>
          <cx:pt idx="31171">2.6699999999999999</cx:pt>
          <cx:pt idx="31172">3</cx:pt>
          <cx:pt idx="31173">1.665</cx:pt>
          <cx:pt idx="31174">3</cx:pt>
          <cx:pt idx="31175">1.3300000000000001</cx:pt>
          <cx:pt idx="31176">2.6699999999999999</cx:pt>
          <cx:pt idx="31177">3</cx:pt>
          <cx:pt idx="31178">2.5</cx:pt>
          <cx:pt idx="31179">2</cx:pt>
          <cx:pt idx="31180">3</cx:pt>
          <cx:pt idx="31181">3</cx:pt>
          <cx:pt idx="31182">3</cx:pt>
          <cx:pt idx="31183">2.3300000000000001</cx:pt>
          <cx:pt idx="31184">3</cx:pt>
          <cx:pt idx="31185">3</cx:pt>
          <cx:pt idx="31186">2.6699999999999999</cx:pt>
          <cx:pt idx="31187">2</cx:pt>
          <cx:pt idx="31188">2.3300000000000001</cx:pt>
          <cx:pt idx="31189">2.835</cx:pt>
          <cx:pt idx="31190">2</cx:pt>
          <cx:pt idx="31191">3</cx:pt>
          <cx:pt idx="31192">2</cx:pt>
          <cx:pt idx="31193">2.3300000000000001</cx:pt>
          <cx:pt idx="31194">2.6699999999999999</cx:pt>
          <cx:pt idx="31195">3</cx:pt>
          <cx:pt idx="31196">1.3300000000000001</cx:pt>
          <cx:pt idx="31197">2.6699999999999999</cx:pt>
          <cx:pt idx="31198">2</cx:pt>
          <cx:pt idx="31199">2.6699999999999999</cx:pt>
          <cx:pt idx="31200">2.335</cx:pt>
          <cx:pt idx="31201">3</cx:pt>
          <cx:pt idx="31202">2</cx:pt>
          <cx:pt idx="31203">2.3300000000000001</cx:pt>
          <cx:pt idx="31204">2</cx:pt>
          <cx:pt idx="31205">2.6699999999999999</cx:pt>
          <cx:pt idx="31206">2.3300000000000001</cx:pt>
          <cx:pt idx="31207">2.3300000000000001</cx:pt>
          <cx:pt idx="31208">3</cx:pt>
          <cx:pt idx="31209">2.6699999999999999</cx:pt>
          <cx:pt idx="31210">2</cx:pt>
          <cx:pt idx="31211">3</cx:pt>
          <cx:pt idx="31212">2.5566666666666666</cx:pt>
          <cx:pt idx="31213">2</cx:pt>
          <cx:pt idx="31214">2.3300000000000001</cx:pt>
          <cx:pt idx="31215">2.5</cx:pt>
          <cx:pt idx="31216">3</cx:pt>
          <cx:pt idx="31217">3</cx:pt>
          <cx:pt idx="31218">2.3300000000000001</cx:pt>
          <cx:pt idx="31219">2.3300000000000001</cx:pt>
          <cx:pt idx="31220">2</cx:pt>
          <cx:pt idx="31221">3</cx:pt>
          <cx:pt idx="31222">2.3300000000000001</cx:pt>
          <cx:pt idx="31223">1.6699999999999999</cx:pt>
          <cx:pt idx="31224">2.335</cx:pt>
          <cx:pt idx="31225">1</cx:pt>
          <cx:pt idx="31226">2.3300000000000001</cx:pt>
          <cx:pt idx="31227">2.6699999999999999</cx:pt>
          <cx:pt idx="31228">2.665</cx:pt>
          <cx:pt idx="31229">2.3300000000000001</cx:pt>
          <cx:pt idx="31230">2.6699999999999999</cx:pt>
          <cx:pt idx="31231">1.6699999999999999</cx:pt>
          <cx:pt idx="31232">3</cx:pt>
          <cx:pt idx="31233">2.5</cx:pt>
          <cx:pt idx="31234">3</cx:pt>
          <cx:pt idx="31235">2.3300000000000001</cx:pt>
          <cx:pt idx="31236">3</cx:pt>
          <cx:pt idx="31237">2.6699999999999999</cx:pt>
          <cx:pt idx="31238">2.835</cx:pt>
          <cx:pt idx="31239">3</cx:pt>
          <cx:pt idx="31240">2.3300000000000001</cx:pt>
          <cx:pt idx="31241">2.3300000000000001</cx:pt>
          <cx:pt idx="31242">2.335</cx:pt>
          <cx:pt idx="31243">2.6699999999999999</cx:pt>
          <cx:pt idx="31244">2.5566666666666666</cx:pt>
          <cx:pt idx="31245">2.6699999999999999</cx:pt>
          <cx:pt idx="31246">1.6699999999999999</cx:pt>
          <cx:pt idx="31247">2</cx:pt>
          <cx:pt idx="31248">3</cx:pt>
          <cx:pt idx="31249">2.6699999999999999</cx:pt>
          <cx:pt idx="31250">2</cx:pt>
          <cx:pt idx="31251">2.3300000000000001</cx:pt>
          <cx:pt idx="31252">1.6699999999999999</cx:pt>
          <cx:pt idx="31253">2.6699999999999999</cx:pt>
          <cx:pt idx="31254">2.6699999999999999</cx:pt>
          <cx:pt idx="31255">2.6699999999999999</cx:pt>
          <cx:pt idx="31256">3</cx:pt>
          <cx:pt idx="31257">2.3300000000000001</cx:pt>
          <cx:pt idx="31258">2.6699999999999999</cx:pt>
          <cx:pt idx="31259">2.6699999999999999</cx:pt>
          <cx:pt idx="31260">3</cx:pt>
          <cx:pt idx="31261">2.6699999999999999</cx:pt>
          <cx:pt idx="31262">2.3300000000000001</cx:pt>
          <cx:pt idx="31263">2</cx:pt>
          <cx:pt idx="31264">2</cx:pt>
          <cx:pt idx="31265">1.6699999999999999</cx:pt>
          <cx:pt idx="31266">1.6699999999999999</cx:pt>
          <cx:pt idx="31267">2.6699999999999999</cx:pt>
          <cx:pt idx="31268">3</cx:pt>
          <cx:pt idx="31269">2.665</cx:pt>
          <cx:pt idx="31270">3</cx:pt>
          <cx:pt idx="31271">3</cx:pt>
          <cx:pt idx="31272">2</cx:pt>
          <cx:pt idx="31273">3</cx:pt>
          <cx:pt idx="31274">2.335</cx:pt>
          <cx:pt idx="31275">3</cx:pt>
          <cx:pt idx="31276">2.1675</cx:pt>
          <cx:pt idx="31277">2.6699999999999999</cx:pt>
          <cx:pt idx="31278">2.5</cx:pt>
          <cx:pt idx="31279">2.3300000000000001</cx:pt>
          <cx:pt idx="31280">2.5</cx:pt>
          <cx:pt idx="31281">2.6699999999999999</cx:pt>
          <cx:pt idx="31282">2.6699999999999999</cx:pt>
          <cx:pt idx="31283">3</cx:pt>
          <cx:pt idx="31284">3</cx:pt>
          <cx:pt idx="31285">2.3300000000000001</cx:pt>
          <cx:pt idx="31286">2.5533333333333332</cx:pt>
          <cx:pt idx="31287">1.3300000000000001</cx:pt>
          <cx:pt idx="31288">2.6699999999999999</cx:pt>
          <cx:pt idx="31289">3</cx:pt>
          <cx:pt idx="31290">2</cx:pt>
          <cx:pt idx="31291">2.3300000000000001</cx:pt>
          <cx:pt idx="31292">1.3300000000000001</cx:pt>
          <cx:pt idx="31293">2.6699999999999999</cx:pt>
          <cx:pt idx="31294">2.335</cx:pt>
          <cx:pt idx="31295">2</cx:pt>
          <cx:pt idx="31296">1.3300000000000001</cx:pt>
          <cx:pt idx="31297">3</cx:pt>
          <cx:pt idx="31298">3</cx:pt>
          <cx:pt idx="31299">1</cx:pt>
          <cx:pt idx="31300">2.6699999999999999</cx:pt>
          <cx:pt idx="31301">2.835</cx:pt>
          <cx:pt idx="31302">2.3300000000000001</cx:pt>
          <cx:pt idx="31303">2.665</cx:pt>
          <cx:pt idx="31304">3</cx:pt>
          <cx:pt idx="31305">3</cx:pt>
          <cx:pt idx="31306">3</cx:pt>
          <cx:pt idx="31307">1.6699999999999999</cx:pt>
          <cx:pt idx="31308">2.6699999999999999</cx:pt>
          <cx:pt idx="31309">2.6699999999999999</cx:pt>
          <cx:pt idx="31310">3</cx:pt>
          <cx:pt idx="31311">3</cx:pt>
          <cx:pt idx="31312">3</cx:pt>
          <cx:pt idx="31313">2.6699999999999999</cx:pt>
          <cx:pt idx="31314">2.6699999999999999</cx:pt>
          <cx:pt idx="31315">3</cx:pt>
          <cx:pt idx="31316">2</cx:pt>
          <cx:pt idx="31317">3</cx:pt>
          <cx:pt idx="31318">2.3300000000000001</cx:pt>
          <cx:pt idx="31319">2</cx:pt>
          <cx:pt idx="31320">3</cx:pt>
          <cx:pt idx="31321">3</cx:pt>
          <cx:pt idx="31322">2.6699999999999999</cx:pt>
          <cx:pt idx="31323">2.3300000000000001</cx:pt>
          <cx:pt idx="31324">3</cx:pt>
          <cx:pt idx="31325">1.5</cx:pt>
          <cx:pt idx="31326">2.6699999999999999</cx:pt>
          <cx:pt idx="31327">3</cx:pt>
          <cx:pt idx="31328">2.665</cx:pt>
          <cx:pt idx="31329">3</cx:pt>
          <cx:pt idx="31330">2.6699999999999999</cx:pt>
          <cx:pt idx="31331">3</cx:pt>
          <cx:pt idx="31332">3</cx:pt>
          <cx:pt idx="31333">2</cx:pt>
          <cx:pt idx="31334">2.665</cx:pt>
          <cx:pt idx="31335">2.665</cx:pt>
          <cx:pt idx="31336">3</cx:pt>
          <cx:pt idx="31337">3</cx:pt>
          <cx:pt idx="31338">3</cx:pt>
          <cx:pt idx="31339">2.3300000000000001</cx:pt>
          <cx:pt idx="31340">3</cx:pt>
          <cx:pt idx="31341">2</cx:pt>
          <cx:pt idx="31342">2.5</cx:pt>
          <cx:pt idx="31343">2</cx:pt>
          <cx:pt idx="31344">3</cx:pt>
          <cx:pt idx="31345">3</cx:pt>
          <cx:pt idx="31346">2.6699999999999999</cx:pt>
          <cx:pt idx="31347">2.3300000000000001</cx:pt>
          <cx:pt idx="31348">3</cx:pt>
          <cx:pt idx="31349">1.6699999999999999</cx:pt>
          <cx:pt idx="31350">2.6699999999999999</cx:pt>
          <cx:pt idx="31351">3</cx:pt>
          <cx:pt idx="31352">2.5</cx:pt>
          <cx:pt idx="31353">2.6699999999999999</cx:pt>
          <cx:pt idx="31354">1</cx:pt>
          <cx:pt idx="31355">2.6699999999999999</cx:pt>
          <cx:pt idx="31356">3</cx:pt>
          <cx:pt idx="31357">3</cx:pt>
          <cx:pt idx="31358">2.6699999999999999</cx:pt>
          <cx:pt idx="31359">1.6699999999999999</cx:pt>
          <cx:pt idx="31360">2</cx:pt>
          <cx:pt idx="31361">2</cx:pt>
          <cx:pt idx="31362">1.6699999999999999</cx:pt>
          <cx:pt idx="31363">3</cx:pt>
          <cx:pt idx="31364">3</cx:pt>
          <cx:pt idx="31365">1.6699999999999999</cx:pt>
          <cx:pt idx="31366">2</cx:pt>
          <cx:pt idx="31367">2.665</cx:pt>
          <cx:pt idx="31368">1.6699999999999999</cx:pt>
          <cx:pt idx="31369">3</cx:pt>
          <cx:pt idx="31370">2.3300000000000001</cx:pt>
          <cx:pt idx="31371">2.3300000000000001</cx:pt>
          <cx:pt idx="31372">3</cx:pt>
          <cx:pt idx="31373">3</cx:pt>
          <cx:pt idx="31374">3</cx:pt>
          <cx:pt idx="31375">1.3300000000000001</cx:pt>
          <cx:pt idx="31376">2.835</cx:pt>
          <cx:pt idx="31377">3</cx:pt>
          <cx:pt idx="31378">3</cx:pt>
          <cx:pt idx="31379">2.6699999999999999</cx:pt>
          <cx:pt idx="31380">2.3300000000000001</cx:pt>
          <cx:pt idx="31381">2</cx:pt>
          <cx:pt idx="31382">3</cx:pt>
          <cx:pt idx="31383">3</cx:pt>
          <cx:pt idx="31384">2.3300000000000001</cx:pt>
          <cx:pt idx="31385">2.3300000000000001</cx:pt>
          <cx:pt idx="31386">3</cx:pt>
          <cx:pt idx="31387">2</cx:pt>
          <cx:pt idx="31388">2.6699999999999999</cx:pt>
          <cx:pt idx="31389">3</cx:pt>
          <cx:pt idx="31390">2</cx:pt>
          <cx:pt idx="31391">2.335</cx:pt>
          <cx:pt idx="31392">3</cx:pt>
          <cx:pt idx="31393">2</cx:pt>
          <cx:pt idx="31394">2</cx:pt>
          <cx:pt idx="31395">2.1675</cx:pt>
          <cx:pt idx="31396">3</cx:pt>
          <cx:pt idx="31397">2</cx:pt>
          <cx:pt idx="31398">2.6699999999999999</cx:pt>
          <cx:pt idx="31399">3</cx:pt>
          <cx:pt idx="31400">2.5566666666666666</cx:pt>
          <cx:pt idx="31401">1.6699999999999999</cx:pt>
          <cx:pt idx="31402">3</cx:pt>
          <cx:pt idx="31403">1.6699999999999999</cx:pt>
          <cx:pt idx="31404">3</cx:pt>
          <cx:pt idx="31405">3</cx:pt>
          <cx:pt idx="31406">2.5</cx:pt>
          <cx:pt idx="31407">2.6699999999999999</cx:pt>
          <cx:pt idx="31408">2.6699999999999999</cx:pt>
          <cx:pt idx="31409">2.6699999999999999</cx:pt>
          <cx:pt idx="31410">2</cx:pt>
          <cx:pt idx="31411">2.3300000000000001</cx:pt>
          <cx:pt idx="31412">3</cx:pt>
          <cx:pt idx="31413">3</cx:pt>
          <cx:pt idx="31414">2.6699999999999999</cx:pt>
          <cx:pt idx="31415">3</cx:pt>
          <cx:pt idx="31416">2.6699999999999999</cx:pt>
          <cx:pt idx="31417">2.3300000000000001</cx:pt>
          <cx:pt idx="31418">3</cx:pt>
          <cx:pt idx="31419">3</cx:pt>
          <cx:pt idx="31420">3</cx:pt>
          <cx:pt idx="31421">2.6699999999999999</cx:pt>
          <cx:pt idx="31422">3</cx:pt>
          <cx:pt idx="31423">3</cx:pt>
          <cx:pt idx="31424">2</cx:pt>
          <cx:pt idx="31425">1.6699999999999999</cx:pt>
          <cx:pt idx="31426">2.3300000000000001</cx:pt>
          <cx:pt idx="31427">3</cx:pt>
          <cx:pt idx="31428">2.6699999999999999</cx:pt>
          <cx:pt idx="31429">2.6699999999999999</cx:pt>
          <cx:pt idx="31430">2.2233333333333332</cx:pt>
          <cx:pt idx="31431">2.3300000000000001</cx:pt>
          <cx:pt idx="31432">3</cx:pt>
          <cx:pt idx="31433">3</cx:pt>
          <cx:pt idx="31434">2</cx:pt>
          <cx:pt idx="31435">2.6699999999999999</cx:pt>
          <cx:pt idx="31436">2</cx:pt>
          <cx:pt idx="31437">3</cx:pt>
          <cx:pt idx="31438">2.665</cx:pt>
          <cx:pt idx="31439">2.6699999999999999</cx:pt>
          <cx:pt idx="31440">3</cx:pt>
          <cx:pt idx="31441">3</cx:pt>
          <cx:pt idx="31442">2.3300000000000001</cx:pt>
          <cx:pt idx="31443">2.165</cx:pt>
          <cx:pt idx="31444">2.1699999999999999</cx:pt>
          <cx:pt idx="31445">1.3300000000000001</cx:pt>
          <cx:pt idx="31446">2.665</cx:pt>
          <cx:pt idx="31447">3</cx:pt>
          <cx:pt idx="31448">1.6699999999999999</cx:pt>
          <cx:pt idx="31449">3</cx:pt>
          <cx:pt idx="31450">2</cx:pt>
          <cx:pt idx="31451">3</cx:pt>
          <cx:pt idx="31452">3</cx:pt>
          <cx:pt idx="31453">1.3300000000000001</cx:pt>
          <cx:pt idx="31454">2</cx:pt>
          <cx:pt idx="31455">3</cx:pt>
          <cx:pt idx="31456">2.1699999999999999</cx:pt>
          <cx:pt idx="31457">2</cx:pt>
          <cx:pt idx="31458">3</cx:pt>
          <cx:pt idx="31459">2.6699999999999999</cx:pt>
          <cx:pt idx="31460">2.6699999999999999</cx:pt>
          <cx:pt idx="31461">2.3300000000000001</cx:pt>
          <cx:pt idx="31462">2.6699999999999999</cx:pt>
          <cx:pt idx="31463">1.6699999999999999</cx:pt>
          <cx:pt idx="31464">3</cx:pt>
          <cx:pt idx="31465">2</cx:pt>
          <cx:pt idx="31466">3</cx:pt>
          <cx:pt idx="31467">3</cx:pt>
          <cx:pt idx="31468">3</cx:pt>
          <cx:pt idx="31469">1.3300000000000001</cx:pt>
          <cx:pt idx="31470">3</cx:pt>
          <cx:pt idx="31471">3</cx:pt>
          <cx:pt idx="31472">3</cx:pt>
          <cx:pt idx="31473">2.165</cx:pt>
          <cx:pt idx="31474">2.3300000000000001</cx:pt>
          <cx:pt idx="31475">2.6699999999999999</cx:pt>
          <cx:pt idx="31476">2.335</cx:pt>
          <cx:pt idx="31477">2.3300000000000001</cx:pt>
          <cx:pt idx="31478">2</cx:pt>
          <cx:pt idx="31479">3</cx:pt>
          <cx:pt idx="31480">2.165</cx:pt>
          <cx:pt idx="31481">2.3300000000000001</cx:pt>
          <cx:pt idx="31482">2.835</cx:pt>
          <cx:pt idx="31483">1.6699999999999999</cx:pt>
          <cx:pt idx="31484">3</cx:pt>
          <cx:pt idx="31485">2.3300000000000001</cx:pt>
          <cx:pt idx="31486">2.1099999999999999</cx:pt>
          <cx:pt idx="31487">1.6699999999999999</cx:pt>
          <cx:pt idx="31488">3</cx:pt>
          <cx:pt idx="31489">2.3300000000000001</cx:pt>
          <cx:pt idx="31490">2.6699999999999999</cx:pt>
          <cx:pt idx="31491">3</cx:pt>
          <cx:pt idx="31492">2.6699999999999999</cx:pt>
          <cx:pt idx="31493">3</cx:pt>
          <cx:pt idx="31494">2.3300000000000001</cx:pt>
          <cx:pt idx="31495">3</cx:pt>
          <cx:pt idx="31496">2.6699999999999999</cx:pt>
          <cx:pt idx="31497">3</cx:pt>
          <cx:pt idx="31498">3</cx:pt>
          <cx:pt idx="31499">2</cx:pt>
          <cx:pt idx="31500">3</cx:pt>
          <cx:pt idx="31501">2.3300000000000001</cx:pt>
          <cx:pt idx="31502">3</cx:pt>
          <cx:pt idx="31503">2.6699999999999999</cx:pt>
          <cx:pt idx="31504">2.3300000000000001</cx:pt>
          <cx:pt idx="31505">2</cx:pt>
          <cx:pt idx="31506">2.6699999999999999</cx:pt>
          <cx:pt idx="31507">2.6699999999999999</cx:pt>
          <cx:pt idx="31508">1.6699999999999999</cx:pt>
          <cx:pt idx="31509">3</cx:pt>
          <cx:pt idx="31510">2.3300000000000001</cx:pt>
          <cx:pt idx="31511">2.835</cx:pt>
          <cx:pt idx="31512">3</cx:pt>
          <cx:pt idx="31513">3</cx:pt>
          <cx:pt idx="31514">2.5</cx:pt>
          <cx:pt idx="31515">2.3980000000000001</cx:pt>
          <cx:pt idx="31516">1.6699999999999999</cx:pt>
          <cx:pt idx="31517">3</cx:pt>
          <cx:pt idx="31518">2.835</cx:pt>
          <cx:pt idx="31519">3</cx:pt>
          <cx:pt idx="31520">2.6699999999999999</cx:pt>
          <cx:pt idx="31521">3</cx:pt>
          <cx:pt idx="31522">3</cx:pt>
          <cx:pt idx="31523">3</cx:pt>
          <cx:pt idx="31524">2.3300000000000001</cx:pt>
          <cx:pt idx="31525">2.3300000000000001</cx:pt>
          <cx:pt idx="31526">2.6699999999999999</cx:pt>
          <cx:pt idx="31527">2.3300000000000001</cx:pt>
          <cx:pt idx="31528">2.2000000000000002</cx:pt>
          <cx:pt idx="31529">2.5</cx:pt>
          <cx:pt idx="31530">2.835</cx:pt>
          <cx:pt idx="31531">2.6699999999999999</cx:pt>
          <cx:pt idx="31532">2</cx:pt>
          <cx:pt idx="31533">3</cx:pt>
          <cx:pt idx="31534">3</cx:pt>
          <cx:pt idx="31535">2.6699999999999999</cx:pt>
          <cx:pt idx="31536">2.835</cx:pt>
          <cx:pt idx="31537">1.6699999999999999</cx:pt>
          <cx:pt idx="31538">3</cx:pt>
          <cx:pt idx="31539">1</cx:pt>
          <cx:pt idx="31540">2.335</cx:pt>
          <cx:pt idx="31541">2.3300000000000001</cx:pt>
          <cx:pt idx="31542">2.3333333333333335</cx:pt>
          <cx:pt idx="31543">2.3300000000000001</cx:pt>
          <cx:pt idx="31544">1.3300000000000001</cx:pt>
          <cx:pt idx="31545">2.665</cx:pt>
          <cx:pt idx="31546">3</cx:pt>
          <cx:pt idx="31547">3</cx:pt>
          <cx:pt idx="31548">1</cx:pt>
          <cx:pt idx="31549">2.6699999999999999</cx:pt>
          <cx:pt idx="31550">1.6699999999999999</cx:pt>
          <cx:pt idx="31551">3</cx:pt>
          <cx:pt idx="31552">2.6699999999999999</cx:pt>
          <cx:pt idx="31553">2.665</cx:pt>
          <cx:pt idx="31554">2.335</cx:pt>
          <cx:pt idx="31555">3</cx:pt>
          <cx:pt idx="31556">3</cx:pt>
          <cx:pt idx="31557">1</cx:pt>
          <cx:pt idx="31558">2</cx:pt>
          <cx:pt idx="31559">3</cx:pt>
          <cx:pt idx="31560">2.6699999999999999</cx:pt>
          <cx:pt idx="31561">2.6699999999999999</cx:pt>
          <cx:pt idx="31562">3</cx:pt>
          <cx:pt idx="31563">2.3300000000000001</cx:pt>
          <cx:pt idx="31564">3</cx:pt>
          <cx:pt idx="31565">2.665</cx:pt>
          <cx:pt idx="31566">2.3300000000000001</cx:pt>
          <cx:pt idx="31567">3</cx:pt>
          <cx:pt idx="31568">2.6699999999999999</cx:pt>
          <cx:pt idx="31569">3</cx:pt>
          <cx:pt idx="31570">3</cx:pt>
          <cx:pt idx="31571">2.6699999999999999</cx:pt>
          <cx:pt idx="31572">2.3300000000000001</cx:pt>
          <cx:pt idx="31573">2.3300000000000001</cx:pt>
          <cx:pt idx="31574">2.6699999999999999</cx:pt>
          <cx:pt idx="31575">3</cx:pt>
          <cx:pt idx="31576">2.5</cx:pt>
          <cx:pt idx="31577">3</cx:pt>
          <cx:pt idx="31578">2.665</cx:pt>
          <cx:pt idx="31579">2.665</cx:pt>
          <cx:pt idx="31580">3</cx:pt>
          <cx:pt idx="31581">2.6699999999999999</cx:pt>
          <cx:pt idx="31582">1.3300000000000001</cx:pt>
          <cx:pt idx="31583">2.3300000000000001</cx:pt>
          <cx:pt idx="31584">1.6699999999999999</cx:pt>
          <cx:pt idx="31585">1.6699999999999999</cx:pt>
          <cx:pt idx="31586">2.6699999999999999</cx:pt>
          <cx:pt idx="31587">3</cx:pt>
          <cx:pt idx="31588">3</cx:pt>
          <cx:pt idx="31589">2.3300000000000001</cx:pt>
          <cx:pt idx="31590">2</cx:pt>
          <cx:pt idx="31591">2.6699999999999999</cx:pt>
          <cx:pt idx="31592">3</cx:pt>
          <cx:pt idx="31593">2</cx:pt>
          <cx:pt idx="31594">2.3300000000000001</cx:pt>
          <cx:pt idx="31595">2.6699999999999999</cx:pt>
          <cx:pt idx="31596">2.3300000000000001</cx:pt>
          <cx:pt idx="31597">2.6699999999999999</cx:pt>
          <cx:pt idx="31598">2.3300000000000001</cx:pt>
          <cx:pt idx="31599">2.6699999999999999</cx:pt>
          <cx:pt idx="31600">2.3300000000000001</cx:pt>
          <cx:pt idx="31601">2.3300000000000001</cx:pt>
          <cx:pt idx="31602">2.6699999999999999</cx:pt>
          <cx:pt idx="31603">2.835</cx:pt>
          <cx:pt idx="31604">2.5</cx:pt>
          <cx:pt idx="31605">2.6699999999999999</cx:pt>
          <cx:pt idx="31606">2</cx:pt>
          <cx:pt idx="31607">2.6699999999999999</cx:pt>
          <cx:pt idx="31608">3</cx:pt>
          <cx:pt idx="31609">3</cx:pt>
          <cx:pt idx="31610">2.6699999999999999</cx:pt>
          <cx:pt idx="31611">2.665</cx:pt>
          <cx:pt idx="31612">2.3300000000000001</cx:pt>
          <cx:pt idx="31613">2.3300000000000001</cx:pt>
          <cx:pt idx="31614">2.3300000000000001</cx:pt>
          <cx:pt idx="31615">2</cx:pt>
          <cx:pt idx="31616">2.6699999999999999</cx:pt>
          <cx:pt idx="31617">3</cx:pt>
          <cx:pt idx="31618">2.1099999999999999</cx:pt>
          <cx:pt idx="31619">2.3300000000000001</cx:pt>
          <cx:pt idx="31620">3</cx:pt>
          <cx:pt idx="31621">3</cx:pt>
          <cx:pt idx="31622">3</cx:pt>
          <cx:pt idx="31623">2</cx:pt>
          <cx:pt idx="31624">1.3300000000000001</cx:pt>
          <cx:pt idx="31625">2.3300000000000001</cx:pt>
          <cx:pt idx="31626">3</cx:pt>
          <cx:pt idx="31627">2.3300000000000001</cx:pt>
          <cx:pt idx="31628">2.335</cx:pt>
          <cx:pt idx="31629">2</cx:pt>
          <cx:pt idx="31630">2.6699999999999999</cx:pt>
          <cx:pt idx="31631">2.3300000000000001</cx:pt>
          <cx:pt idx="31632">2.3300000000000001</cx:pt>
          <cx:pt idx="31633">2.6699999999999999</cx:pt>
          <cx:pt idx="31634">2.3300000000000001</cx:pt>
          <cx:pt idx="31635">3</cx:pt>
          <cx:pt idx="31636">2.1699999999999999</cx:pt>
          <cx:pt idx="31637">2</cx:pt>
          <cx:pt idx="31638">2</cx:pt>
          <cx:pt idx="31639">3</cx:pt>
          <cx:pt idx="31640">3</cx:pt>
          <cx:pt idx="31641">3</cx:pt>
          <cx:pt idx="31642">2.3300000000000001</cx:pt>
          <cx:pt idx="31643">1.6699999999999999</cx:pt>
          <cx:pt idx="31644">1</cx:pt>
          <cx:pt idx="31645">3</cx:pt>
          <cx:pt idx="31646">3</cx:pt>
          <cx:pt idx="31647">2.3300000000000001</cx:pt>
          <cx:pt idx="31648">2</cx:pt>
          <cx:pt idx="31649">3</cx:pt>
          <cx:pt idx="31650">3</cx:pt>
          <cx:pt idx="31651">3</cx:pt>
          <cx:pt idx="31652">3</cx:pt>
          <cx:pt idx="31653">1.9966666666666668</cx:pt>
          <cx:pt idx="31654">2.6699999999999999</cx:pt>
          <cx:pt idx="31655">1</cx:pt>
          <cx:pt idx="31656">3</cx:pt>
          <cx:pt idx="31657">2.335</cx:pt>
          <cx:pt idx="31658">3</cx:pt>
          <cx:pt idx="31659">2.4433333333333334</cx:pt>
          <cx:pt idx="31660">2.6699999999999999</cx:pt>
          <cx:pt idx="31661">2</cx:pt>
          <cx:pt idx="31662">2.3300000000000001</cx:pt>
          <cx:pt idx="31663">2.6699999999999999</cx:pt>
          <cx:pt idx="31664">2.6699999999999999</cx:pt>
          <cx:pt idx="31665">2.3300000000000001</cx:pt>
          <cx:pt idx="31666">2</cx:pt>
          <cx:pt idx="31667">3</cx:pt>
          <cx:pt idx="31668">2.6699999999999999</cx:pt>
          <cx:pt idx="31669">3</cx:pt>
          <cx:pt idx="31670">2.6699999999999999</cx:pt>
          <cx:pt idx="31671">2.5</cx:pt>
          <cx:pt idx="31672">2</cx:pt>
          <cx:pt idx="31673">2.6699999999999999</cx:pt>
          <cx:pt idx="31674">2.3300000000000001</cx:pt>
          <cx:pt idx="31675">2.75</cx:pt>
          <cx:pt idx="31676">3</cx:pt>
          <cx:pt idx="31677">2.6699999999999999</cx:pt>
          <cx:pt idx="31678">3</cx:pt>
          <cx:pt idx="31679">3</cx:pt>
          <cx:pt idx="31680">2.3300000000000001</cx:pt>
          <cx:pt idx="31681">1.6699999999999999</cx:pt>
          <cx:pt idx="31682">2.3300000000000001</cx:pt>
          <cx:pt idx="31683">2.6699999999999999</cx:pt>
          <cx:pt idx="31684">2.6699999999999999</cx:pt>
          <cx:pt idx="31685">2.3300000000000001</cx:pt>
          <cx:pt idx="31686">3</cx:pt>
          <cx:pt idx="31687">3</cx:pt>
          <cx:pt idx="31688">2.6699999999999999</cx:pt>
          <cx:pt idx="31689">2.835</cx:pt>
          <cx:pt idx="31690">3</cx:pt>
          <cx:pt idx="31691">2.665</cx:pt>
          <cx:pt idx="31692">3</cx:pt>
          <cx:pt idx="31693">2.6699999999999999</cx:pt>
          <cx:pt idx="31694">2</cx:pt>
          <cx:pt idx="31695">3</cx:pt>
          <cx:pt idx="31696">2.5</cx:pt>
          <cx:pt idx="31697">2</cx:pt>
          <cx:pt idx="31698">1.6699999999999999</cx:pt>
          <cx:pt idx="31699">2.3300000000000001</cx:pt>
          <cx:pt idx="31700">1.335</cx:pt>
          <cx:pt idx="31701">2</cx:pt>
          <cx:pt idx="31702">2.5</cx:pt>
          <cx:pt idx="31703">1.6699999999999999</cx:pt>
          <cx:pt idx="31704">2.6699999999999999</cx:pt>
          <cx:pt idx="31705">2.6699999999999999</cx:pt>
          <cx:pt idx="31706">2.6699999999999999</cx:pt>
          <cx:pt idx="31707">1.8899999999999999</cx:pt>
          <cx:pt idx="31708">3</cx:pt>
          <cx:pt idx="31709">2</cx:pt>
          <cx:pt idx="31710">3</cx:pt>
          <cx:pt idx="31711">1.6699999999999999</cx:pt>
          <cx:pt idx="31712">2.3300000000000001</cx:pt>
          <cx:pt idx="31713">2</cx:pt>
          <cx:pt idx="31714">2.835</cx:pt>
          <cx:pt idx="31715">2.5</cx:pt>
          <cx:pt idx="31716">2.5024999999999999</cx:pt>
          <cx:pt idx="31717">2</cx:pt>
          <cx:pt idx="31718">2.6699999999999999</cx:pt>
          <cx:pt idx="31719">2</cx:pt>
          <cx:pt idx="31720">3</cx:pt>
          <cx:pt idx="31721">2.6699999999999999</cx:pt>
          <cx:pt idx="31722">3</cx:pt>
          <cx:pt idx="31723">2.835</cx:pt>
          <cx:pt idx="31724">2.6699999999999999</cx:pt>
          <cx:pt idx="31725">1.3300000000000001</cx:pt>
          <cx:pt idx="31726">2.6699999999999999</cx:pt>
          <cx:pt idx="31727">2</cx:pt>
          <cx:pt idx="31728">3</cx:pt>
          <cx:pt idx="31729">2.5</cx:pt>
          <cx:pt idx="31730">2</cx:pt>
          <cx:pt idx="31731">2.1699999999999999</cx:pt>
          <cx:pt idx="31732">3</cx:pt>
          <cx:pt idx="31733">2.3300000000000001</cx:pt>
          <cx:pt idx="31734">2.6699999999999999</cx:pt>
          <cx:pt idx="31735">2</cx:pt>
          <cx:pt idx="31736">2.6699999999999999</cx:pt>
          <cx:pt idx="31737">1.6699999999999999</cx:pt>
          <cx:pt idx="31738">2.6699999999999999</cx:pt>
          <cx:pt idx="31739">2.3300000000000001</cx:pt>
          <cx:pt idx="31740">2.835</cx:pt>
          <cx:pt idx="31741">2</cx:pt>
          <cx:pt idx="31742">2.3300000000000001</cx:pt>
          <cx:pt idx="31743">2.3300000000000001</cx:pt>
          <cx:pt idx="31744">2.6699999999999999</cx:pt>
          <cx:pt idx="31745">2.6699999999999999</cx:pt>
          <cx:pt idx="31746">2.3300000000000001</cx:pt>
          <cx:pt idx="31747">3</cx:pt>
          <cx:pt idx="31748">2</cx:pt>
          <cx:pt idx="31749">2.665</cx:pt>
          <cx:pt idx="31750">2.6699999999999999</cx:pt>
          <cx:pt idx="31751">2.6699999999999999</cx:pt>
          <cx:pt idx="31752">3</cx:pt>
          <cx:pt idx="31753">2.3333333333333335</cx:pt>
          <cx:pt idx="31754">1.3300000000000001</cx:pt>
          <cx:pt idx="31755">1.835</cx:pt>
          <cx:pt idx="31756">1.6699999999999999</cx:pt>
          <cx:pt idx="31757">3</cx:pt>
          <cx:pt idx="31758">2.6699999999999999</cx:pt>
          <cx:pt idx="31759">3</cx:pt>
          <cx:pt idx="31760">2.6699999999999999</cx:pt>
          <cx:pt idx="31761">2</cx:pt>
          <cx:pt idx="31762">3</cx:pt>
          <cx:pt idx="31763">3</cx:pt>
          <cx:pt idx="31764">2.6699999999999999</cx:pt>
          <cx:pt idx="31765">2</cx:pt>
          <cx:pt idx="31766">3</cx:pt>
          <cx:pt idx="31767">3</cx:pt>
          <cx:pt idx="31768">2.6699999999999999</cx:pt>
          <cx:pt idx="31769">3</cx:pt>
          <cx:pt idx="31770">3</cx:pt>
          <cx:pt idx="31771">2.6699999999999999</cx:pt>
          <cx:pt idx="31772">3</cx:pt>
          <cx:pt idx="31773">2.665</cx:pt>
          <cx:pt idx="31774">1.6699999999999999</cx:pt>
          <cx:pt idx="31775">2</cx:pt>
          <cx:pt idx="31776">1.6699999999999999</cx:pt>
          <cx:pt idx="31777">2.6699999999999999</cx:pt>
          <cx:pt idx="31778">3</cx:pt>
          <cx:pt idx="31779">2.3300000000000001</cx:pt>
          <cx:pt idx="31780">2.1699999999999999</cx:pt>
          <cx:pt idx="31781">2</cx:pt>
          <cx:pt idx="31782">1.6699999999999999</cx:pt>
          <cx:pt idx="31783">2.3300000000000001</cx:pt>
          <cx:pt idx="31784">2.835</cx:pt>
          <cx:pt idx="31785">3</cx:pt>
          <cx:pt idx="31786">1.6699999999999999</cx:pt>
          <cx:pt idx="31787">2</cx:pt>
          <cx:pt idx="31788">2.6699999999999999</cx:pt>
          <cx:pt idx="31789">2.3300000000000001</cx:pt>
          <cx:pt idx="31790">3</cx:pt>
          <cx:pt idx="31791">2.3300000000000001</cx:pt>
          <cx:pt idx="31792">3</cx:pt>
          <cx:pt idx="31793">2.6699999999999999</cx:pt>
          <cx:pt idx="31794">2.3300000000000001</cx:pt>
          <cx:pt idx="31795">3</cx:pt>
          <cx:pt idx="31796">3</cx:pt>
          <cx:pt idx="31797">1.6699999999999999</cx:pt>
          <cx:pt idx="31798">3</cx:pt>
          <cx:pt idx="31799">3</cx:pt>
          <cx:pt idx="31800">2.1699999999999999</cx:pt>
          <cx:pt idx="31801">3</cx:pt>
          <cx:pt idx="31802">2.3300000000000001</cx:pt>
          <cx:pt idx="31803">3</cx:pt>
          <cx:pt idx="31804">3</cx:pt>
          <cx:pt idx="31805">2.6699999999999999</cx:pt>
          <cx:pt idx="31806">2</cx:pt>
          <cx:pt idx="31807">2</cx:pt>
          <cx:pt idx="31808">2.165</cx:pt>
          <cx:pt idx="31809">2.6699999999999999</cx:pt>
          <cx:pt idx="31810">3</cx:pt>
          <cx:pt idx="31811">3</cx:pt>
          <cx:pt idx="31812">2.3300000000000001</cx:pt>
          <cx:pt idx="31813">2</cx:pt>
          <cx:pt idx="31814">1.6699999999999999</cx:pt>
          <cx:pt idx="31815">2.3300000000000001</cx:pt>
          <cx:pt idx="31816">2</cx:pt>
          <cx:pt idx="31817">2.665</cx:pt>
          <cx:pt idx="31818">1</cx:pt>
          <cx:pt idx="31819">3</cx:pt>
          <cx:pt idx="31820">3</cx:pt>
          <cx:pt idx="31821">2.6699999999999999</cx:pt>
          <cx:pt idx="31822">2</cx:pt>
          <cx:pt idx="31823">2.6699999999999999</cx:pt>
          <cx:pt idx="31824">2.835</cx:pt>
          <cx:pt idx="31825">2.6699999999999999</cx:pt>
          <cx:pt idx="31826">2.3300000000000001</cx:pt>
          <cx:pt idx="31827">2.6699999999999999</cx:pt>
          <cx:pt idx="31828">2.6699999999999999</cx:pt>
          <cx:pt idx="31829">1.3300000000000001</cx:pt>
          <cx:pt idx="31830">1.3300000000000001</cx:pt>
          <cx:pt idx="31831">1.3300000000000001</cx:pt>
          <cx:pt idx="31832">3</cx:pt>
          <cx:pt idx="31833">3</cx:pt>
          <cx:pt idx="31834">2.6699999999999999</cx:pt>
          <cx:pt idx="31835">2.165</cx:pt>
          <cx:pt idx="31836">2.6699999999999999</cx:pt>
          <cx:pt idx="31837">3</cx:pt>
          <cx:pt idx="31838">3</cx:pt>
          <cx:pt idx="31839">3</cx:pt>
          <cx:pt idx="31840">3</cx:pt>
          <cx:pt idx="31841">3</cx:pt>
          <cx:pt idx="31842">3</cx:pt>
          <cx:pt idx="31843">2.6699999999999999</cx:pt>
          <cx:pt idx="31844">2.6699999999999999</cx:pt>
          <cx:pt idx="31845">2.3300000000000001</cx:pt>
          <cx:pt idx="31846">2.5</cx:pt>
          <cx:pt idx="31847">2.3300000000000001</cx:pt>
          <cx:pt idx="31848">2.3300000000000001</cx:pt>
          <cx:pt idx="31849">2.665</cx:pt>
          <cx:pt idx="31850">2.335</cx:pt>
          <cx:pt idx="31851">1.3300000000000001</cx:pt>
          <cx:pt idx="31852">3</cx:pt>
          <cx:pt idx="31853">2</cx:pt>
          <cx:pt idx="31854">2.6699999999999999</cx:pt>
          <cx:pt idx="31855">3</cx:pt>
          <cx:pt idx="31856">1.8300000000000001</cx:pt>
          <cx:pt idx="31857">2.6699999999999999</cx:pt>
          <cx:pt idx="31858">2.3300000000000001</cx:pt>
          <cx:pt idx="31859">2</cx:pt>
          <cx:pt idx="31860">2.3300000000000001</cx:pt>
          <cx:pt idx="31861">2.3300000000000001</cx:pt>
          <cx:pt idx="31862">2.3300000000000001</cx:pt>
          <cx:pt idx="31863">2</cx:pt>
          <cx:pt idx="31864">2.3300000000000001</cx:pt>
          <cx:pt idx="31865">2.6699999999999999</cx:pt>
          <cx:pt idx="31866">2.6699999999999999</cx:pt>
          <cx:pt idx="31867">1.3300000000000001</cx:pt>
          <cx:pt idx="31868">2.6699999999999999</cx:pt>
          <cx:pt idx="31869">1.3300000000000001</cx:pt>
          <cx:pt idx="31870">2.3300000000000001</cx:pt>
          <cx:pt idx="31871">2</cx:pt>
          <cx:pt idx="31872">2.665</cx:pt>
          <cx:pt idx="31873">2.835</cx:pt>
          <cx:pt idx="31874">3</cx:pt>
          <cx:pt idx="31875">3</cx:pt>
          <cx:pt idx="31876">2.6699999999999999</cx:pt>
          <cx:pt idx="31877">3</cx:pt>
          <cx:pt idx="31878">3</cx:pt>
          <cx:pt idx="31879">2.6699999999999999</cx:pt>
          <cx:pt idx="31880">3</cx:pt>
          <cx:pt idx="31881">3</cx:pt>
          <cx:pt idx="31882">2.5</cx:pt>
          <cx:pt idx="31883">3</cx:pt>
          <cx:pt idx="31884">2.3300000000000001</cx:pt>
          <cx:pt idx="31885">2.6699999999999999</cx:pt>
          <cx:pt idx="31886">2.3300000000000001</cx:pt>
          <cx:pt idx="31887">2.6699999999999999</cx:pt>
          <cx:pt idx="31888">2.3300000000000001</cx:pt>
          <cx:pt idx="31889">2</cx:pt>
          <cx:pt idx="31890">2.6699999999999999</cx:pt>
          <cx:pt idx="31891">1.6699999999999999</cx:pt>
          <cx:pt idx="31892">1.6699999999999999</cx:pt>
          <cx:pt idx="31893">3</cx:pt>
          <cx:pt idx="31894">2.835</cx:pt>
          <cx:pt idx="31895">2</cx:pt>
          <cx:pt idx="31896">3</cx:pt>
          <cx:pt idx="31897">2.3300000000000001</cx:pt>
          <cx:pt idx="31898">2.835</cx:pt>
          <cx:pt idx="31899">2</cx:pt>
          <cx:pt idx="31900">2.6699999999999999</cx:pt>
          <cx:pt idx="31901">3</cx:pt>
          <cx:pt idx="31902">1.3300000000000001</cx:pt>
          <cx:pt idx="31903">1.6699999999999999</cx:pt>
          <cx:pt idx="31904">3</cx:pt>
          <cx:pt idx="31905">3</cx:pt>
          <cx:pt idx="31906">3</cx:pt>
          <cx:pt idx="31907">2</cx:pt>
          <cx:pt idx="31908">3</cx:pt>
          <cx:pt idx="31909">2.6699999999999999</cx:pt>
          <cx:pt idx="31910">3</cx:pt>
          <cx:pt idx="31911">2.6699999999999999</cx:pt>
          <cx:pt idx="31912">3</cx:pt>
          <cx:pt idx="31913">3</cx:pt>
          <cx:pt idx="31914">2.5</cx:pt>
          <cx:pt idx="31915">1.7766666666666666</cx:pt>
          <cx:pt idx="31916">3</cx:pt>
          <cx:pt idx="31917">2.6699999999999999</cx:pt>
          <cx:pt idx="31918">2.5</cx:pt>
          <cx:pt idx="31919">1.6699999999999999</cx:pt>
          <cx:pt idx="31920">2.3300000000000001</cx:pt>
          <cx:pt idx="31921">3</cx:pt>
          <cx:pt idx="31922">3</cx:pt>
          <cx:pt idx="31923">2.5</cx:pt>
          <cx:pt idx="31924">2.3300000000000001</cx:pt>
          <cx:pt idx="31925">1.6699999999999999</cx:pt>
          <cx:pt idx="31926">3</cx:pt>
          <cx:pt idx="31927">2.6699999999999999</cx:pt>
          <cx:pt idx="31928">2.3300000000000001</cx:pt>
          <cx:pt idx="31929">3</cx:pt>
          <cx:pt idx="31930">3</cx:pt>
          <cx:pt idx="31931">1</cx:pt>
          <cx:pt idx="31932">2.6699999999999999</cx:pt>
          <cx:pt idx="31933">3</cx:pt>
          <cx:pt idx="31934">2.5</cx:pt>
          <cx:pt idx="31935">2.3300000000000001</cx:pt>
          <cx:pt idx="31936">1.3300000000000001</cx:pt>
          <cx:pt idx="31937">2.6699999999999999</cx:pt>
          <cx:pt idx="31938">3</cx:pt>
          <cx:pt idx="31939">3</cx:pt>
          <cx:pt idx="31940">1.6699999999999999</cx:pt>
          <cx:pt idx="31941">1.6699999999999999</cx:pt>
          <cx:pt idx="31942">2.3300000000000001</cx:pt>
          <cx:pt idx="31943">3</cx:pt>
          <cx:pt idx="31944">3</cx:pt>
          <cx:pt idx="31945">2.3300000000000001</cx:pt>
          <cx:pt idx="31946">3</cx:pt>
          <cx:pt idx="31947">2</cx:pt>
          <cx:pt idx="31948">2</cx:pt>
          <cx:pt idx="31949">2.3300000000000001</cx:pt>
          <cx:pt idx="31950">2.6699999999999999</cx:pt>
          <cx:pt idx="31951">1.3300000000000001</cx:pt>
          <cx:pt idx="31952">2.6699999999999999</cx:pt>
          <cx:pt idx="31953">2</cx:pt>
          <cx:pt idx="31954">2.3300000000000001</cx:pt>
          <cx:pt idx="31955">3</cx:pt>
          <cx:pt idx="31956">2.3300000000000001</cx:pt>
          <cx:pt idx="31957">1</cx:pt>
          <cx:pt idx="31958">1.665</cx:pt>
          <cx:pt idx="31959">2.6699999999999999</cx:pt>
          <cx:pt idx="31960">2</cx:pt>
          <cx:pt idx="31961">2.3300000000000001</cx:pt>
          <cx:pt idx="31962">1.3300000000000001</cx:pt>
          <cx:pt idx="31963">2.6699999999999999</cx:pt>
          <cx:pt idx="31964">3</cx:pt>
          <cx:pt idx="31965">1.6699999999999999</cx:pt>
          <cx:pt idx="31966">2.6699999999999999</cx:pt>
          <cx:pt idx="31967">2.3300000000000001</cx:pt>
          <cx:pt idx="31968">1</cx:pt>
          <cx:pt idx="31969">3</cx:pt>
          <cx:pt idx="31970">1.3300000000000001</cx:pt>
          <cx:pt idx="31971">2.6699999999999999</cx:pt>
          <cx:pt idx="31972">3</cx:pt>
          <cx:pt idx="31973">3</cx:pt>
          <cx:pt idx="31974">2.5</cx:pt>
          <cx:pt idx="31975">2.3300000000000001</cx:pt>
          <cx:pt idx="31976">3</cx:pt>
          <cx:pt idx="31977">2.3300000000000001</cx:pt>
          <cx:pt idx="31978">2.6699999999999999</cx:pt>
          <cx:pt idx="31979">2.5</cx:pt>
          <cx:pt idx="31980">3</cx:pt>
          <cx:pt idx="31981">1.665</cx:pt>
          <cx:pt idx="31982">2</cx:pt>
          <cx:pt idx="31983">3</cx:pt>
          <cx:pt idx="31984">2</cx:pt>
          <cx:pt idx="31985">2</cx:pt>
          <cx:pt idx="31986">1.6699999999999999</cx:pt>
          <cx:pt idx="31987">3</cx:pt>
          <cx:pt idx="31988">2.3300000000000001</cx:pt>
          <cx:pt idx="31989">1.835</cx:pt>
          <cx:pt idx="31990">3</cx:pt>
          <cx:pt idx="31991">2</cx:pt>
          <cx:pt idx="31992">2.6699999999999999</cx:pt>
          <cx:pt idx="31993">2</cx:pt>
          <cx:pt idx="31994">3</cx:pt>
          <cx:pt idx="31995">3</cx:pt>
          <cx:pt idx="31996">2.3300000000000001</cx:pt>
          <cx:pt idx="31997">2</cx:pt>
          <cx:pt idx="31998">3</cx:pt>
          <cx:pt idx="31999">2.5</cx:pt>
          <cx:pt idx="32000">2.6699999999999999</cx:pt>
          <cx:pt idx="32001">2.3300000000000001</cx:pt>
          <cx:pt idx="32002">2.3300000000000001</cx:pt>
          <cx:pt idx="32003">2.5</cx:pt>
          <cx:pt idx="32004">3</cx:pt>
          <cx:pt idx="32005">2.6699999999999999</cx:pt>
          <cx:pt idx="32006">3</cx:pt>
          <cx:pt idx="32007">3</cx:pt>
          <cx:pt idx="32008">2.6699999999999999</cx:pt>
          <cx:pt idx="32009">2.3300000000000001</cx:pt>
          <cx:pt idx="32010">3</cx:pt>
          <cx:pt idx="32011">2.6699999999999999</cx:pt>
          <cx:pt idx="32012">2.6699999999999999</cx:pt>
          <cx:pt idx="32013">1.6699999999999999</cx:pt>
          <cx:pt idx="32014">2.3300000000000001</cx:pt>
          <cx:pt idx="32015">2</cx:pt>
          <cx:pt idx="32016">2.6699999999999999</cx:pt>
          <cx:pt idx="32017">1.3300000000000001</cx:pt>
          <cx:pt idx="32018">3</cx:pt>
          <cx:pt idx="32019">2.25</cx:pt>
          <cx:pt idx="32020">2.25</cx:pt>
          <cx:pt idx="32021">1.6699999999999999</cx:pt>
          <cx:pt idx="32022">2.6699999999999999</cx:pt>
          <cx:pt idx="32023">3</cx:pt>
          <cx:pt idx="32024">2</cx:pt>
          <cx:pt idx="32025">2.6699999999999999</cx:pt>
          <cx:pt idx="32026">3</cx:pt>
          <cx:pt idx="32027">2</cx:pt>
          <cx:pt idx="32028">3</cx:pt>
          <cx:pt idx="32029">3</cx:pt>
          <cx:pt idx="32030">2.3300000000000001</cx:pt>
          <cx:pt idx="32031">2.665</cx:pt>
          <cx:pt idx="32032">2.6699999999999999</cx:pt>
          <cx:pt idx="32033">2.3300000000000001</cx:pt>
          <cx:pt idx="32034">2.6699999999999999</cx:pt>
          <cx:pt idx="32035">2.3300000000000001</cx:pt>
          <cx:pt idx="32036">2.835</cx:pt>
          <cx:pt idx="32037">2</cx:pt>
          <cx:pt idx="32038">3</cx:pt>
          <cx:pt idx="32039">2.6699999999999999</cx:pt>
          <cx:pt idx="32040">2.6699999999999999</cx:pt>
          <cx:pt idx="32041">2.6699999999999999</cx:pt>
          <cx:pt idx="32042">3</cx:pt>
          <cx:pt idx="32043">2.6699999999999999</cx:pt>
          <cx:pt idx="32044">3</cx:pt>
          <cx:pt idx="32045">2.3300000000000001</cx:pt>
          <cx:pt idx="32046">2</cx:pt>
          <cx:pt idx="32047">3</cx:pt>
          <cx:pt idx="32048">2.6699999999999999</cx:pt>
          <cx:pt idx="32049">3</cx:pt>
          <cx:pt idx="32050">2.6699999999999999</cx:pt>
          <cx:pt idx="32051">3</cx:pt>
          <cx:pt idx="32052">2.6699999999999999</cx:pt>
          <cx:pt idx="32053">2.6699999999999999</cx:pt>
          <cx:pt idx="32054">3</cx:pt>
          <cx:pt idx="32055">2.3300000000000001</cx:pt>
          <cx:pt idx="32056">1.3300000000000001</cx:pt>
          <cx:pt idx="32057">2.3300000000000001</cx:pt>
          <cx:pt idx="32058">2.335</cx:pt>
          <cx:pt idx="32059">2.1699999999999999</cx:pt>
          <cx:pt idx="32060">2</cx:pt>
          <cx:pt idx="32061">3</cx:pt>
          <cx:pt idx="32062">1.6699999999999999</cx:pt>
          <cx:pt idx="32063">2.6699999999999999</cx:pt>
          <cx:pt idx="32064">2.3300000000000001</cx:pt>
          <cx:pt idx="32065">2</cx:pt>
          <cx:pt idx="32066">2.6699999999999999</cx:pt>
          <cx:pt idx="32067">2.3300000000000001</cx:pt>
          <cx:pt idx="32068">2</cx:pt>
          <cx:pt idx="32069">3</cx:pt>
          <cx:pt idx="32070">2.3300000000000001</cx:pt>
          <cx:pt idx="32071">3</cx:pt>
          <cx:pt idx="32072">2.3300000000000001</cx:pt>
          <cx:pt idx="32073">3</cx:pt>
          <cx:pt idx="32074">2.165</cx:pt>
          <cx:pt idx="32075">2</cx:pt>
          <cx:pt idx="32076">3</cx:pt>
          <cx:pt idx="32077">2.6699999999999999</cx:pt>
          <cx:pt idx="32078">1</cx:pt>
          <cx:pt idx="32079">2.6699999999999999</cx:pt>
          <cx:pt idx="32080">3</cx:pt>
          <cx:pt idx="32081">2.3300000000000001</cx:pt>
          <cx:pt idx="32082">2.6699999999999999</cx:pt>
          <cx:pt idx="32083">2.6699999999999999</cx:pt>
          <cx:pt idx="32084">3</cx:pt>
          <cx:pt idx="32085">2.5</cx:pt>
          <cx:pt idx="32086">2.5</cx:pt>
          <cx:pt idx="32087">3</cx:pt>
          <cx:pt idx="32088">2.6699999999999999</cx:pt>
          <cx:pt idx="32089">2.3300000000000001</cx:pt>
          <cx:pt idx="32090">3</cx:pt>
          <cx:pt idx="32091">2.3300000000000001</cx:pt>
          <cx:pt idx="32092">2.6699999999999999</cx:pt>
          <cx:pt idx="32093">3</cx:pt>
          <cx:pt idx="32094">1.6699999999999999</cx:pt>
          <cx:pt idx="32095">2.3300000000000001</cx:pt>
          <cx:pt idx="32096">2</cx:pt>
          <cx:pt idx="32097">3</cx:pt>
          <cx:pt idx="32098">1.6699999999999999</cx:pt>
          <cx:pt idx="32099">2</cx:pt>
          <cx:pt idx="32100">3</cx:pt>
          <cx:pt idx="32101">2.3300000000000001</cx:pt>
          <cx:pt idx="32102">3</cx:pt>
          <cx:pt idx="32103">2</cx:pt>
          <cx:pt idx="32104">2</cx:pt>
          <cx:pt idx="32105">3</cx:pt>
          <cx:pt idx="32106">1.665</cx:pt>
          <cx:pt idx="32107">2.835</cx:pt>
          <cx:pt idx="32108">2</cx:pt>
          <cx:pt idx="32109">3</cx:pt>
          <cx:pt idx="32110">2.3300000000000001</cx:pt>
          <cx:pt idx="32111">2.835</cx:pt>
          <cx:pt idx="32112">1</cx:pt>
          <cx:pt idx="32113">2.835</cx:pt>
          <cx:pt idx="32114">2</cx:pt>
          <cx:pt idx="32115">1.3300000000000001</cx:pt>
          <cx:pt idx="32116">2.3300000000000001</cx:pt>
          <cx:pt idx="32117">2.3300000000000001</cx:pt>
          <cx:pt idx="32118">2.3300000000000001</cx:pt>
          <cx:pt idx="32119">3</cx:pt>
          <cx:pt idx="32120">1</cx:pt>
          <cx:pt idx="32121">3</cx:pt>
          <cx:pt idx="32122">2.165</cx:pt>
          <cx:pt idx="32123">2.6699999999999999</cx:pt>
          <cx:pt idx="32124">3</cx:pt>
          <cx:pt idx="32125">3</cx:pt>
          <cx:pt idx="32126">3</cx:pt>
          <cx:pt idx="32127">2.6699999999999999</cx:pt>
          <cx:pt idx="32128">3</cx:pt>
          <cx:pt idx="32129">3</cx:pt>
          <cx:pt idx="32130">2.1699999999999999</cx:pt>
          <cx:pt idx="32131">3</cx:pt>
          <cx:pt idx="32132">1.3300000000000001</cx:pt>
          <cx:pt idx="32133">3</cx:pt>
          <cx:pt idx="32134">2.6699999999999999</cx:pt>
          <cx:pt idx="32135">3</cx:pt>
          <cx:pt idx="32136">3</cx:pt>
          <cx:pt idx="32137">2</cx:pt>
          <cx:pt idx="32138">2.3333333333333335</cx:pt>
          <cx:pt idx="32139">2.3300000000000001</cx:pt>
          <cx:pt idx="32140">3</cx:pt>
          <cx:pt idx="32141">2.6699999999999999</cx:pt>
          <cx:pt idx="32142">2.3333333333333335</cx:pt>
          <cx:pt idx="32143">1.6699999999999999</cx:pt>
          <cx:pt idx="32144">3</cx:pt>
          <cx:pt idx="32145">2.6699999999999999</cx:pt>
          <cx:pt idx="32146">1.3300000000000001</cx:pt>
          <cx:pt idx="32147">3</cx:pt>
          <cx:pt idx="32148">2.6699999999999999</cx:pt>
          <cx:pt idx="32149">2</cx:pt>
          <cx:pt idx="32150">3</cx:pt>
          <cx:pt idx="32151">2.5</cx:pt>
          <cx:pt idx="32152">3</cx:pt>
          <cx:pt idx="32153">2.5</cx:pt>
          <cx:pt idx="32154">2.6699999999999999</cx:pt>
          <cx:pt idx="32155">1.6699999999999999</cx:pt>
          <cx:pt idx="32156">2.6699999999999999</cx:pt>
          <cx:pt idx="32157">3</cx:pt>
          <cx:pt idx="32158">3</cx:pt>
          <cx:pt idx="32159">1.6699999999999999</cx:pt>
          <cx:pt idx="32160">2.25</cx:pt>
          <cx:pt idx="32161">3</cx:pt>
          <cx:pt idx="32162">2.2233333333333332</cx:pt>
          <cx:pt idx="32163">2.6699999999999999</cx:pt>
          <cx:pt idx="32164">2.6699999999999999</cx:pt>
          <cx:pt idx="32165">3</cx:pt>
          <cx:pt idx="32166">2.3300000000000001</cx:pt>
          <cx:pt idx="32167">2</cx:pt>
          <cx:pt idx="32168">2.6699999999999999</cx:pt>
          <cx:pt idx="32169">2.3300000000000001</cx:pt>
          <cx:pt idx="32170">2.3300000000000001</cx:pt>
          <cx:pt idx="32171">1.3300000000000001</cx:pt>
          <cx:pt idx="32172">2</cx:pt>
          <cx:pt idx="32173">3</cx:pt>
          <cx:pt idx="32174">1</cx:pt>
          <cx:pt idx="32175">2</cx:pt>
          <cx:pt idx="32176">2.3300000000000001</cx:pt>
          <cx:pt idx="32177">3</cx:pt>
          <cx:pt idx="32178">2.835</cx:pt>
          <cx:pt idx="32179">2.3300000000000001</cx:pt>
          <cx:pt idx="32180">2</cx:pt>
          <cx:pt idx="32181">2.3300000000000001</cx:pt>
          <cx:pt idx="32182">2.3300000000000001</cx:pt>
          <cx:pt idx="32183">2.6699999999999999</cx:pt>
          <cx:pt idx="32184">3</cx:pt>
          <cx:pt idx="32185">3</cx:pt>
          <cx:pt idx="32186">3</cx:pt>
          <cx:pt idx="32187">3</cx:pt>
          <cx:pt idx="32188">2.165</cx:pt>
          <cx:pt idx="32189">2.3300000000000001</cx:pt>
          <cx:pt idx="32190">1.6699999999999999</cx:pt>
          <cx:pt idx="32191">2.6699999999999999</cx:pt>
          <cx:pt idx="32192">2.3300000000000001</cx:pt>
          <cx:pt idx="32193">3</cx:pt>
          <cx:pt idx="32194">2.3300000000000001</cx:pt>
          <cx:pt idx="32195">3</cx:pt>
          <cx:pt idx="32196">1.6699999999999999</cx:pt>
          <cx:pt idx="32197">2</cx:pt>
          <cx:pt idx="32198">3</cx:pt>
          <cx:pt idx="32199">2</cx:pt>
          <cx:pt idx="32200">3</cx:pt>
          <cx:pt idx="32201">2</cx:pt>
          <cx:pt idx="32202">2.6699999999999999</cx:pt>
          <cx:pt idx="32203">2.3300000000000001</cx:pt>
          <cx:pt idx="32204">3</cx:pt>
          <cx:pt idx="32205">1.835</cx:pt>
          <cx:pt idx="32206">3</cx:pt>
          <cx:pt idx="32207">2.6699999999999999</cx:pt>
          <cx:pt idx="32208">1.3300000000000001</cx:pt>
          <cx:pt idx="32209">1.6699999999999999</cx:pt>
          <cx:pt idx="32210">2.6699999999999999</cx:pt>
          <cx:pt idx="32211">1.3300000000000001</cx:pt>
          <cx:pt idx="32212">2.6699999999999999</cx:pt>
          <cx:pt idx="32213">2.3300000000000001</cx:pt>
          <cx:pt idx="32214">2.3300000000000001</cx:pt>
          <cx:pt idx="32215">2.3300000000000001</cx:pt>
          <cx:pt idx="32216">2.3300000000000001</cx:pt>
          <cx:pt idx="32217">3</cx:pt>
          <cx:pt idx="32218">2.3300000000000001</cx:pt>
          <cx:pt idx="32219">2</cx:pt>
          <cx:pt idx="32220">3</cx:pt>
          <cx:pt idx="32221">2.6699999999999999</cx:pt>
          <cx:pt idx="32222">3</cx:pt>
          <cx:pt idx="32223">3</cx:pt>
          <cx:pt idx="32224">1</cx:pt>
          <cx:pt idx="32225">1.6699999999999999</cx:pt>
          <cx:pt idx="32226">1.6699999999999999</cx:pt>
          <cx:pt idx="32227">3</cx:pt>
          <cx:pt idx="32228">2.3300000000000001</cx:pt>
          <cx:pt idx="32229">2.6699999999999999</cx:pt>
          <cx:pt idx="32230">3</cx:pt>
          <cx:pt idx="32231">2.6699999999999999</cx:pt>
          <cx:pt idx="32232">2.5</cx:pt>
          <cx:pt idx="32233">3</cx:pt>
          <cx:pt idx="32234">2.6699999999999999</cx:pt>
          <cx:pt idx="32235">2</cx:pt>
          <cx:pt idx="32236">3</cx:pt>
          <cx:pt idx="32237">3</cx:pt>
          <cx:pt idx="32238">2.6699999999999999</cx:pt>
          <cx:pt idx="32239">2</cx:pt>
          <cx:pt idx="32240">2.3300000000000001</cx:pt>
          <cx:pt idx="32241">2</cx:pt>
          <cx:pt idx="32242">3</cx:pt>
          <cx:pt idx="32243">1</cx:pt>
          <cx:pt idx="32244">3</cx:pt>
          <cx:pt idx="32245">2.6699999999999999</cx:pt>
          <cx:pt idx="32246">2.665</cx:pt>
          <cx:pt idx="32247">1.6699999999999999</cx:pt>
          <cx:pt idx="32248">2</cx:pt>
          <cx:pt idx="32249">2.6699999999999999</cx:pt>
          <cx:pt idx="32250">2.3300000000000001</cx:pt>
          <cx:pt idx="32251">3</cx:pt>
          <cx:pt idx="32252">2.3300000000000001</cx:pt>
          <cx:pt idx="32253">2.3300000000000001</cx:pt>
          <cx:pt idx="32254">2.6699999999999999</cx:pt>
          <cx:pt idx="32255">2.6699999999999999</cx:pt>
          <cx:pt idx="32256">2.6699999999999999</cx:pt>
          <cx:pt idx="32257">3</cx:pt>
          <cx:pt idx="32258">2.3333333333333335</cx:pt>
          <cx:pt idx="32259">2.6699999999999999</cx:pt>
          <cx:pt idx="32260">2</cx:pt>
          <cx:pt idx="32261">2.75</cx:pt>
          <cx:pt idx="32262">3</cx:pt>
          <cx:pt idx="32263">2.3300000000000001</cx:pt>
          <cx:pt idx="32264">1</cx:pt>
          <cx:pt idx="32265">2.5</cx:pt>
          <cx:pt idx="32266">2.5</cx:pt>
          <cx:pt idx="32267">2</cx:pt>
          <cx:pt idx="32268">3</cx:pt>
          <cx:pt idx="32269">3</cx:pt>
          <cx:pt idx="32270">3</cx:pt>
          <cx:pt idx="32271">3</cx:pt>
          <cx:pt idx="32272">2.6699999999999999</cx:pt>
          <cx:pt idx="32273">2</cx:pt>
          <cx:pt idx="32274">2.3300000000000001</cx:pt>
          <cx:pt idx="32275">2.5</cx:pt>
          <cx:pt idx="32276">2.6699999999999999</cx:pt>
          <cx:pt idx="32277">2.6699999999999999</cx:pt>
          <cx:pt idx="32278">2.3300000000000001</cx:pt>
          <cx:pt idx="32279">3</cx:pt>
          <cx:pt idx="32280">3</cx:pt>
          <cx:pt idx="32281">2.3300000000000001</cx:pt>
          <cx:pt idx="32282">1.3300000000000001</cx:pt>
          <cx:pt idx="32283">2</cx:pt>
          <cx:pt idx="32284">2.5</cx:pt>
          <cx:pt idx="32285">1.6699999999999999</cx:pt>
          <cx:pt idx="32286">3</cx:pt>
          <cx:pt idx="32287">3</cx:pt>
          <cx:pt idx="32288">2.5825</cx:pt>
          <cx:pt idx="32289">1</cx:pt>
          <cx:pt idx="32290">2.6699999999999999</cx:pt>
          <cx:pt idx="32291">2.3300000000000001</cx:pt>
          <cx:pt idx="32292">2.335</cx:pt>
          <cx:pt idx="32293">1.3300000000000001</cx:pt>
          <cx:pt idx="32294">2.3300000000000001</cx:pt>
          <cx:pt idx="32295">2.6699999999999999</cx:pt>
          <cx:pt idx="32296">2.3300000000000001</cx:pt>
          <cx:pt idx="32297">1.6699999999999999</cx:pt>
          <cx:pt idx="32298">3</cx:pt>
          <cx:pt idx="32299">3</cx:pt>
          <cx:pt idx="32300">2.3300000000000001</cx:pt>
          <cx:pt idx="32301">3</cx:pt>
          <cx:pt idx="32302">3</cx:pt>
          <cx:pt idx="32303">2</cx:pt>
          <cx:pt idx="32304">2</cx:pt>
          <cx:pt idx="32305">3</cx:pt>
          <cx:pt idx="32306">1.6699999999999999</cx:pt>
          <cx:pt idx="32307">2.6699999999999999</cx:pt>
          <cx:pt idx="32308">2.3300000000000001</cx:pt>
          <cx:pt idx="32309">3</cx:pt>
          <cx:pt idx="32310">3</cx:pt>
          <cx:pt idx="32311">1.6699999999999999</cx:pt>
          <cx:pt idx="32312">2.165</cx:pt>
          <cx:pt idx="32313">3</cx:pt>
          <cx:pt idx="32314">2.3300000000000001</cx:pt>
          <cx:pt idx="32315">2.6699999999999999</cx:pt>
          <cx:pt idx="32316">2</cx:pt>
          <cx:pt idx="32317">2.6699999999999999</cx:pt>
          <cx:pt idx="32318">2.3300000000000001</cx:pt>
          <cx:pt idx="32319">3</cx:pt>
          <cx:pt idx="32320">2.6699999999999999</cx:pt>
          <cx:pt idx="32321">2.6699999999999999</cx:pt>
          <cx:pt idx="32322">1.835</cx:pt>
          <cx:pt idx="32323">2.6699999999999999</cx:pt>
          <cx:pt idx="32324">2</cx:pt>
          <cx:pt idx="32325">3</cx:pt>
          <cx:pt idx="32326">3</cx:pt>
          <cx:pt idx="32327">3</cx:pt>
          <cx:pt idx="32328">3</cx:pt>
          <cx:pt idx="32329">2.6699999999999999</cx:pt>
          <cx:pt idx="32330">3</cx:pt>
          <cx:pt idx="32331">3</cx:pt>
          <cx:pt idx="32332">2.6699999999999999</cx:pt>
          <cx:pt idx="32333">3</cx:pt>
          <cx:pt idx="32334">3</cx:pt>
          <cx:pt idx="32335">2.6699999999999999</cx:pt>
          <cx:pt idx="32336">1.3300000000000001</cx:pt>
          <cx:pt idx="32337">1.3300000000000001</cx:pt>
          <cx:pt idx="32338">2.3300000000000001</cx:pt>
          <cx:pt idx="32339">2.665</cx:pt>
          <cx:pt idx="32340">3</cx:pt>
          <cx:pt idx="32341">3</cx:pt>
          <cx:pt idx="32342">2.6699999999999999</cx:pt>
          <cx:pt idx="32343">2</cx:pt>
          <cx:pt idx="32344">1</cx:pt>
          <cx:pt idx="32345">1.6699999999999999</cx:pt>
          <cx:pt idx="32346">3</cx:pt>
          <cx:pt idx="32347">2</cx:pt>
          <cx:pt idx="32348">2.1699999999999999</cx:pt>
          <cx:pt idx="32349">2.6699999999999999</cx:pt>
          <cx:pt idx="32350">2</cx:pt>
          <cx:pt idx="32351">2</cx:pt>
          <cx:pt idx="32352">3</cx:pt>
          <cx:pt idx="32353">2.6699999999999999</cx:pt>
          <cx:pt idx="32354">2.6699999999999999</cx:pt>
          <cx:pt idx="32355">1.6699999999999999</cx:pt>
          <cx:pt idx="32356">2.6699999999999999</cx:pt>
          <cx:pt idx="32357">3</cx:pt>
          <cx:pt idx="32358">3</cx:pt>
          <cx:pt idx="32359">2.3300000000000001</cx:pt>
          <cx:pt idx="32360">1</cx:pt>
          <cx:pt idx="32361">2.3300000000000001</cx:pt>
          <cx:pt idx="32362">2.6699999999999999</cx:pt>
          <cx:pt idx="32363">3</cx:pt>
          <cx:pt idx="32364">3</cx:pt>
          <cx:pt idx="32365">2.6699999999999999</cx:pt>
          <cx:pt idx="32366">2.3300000000000001</cx:pt>
          <cx:pt idx="32367">2.6699999999999999</cx:pt>
          <cx:pt idx="32368">3</cx:pt>
          <cx:pt idx="32369">2.6699999999999999</cx:pt>
          <cx:pt idx="32370">2.3300000000000001</cx:pt>
          <cx:pt idx="32371">3</cx:pt>
          <cx:pt idx="32372">2</cx:pt>
          <cx:pt idx="32373">2.835</cx:pt>
          <cx:pt idx="32374">3</cx:pt>
          <cx:pt idx="32375">2.3300000000000001</cx:pt>
          <cx:pt idx="32376">2.6699999999999999</cx:pt>
          <cx:pt idx="32377">1.3300000000000001</cx:pt>
          <cx:pt idx="32378">1.6699999999999999</cx:pt>
          <cx:pt idx="32379">3</cx:pt>
          <cx:pt idx="32380">2.6699999999999999</cx:pt>
          <cx:pt idx="32381">2.6699999999999999</cx:pt>
          <cx:pt idx="32382">1.835</cx:pt>
          <cx:pt idx="32383">3</cx:pt>
          <cx:pt idx="32384">3</cx:pt>
          <cx:pt idx="32385">3</cx:pt>
          <cx:pt idx="32386">3</cx:pt>
          <cx:pt idx="32387">3</cx:pt>
          <cx:pt idx="32388">1.6699999999999999</cx:pt>
          <cx:pt idx="32389">3</cx:pt>
          <cx:pt idx="32390">1.6699999999999999</cx:pt>
          <cx:pt idx="32391">1.6699999999999999</cx:pt>
          <cx:pt idx="32392">3</cx:pt>
          <cx:pt idx="32393">3</cx:pt>
          <cx:pt idx="32394">3</cx:pt>
          <cx:pt idx="32395">3</cx:pt>
          <cx:pt idx="32396">2</cx:pt>
          <cx:pt idx="32397">2.3300000000000001</cx:pt>
          <cx:pt idx="32398">3</cx:pt>
          <cx:pt idx="32399">2</cx:pt>
          <cx:pt idx="32400">2.6699999999999999</cx:pt>
          <cx:pt idx="32401">3</cx:pt>
          <cx:pt idx="32402">3</cx:pt>
          <cx:pt idx="32403">1.6699999999999999</cx:pt>
          <cx:pt idx="32404">3</cx:pt>
          <cx:pt idx="32405">2.6699999999999999</cx:pt>
          <cx:pt idx="32406">3</cx:pt>
          <cx:pt idx="32407">2.3300000000000001</cx:pt>
          <cx:pt idx="32408">2</cx:pt>
          <cx:pt idx="32409">2</cx:pt>
          <cx:pt idx="32410">3</cx:pt>
          <cx:pt idx="32411">3</cx:pt>
          <cx:pt idx="32412">2.3300000000000001</cx:pt>
          <cx:pt idx="32413">1.3300000000000001</cx:pt>
          <cx:pt idx="32414">1.665</cx:pt>
          <cx:pt idx="32415">2.3300000000000001</cx:pt>
          <cx:pt idx="32416">2.6699999999999999</cx:pt>
          <cx:pt idx="32417">2.6699999999999999</cx:pt>
          <cx:pt idx="32418">1</cx:pt>
          <cx:pt idx="32419">3</cx:pt>
          <cx:pt idx="32420">2</cx:pt>
          <cx:pt idx="32421">2.165</cx:pt>
          <cx:pt idx="32422">2.835</cx:pt>
          <cx:pt idx="32423">2.6699999999999999</cx:pt>
          <cx:pt idx="32424">2.665</cx:pt>
          <cx:pt idx="32425">1</cx:pt>
          <cx:pt idx="32426">2</cx:pt>
          <cx:pt idx="32427">2.6699999999999999</cx:pt>
          <cx:pt idx="32428">2.335</cx:pt>
          <cx:pt idx="32429">2.4433333333333334</cx:pt>
          <cx:pt idx="32430">2.6699999999999999</cx:pt>
          <cx:pt idx="32431">2.6699999999999999</cx:pt>
          <cx:pt idx="32432">2.665</cx:pt>
          <cx:pt idx="32433">2.3300000000000001</cx:pt>
          <cx:pt idx="32434">2</cx:pt>
          <cx:pt idx="32435">2</cx:pt>
          <cx:pt idx="32436">2</cx:pt>
          <cx:pt idx="32437">2</cx:pt>
          <cx:pt idx="32438">2.3300000000000001</cx:pt>
          <cx:pt idx="32439">2.3300000000000001</cx:pt>
          <cx:pt idx="32440">1.6699999999999999</cx:pt>
          <cx:pt idx="32441">2.3300000000000001</cx:pt>
          <cx:pt idx="32442">1.665</cx:pt>
          <cx:pt idx="32443">2.6699999999999999</cx:pt>
          <cx:pt idx="32444">3</cx:pt>
          <cx:pt idx="32445">2.6699999999999999</cx:pt>
          <cx:pt idx="32446">2.6699999999999999</cx:pt>
          <cx:pt idx="32447">1.8300000000000001</cx:pt>
          <cx:pt idx="32448">2</cx:pt>
          <cx:pt idx="32449">2.6699999999999999</cx:pt>
          <cx:pt idx="32450">3</cx:pt>
          <cx:pt idx="32451">2.3300000000000001</cx:pt>
          <cx:pt idx="32452">2.6699999999999999</cx:pt>
          <cx:pt idx="32453">1.5</cx:pt>
          <cx:pt idx="32454">3</cx:pt>
          <cx:pt idx="32455">2.6699999999999999</cx:pt>
          <cx:pt idx="32456">2.6699999999999999</cx:pt>
          <cx:pt idx="32457">3</cx:pt>
          <cx:pt idx="32458">3</cx:pt>
          <cx:pt idx="32459">2.835</cx:pt>
          <cx:pt idx="32460">1.3300000000000001</cx:pt>
          <cx:pt idx="32461">2.3300000000000001</cx:pt>
          <cx:pt idx="32462">1</cx:pt>
          <cx:pt idx="32463">3</cx:pt>
          <cx:pt idx="32464">3</cx:pt>
          <cx:pt idx="32465">3</cx:pt>
          <cx:pt idx="32466">1</cx:pt>
          <cx:pt idx="32467">2.6699999999999999</cx:pt>
          <cx:pt idx="32468">1.3300000000000001</cx:pt>
          <cx:pt idx="32469">2.6699999999999999</cx:pt>
          <cx:pt idx="32470">2.3300000000000001</cx:pt>
          <cx:pt idx="32471">1.6699999999999999</cx:pt>
          <cx:pt idx="32472">2.6699999999999999</cx:pt>
          <cx:pt idx="32473">1</cx:pt>
          <cx:pt idx="32474">2.3300000000000001</cx:pt>
          <cx:pt idx="32475">2</cx:pt>
          <cx:pt idx="32476">1.6699999999999999</cx:pt>
          <cx:pt idx="32477">1.6699999999999999</cx:pt>
          <cx:pt idx="32478">2.165</cx:pt>
          <cx:pt idx="32479">2.6699999999999999</cx:pt>
          <cx:pt idx="32480">3</cx:pt>
          <cx:pt idx="32481">2.3300000000000001</cx:pt>
          <cx:pt idx="32482">2.6699999999999999</cx:pt>
          <cx:pt idx="32483">1.6699999999999999</cx:pt>
          <cx:pt idx="32484">2.3300000000000001</cx:pt>
          <cx:pt idx="32485">1.3300000000000001</cx:pt>
          <cx:pt idx="32486">3</cx:pt>
          <cx:pt idx="32487">3</cx:pt>
          <cx:pt idx="32488">2.6699999999999999</cx:pt>
          <cx:pt idx="32489">2.6699999999999999</cx:pt>
          <cx:pt idx="32490">1.6699999999999999</cx:pt>
          <cx:pt idx="32491">3</cx:pt>
          <cx:pt idx="32492">2.6699999999999999</cx:pt>
          <cx:pt idx="32493">2</cx:pt>
          <cx:pt idx="32494">2.6699999999999999</cx:pt>
          <cx:pt idx="32495">2.3300000000000001</cx:pt>
          <cx:pt idx="32496">3</cx:pt>
          <cx:pt idx="32497">3</cx:pt>
          <cx:pt idx="32498">2.165</cx:pt>
          <cx:pt idx="32499">3</cx:pt>
          <cx:pt idx="32500">2.3300000000000001</cx:pt>
          <cx:pt idx="32501">2.5</cx:pt>
          <cx:pt idx="32502">2.6699999999999999</cx:pt>
          <cx:pt idx="32503">2.3300000000000001</cx:pt>
          <cx:pt idx="32504">3</cx:pt>
          <cx:pt idx="32505">3</cx:pt>
          <cx:pt idx="32506">3</cx:pt>
          <cx:pt idx="32507">2.6699999999999999</cx:pt>
          <cx:pt idx="32508">2.6699999999999999</cx:pt>
          <cx:pt idx="32509">2.6699999999999999</cx:pt>
          <cx:pt idx="32510">1.6699999999999999</cx:pt>
          <cx:pt idx="32511">2.3300000000000001</cx:pt>
          <cx:pt idx="32512">2.3300000000000001</cx:pt>
          <cx:pt idx="32513">2.6699999999999999</cx:pt>
          <cx:pt idx="32514">3</cx:pt>
          <cx:pt idx="32515">3</cx:pt>
          <cx:pt idx="32516">2</cx:pt>
          <cx:pt idx="32517">3</cx:pt>
          <cx:pt idx="32518">2.3333333333333335</cx:pt>
          <cx:pt idx="32519">3</cx:pt>
          <cx:pt idx="32520">2.3300000000000001</cx:pt>
          <cx:pt idx="32521">3</cx:pt>
          <cx:pt idx="32522">3</cx:pt>
          <cx:pt idx="32523">1.3300000000000001</cx:pt>
          <cx:pt idx="32524">2.3300000000000001</cx:pt>
          <cx:pt idx="32525">2.6699999999999999</cx:pt>
          <cx:pt idx="32526">3</cx:pt>
          <cx:pt idx="32527">3</cx:pt>
          <cx:pt idx="32528">1.3300000000000001</cx:pt>
          <cx:pt idx="32529">1.6699999999999999</cx:pt>
          <cx:pt idx="32530">1.3300000000000001</cx:pt>
          <cx:pt idx="32531">2</cx:pt>
          <cx:pt idx="32532">2.3300000000000001</cx:pt>
          <cx:pt idx="32533">2.6699999999999999</cx:pt>
          <cx:pt idx="32534">2.3300000000000001</cx:pt>
          <cx:pt idx="32535">1.665</cx:pt>
          <cx:pt idx="32536">2</cx:pt>
          <cx:pt idx="32537">2</cx:pt>
          <cx:pt idx="32538">2.6699999999999999</cx:pt>
          <cx:pt idx="32539">2.3300000000000001</cx:pt>
          <cx:pt idx="32540">2.6699999999999999</cx:pt>
          <cx:pt idx="32541">1</cx:pt>
          <cx:pt idx="32542">2.3300000000000001</cx:pt>
          <cx:pt idx="32543">2.3300000000000001</cx:pt>
          <cx:pt idx="32544">3</cx:pt>
          <cx:pt idx="32545">2.3300000000000001</cx:pt>
          <cx:pt idx="32546">2.6699999999999999</cx:pt>
          <cx:pt idx="32547">3</cx:pt>
          <cx:pt idx="32548">2.835</cx:pt>
          <cx:pt idx="32549">1.3300000000000001</cx:pt>
          <cx:pt idx="32550">2.6699999999999999</cx:pt>
          <cx:pt idx="32551">2.335</cx:pt>
          <cx:pt idx="32552">3</cx:pt>
          <cx:pt idx="32553">2.835</cx:pt>
          <cx:pt idx="32554">1.6699999999999999</cx:pt>
          <cx:pt idx="32555">2.5</cx:pt>
          <cx:pt idx="32556">2.3300000000000001</cx:pt>
          <cx:pt idx="32557">3</cx:pt>
          <cx:pt idx="32558">2</cx:pt>
          <cx:pt idx="32559">3</cx:pt>
          <cx:pt idx="32560">2.6699999999999999</cx:pt>
          <cx:pt idx="32561">1.7766666666666666</cx:pt>
          <cx:pt idx="32562">1.3300000000000001</cx:pt>
          <cx:pt idx="32563">2.335</cx:pt>
          <cx:pt idx="32564">3</cx:pt>
          <cx:pt idx="32565">2.3300000000000001</cx:pt>
          <cx:pt idx="32566">3</cx:pt>
          <cx:pt idx="32567">3</cx:pt>
          <cx:pt idx="32568">2.6699999999999999</cx:pt>
          <cx:pt idx="32569">2.335</cx:pt>
          <cx:pt idx="32570">2</cx:pt>
          <cx:pt idx="32571">2</cx:pt>
          <cx:pt idx="32572">2</cx:pt>
          <cx:pt idx="32573">1.3300000000000001</cx:pt>
          <cx:pt idx="32574">1.6699999999999999</cx:pt>
          <cx:pt idx="32575">3</cx:pt>
          <cx:pt idx="32576">2.6699999999999999</cx:pt>
          <cx:pt idx="32577">3</cx:pt>
          <cx:pt idx="32578">2.3300000000000001</cx:pt>
          <cx:pt idx="32579">3</cx:pt>
          <cx:pt idx="32580">3</cx:pt>
          <cx:pt idx="32581">2</cx:pt>
          <cx:pt idx="32582">3</cx:pt>
          <cx:pt idx="32583">2.6699999999999999</cx:pt>
          <cx:pt idx="32584">2.2233333333333332</cx:pt>
          <cx:pt idx="32585">2</cx:pt>
          <cx:pt idx="32586">2.3300000000000001</cx:pt>
          <cx:pt idx="32587">2.835</cx:pt>
          <cx:pt idx="32588">2.6699999999999999</cx:pt>
          <cx:pt idx="32589">3</cx:pt>
          <cx:pt idx="32590">3</cx:pt>
          <cx:pt idx="32591">2</cx:pt>
          <cx:pt idx="32592">1.3300000000000001</cx:pt>
          <cx:pt idx="32593">2.3300000000000001</cx:pt>
          <cx:pt idx="32594">2.6699999999999999</cx:pt>
          <cx:pt idx="32595">2.6699999999999999</cx:pt>
          <cx:pt idx="32596">3</cx:pt>
          <cx:pt idx="32597">3</cx:pt>
          <cx:pt idx="32598">3</cx:pt>
          <cx:pt idx="32599">2.6699999999999999</cx:pt>
          <cx:pt idx="32600">3</cx:pt>
          <cx:pt idx="32601">1.6699999999999999</cx:pt>
          <cx:pt idx="32602">1.6699999999999999</cx:pt>
          <cx:pt idx="32603">3</cx:pt>
          <cx:pt idx="32604">3</cx:pt>
          <cx:pt idx="32605">2.6699999999999999</cx:pt>
          <cx:pt idx="32606">2.835</cx:pt>
          <cx:pt idx="32607">2</cx:pt>
          <cx:pt idx="32608">3</cx:pt>
          <cx:pt idx="32609">2.6699999999999999</cx:pt>
          <cx:pt idx="32610">2.3300000000000001</cx:pt>
          <cx:pt idx="32611">2</cx:pt>
          <cx:pt idx="32612">2.6699999999999999</cx:pt>
          <cx:pt idx="32613">2.3300000000000001</cx:pt>
          <cx:pt idx="32614">2.3300000000000001</cx:pt>
          <cx:pt idx="32615">2</cx:pt>
          <cx:pt idx="32616">3</cx:pt>
          <cx:pt idx="32617">2.6699999999999999</cx:pt>
          <cx:pt idx="32618">3</cx:pt>
          <cx:pt idx="32619">3</cx:pt>
          <cx:pt idx="32620">2.6699999999999999</cx:pt>
          <cx:pt idx="32621">2.6699999999999999</cx:pt>
          <cx:pt idx="32622">2.6699999999999999</cx:pt>
          <cx:pt idx="32623">2.6699999999999999</cx:pt>
          <cx:pt idx="32624">2</cx:pt>
          <cx:pt idx="32625">3</cx:pt>
          <cx:pt idx="32626">2.1699999999999999</cx:pt>
          <cx:pt idx="32627">3</cx:pt>
          <cx:pt idx="32628">3</cx:pt>
          <cx:pt idx="32629">3</cx:pt>
          <cx:pt idx="32630">2.3300000000000001</cx:pt>
          <cx:pt idx="32631">2.2233333333333332</cx:pt>
          <cx:pt idx="32632">2.3300000000000001</cx:pt>
          <cx:pt idx="32633">2.3300000000000001</cx:pt>
          <cx:pt idx="32634">3</cx:pt>
          <cx:pt idx="32635">2</cx:pt>
          <cx:pt idx="32636">2.335</cx:pt>
          <cx:pt idx="32637">2.6699999999999999</cx:pt>
          <cx:pt idx="32638">3</cx:pt>
          <cx:pt idx="32639">2.3300000000000001</cx:pt>
          <cx:pt idx="32640">2</cx:pt>
          <cx:pt idx="32641">3</cx:pt>
          <cx:pt idx="32642">3</cx:pt>
          <cx:pt idx="32643">2.5</cx:pt>
          <cx:pt idx="32644">3</cx:pt>
          <cx:pt idx="32645">1.835</cx:pt>
          <cx:pt idx="32646">3</cx:pt>
          <cx:pt idx="32647">2.6699999999999999</cx:pt>
          <cx:pt idx="32648">2</cx:pt>
          <cx:pt idx="32649">3</cx:pt>
          <cx:pt idx="32650">1.6699999999999999</cx:pt>
          <cx:pt idx="32651">2.3300000000000001</cx:pt>
          <cx:pt idx="32652">3</cx:pt>
          <cx:pt idx="32653">2.5</cx:pt>
          <cx:pt idx="32654">3</cx:pt>
          <cx:pt idx="32655">2</cx:pt>
          <cx:pt idx="32656">1</cx:pt>
          <cx:pt idx="32657">3</cx:pt>
          <cx:pt idx="32658">2</cx:pt>
          <cx:pt idx="32659">2.665</cx:pt>
          <cx:pt idx="32660">2.3300000000000001</cx:pt>
          <cx:pt idx="32661">2.6699999999999999</cx:pt>
          <cx:pt idx="32662">2.3300000000000001</cx:pt>
          <cx:pt idx="32663">1.6699999999999999</cx:pt>
          <cx:pt idx="32664">3</cx:pt>
          <cx:pt idx="32665">2</cx:pt>
          <cx:pt idx="32666">2.6699999999999999</cx:pt>
          <cx:pt idx="32667">2.3300000000000001</cx:pt>
          <cx:pt idx="32668">1.6699999999999999</cx:pt>
          <cx:pt idx="32669">3</cx:pt>
          <cx:pt idx="32670">2.6699999999999999</cx:pt>
          <cx:pt idx="32671">1</cx:pt>
          <cx:pt idx="32672">3</cx:pt>
          <cx:pt idx="32673">2.335</cx:pt>
          <cx:pt idx="32674">2.3300000000000001</cx:pt>
          <cx:pt idx="32675">2</cx:pt>
          <cx:pt idx="32676">2.3300000000000001</cx:pt>
          <cx:pt idx="32677">1.3300000000000001</cx:pt>
          <cx:pt idx="32678">2.6699999999999999</cx:pt>
          <cx:pt idx="32679">2.75</cx:pt>
          <cx:pt idx="32680">2.3300000000000001</cx:pt>
          <cx:pt idx="32681">3</cx:pt>
          <cx:pt idx="32682">1.8300000000000001</cx:pt>
          <cx:pt idx="32683">1.6699999999999999</cx:pt>
          <cx:pt idx="32684">2.6699999999999999</cx:pt>
          <cx:pt idx="32685">3</cx:pt>
          <cx:pt idx="32686">2.6699999999999999</cx:pt>
          <cx:pt idx="32687">2.6699999999999999</cx:pt>
          <cx:pt idx="32688">3</cx:pt>
          <cx:pt idx="32689">2.665</cx:pt>
          <cx:pt idx="32690">2.6699999999999999</cx:pt>
          <cx:pt idx="32691">2.665</cx:pt>
          <cx:pt idx="32692">3</cx:pt>
          <cx:pt idx="32693">3</cx:pt>
          <cx:pt idx="32694">3</cx:pt>
          <cx:pt idx="32695">2.6699999999999999</cx:pt>
          <cx:pt idx="32696">2.3300000000000001</cx:pt>
          <cx:pt idx="32697">3</cx:pt>
          <cx:pt idx="32698">2.6699999999999999</cx:pt>
          <cx:pt idx="32699">1.6699999999999999</cx:pt>
          <cx:pt idx="32700">2.3333333333333335</cx:pt>
          <cx:pt idx="32701">2</cx:pt>
          <cx:pt idx="32702">3</cx:pt>
          <cx:pt idx="32703">2.3300000000000001</cx:pt>
          <cx:pt idx="32704">1.6699999999999999</cx:pt>
          <cx:pt idx="32705">1.5</cx:pt>
          <cx:pt idx="32706">2.6699999999999999</cx:pt>
          <cx:pt idx="32707">3</cx:pt>
          <cx:pt idx="32708">2.6699999999999999</cx:pt>
          <cx:pt idx="32709">2.6699999999999999</cx:pt>
          <cx:pt idx="32710">2</cx:pt>
          <cx:pt idx="32711">1</cx:pt>
          <cx:pt idx="32712">3</cx:pt>
          <cx:pt idx="32713">3</cx:pt>
          <cx:pt idx="32714">3</cx:pt>
          <cx:pt idx="32715">2.6699999999999999</cx:pt>
          <cx:pt idx="32716">1.3300000000000001</cx:pt>
          <cx:pt idx="32717">3</cx:pt>
          <cx:pt idx="32718">3</cx:pt>
          <cx:pt idx="32719">2.6699999999999999</cx:pt>
          <cx:pt idx="32720">3</cx:pt>
          <cx:pt idx="32721">3</cx:pt>
          <cx:pt idx="32722">1.6699999999999999</cx:pt>
          <cx:pt idx="32723">1.6699999999999999</cx:pt>
          <cx:pt idx="32724">2.3300000000000001</cx:pt>
          <cx:pt idx="32725">3</cx:pt>
          <cx:pt idx="32726">3</cx:pt>
          <cx:pt idx="32727">3</cx:pt>
          <cx:pt idx="32728">3</cx:pt>
          <cx:pt idx="32729">1.835</cx:pt>
          <cx:pt idx="32730">1.6699999999999999</cx:pt>
          <cx:pt idx="32731">2</cx:pt>
          <cx:pt idx="32732">3</cx:pt>
          <cx:pt idx="32733">2.3300000000000001</cx:pt>
          <cx:pt idx="32734">3</cx:pt>
          <cx:pt idx="32735">2.5</cx:pt>
          <cx:pt idx="32736">2.6699999999999999</cx:pt>
          <cx:pt idx="32737">2.6699999999999999</cx:pt>
          <cx:pt idx="32738">2</cx:pt>
          <cx:pt idx="32739">2.6699999999999999</cx:pt>
          <cx:pt idx="32740">2.665</cx:pt>
          <cx:pt idx="32741">2.6699999999999999</cx:pt>
          <cx:pt idx="32742">2.5</cx:pt>
          <cx:pt idx="32743">3</cx:pt>
          <cx:pt idx="32744">2.3340000000000001</cx:pt>
          <cx:pt idx="32745">2.3300000000000001</cx:pt>
          <cx:pt idx="32746">1.6699999999999999</cx:pt>
          <cx:pt idx="32747">2.3300000000000001</cx:pt>
          <cx:pt idx="32748">2.4466666666666668</cx:pt>
          <cx:pt idx="32749">3</cx:pt>
          <cx:pt idx="32750">3</cx:pt>
          <cx:pt idx="32751">1.6699999999999999</cx:pt>
          <cx:pt idx="32752">3</cx:pt>
          <cx:pt idx="32753">2.3300000000000001</cx:pt>
          <cx:pt idx="32754">2.3300000000000001</cx:pt>
          <cx:pt idx="32755">2.3300000000000001</cx:pt>
          <cx:pt idx="32756">3</cx:pt>
          <cx:pt idx="32757">3</cx:pt>
          <cx:pt idx="32758">2</cx:pt>
          <cx:pt idx="32759">2.6699999999999999</cx:pt>
          <cx:pt idx="32760">2.6699999999999999</cx:pt>
          <cx:pt idx="32761">1.835</cx:pt>
          <cx:pt idx="32762">1.6699999999999999</cx:pt>
          <cx:pt idx="32763">1</cx:pt>
          <cx:pt idx="32764">3</cx:pt>
          <cx:pt idx="32765">3</cx:pt>
          <cx:pt idx="32766">2.3300000000000001</cx:pt>
          <cx:pt idx="32767">2</cx:pt>
          <cx:pt idx="32768">1.3300000000000001</cx:pt>
          <cx:pt idx="32769">2.3300000000000001</cx:pt>
          <cx:pt idx="32770">2.3300000000000001</cx:pt>
          <cx:pt idx="32771">2.3300000000000001</cx:pt>
          <cx:pt idx="32772">2.6699999999999999</cx:pt>
          <cx:pt idx="32773">2.3300000000000001</cx:pt>
          <cx:pt idx="32774">2.6699999999999999</cx:pt>
          <cx:pt idx="32775">2.835</cx:pt>
          <cx:pt idx="32776">2.3300000000000001</cx:pt>
          <cx:pt idx="32777">3</cx:pt>
          <cx:pt idx="32778">2.6699999999999999</cx:pt>
          <cx:pt idx="32779">1</cx:pt>
          <cx:pt idx="32780">2.6699999999999999</cx:pt>
          <cx:pt idx="32781">2.6699999999999999</cx:pt>
          <cx:pt idx="32782">2.6699999999999999</cx:pt>
          <cx:pt idx="32783">2.665</cx:pt>
          <cx:pt idx="32784">2.6699999999999999</cx:pt>
          <cx:pt idx="32785">2.3300000000000001</cx:pt>
          <cx:pt idx="32786">3</cx:pt>
          <cx:pt idx="32787">2.3300000000000001</cx:pt>
          <cx:pt idx="32788">3</cx:pt>
          <cx:pt idx="32789">2.3300000000000001</cx:pt>
          <cx:pt idx="32790">2.6699999999999999</cx:pt>
          <cx:pt idx="32791">2.6699999999999999</cx:pt>
          <cx:pt idx="32792">2.6699999999999999</cx:pt>
          <cx:pt idx="32793">1</cx:pt>
          <cx:pt idx="32794">3</cx:pt>
          <cx:pt idx="32795">3</cx:pt>
          <cx:pt idx="32796">2.6699999999999999</cx:pt>
          <cx:pt idx="32797">1.6699999999999999</cx:pt>
          <cx:pt idx="32798">2</cx:pt>
          <cx:pt idx="32799">3</cx:pt>
          <cx:pt idx="32800">3</cx:pt>
          <cx:pt idx="32801">2.3300000000000001</cx:pt>
          <cx:pt idx="32802">1</cx:pt>
          <cx:pt idx="32803">3</cx:pt>
          <cx:pt idx="32804">2.6699999999999999</cx:pt>
          <cx:pt idx="32805">2.6699999999999999</cx:pt>
          <cx:pt idx="32806">1.3333333333333333</cx:pt>
          <cx:pt idx="32807">2.3300000000000001</cx:pt>
          <cx:pt idx="32808">2</cx:pt>
          <cx:pt idx="32809">2.835</cx:pt>
          <cx:pt idx="32810">3</cx:pt>
          <cx:pt idx="32811">3</cx:pt>
          <cx:pt idx="32812">2.3300000000000001</cx:pt>
          <cx:pt idx="32813">2.3300000000000001</cx:pt>
          <cx:pt idx="32814">2.3300000000000001</cx:pt>
          <cx:pt idx="32815">2</cx:pt>
          <cx:pt idx="32816">1.6699999999999999</cx:pt>
          <cx:pt idx="32817">1.3300000000000001</cx:pt>
          <cx:pt idx="32818">3</cx:pt>
          <cx:pt idx="32819">2.335</cx:pt>
          <cx:pt idx="32820">3</cx:pt>
          <cx:pt idx="32821">1.5</cx:pt>
          <cx:pt idx="32822">2.6699999999999999</cx:pt>
          <cx:pt idx="32823">2.3300000000000001</cx:pt>
          <cx:pt idx="32824">1.6699999999999999</cx:pt>
          <cx:pt idx="32825">2</cx:pt>
          <cx:pt idx="32826">1.6699999999999999</cx:pt>
          <cx:pt idx="32827">2.3300000000000001</cx:pt>
          <cx:pt idx="32828">2.3300000000000001</cx:pt>
          <cx:pt idx="32829">2.335</cx:pt>
          <cx:pt idx="32830">1.3300000000000001</cx:pt>
          <cx:pt idx="32831">2</cx:pt>
          <cx:pt idx="32832">1.3300000000000001</cx:pt>
          <cx:pt idx="32833">3</cx:pt>
          <cx:pt idx="32834">3</cx:pt>
          <cx:pt idx="32835">3</cx:pt>
          <cx:pt idx="32836">2.665</cx:pt>
          <cx:pt idx="32837">2.6699999999999999</cx:pt>
          <cx:pt idx="32838">2</cx:pt>
          <cx:pt idx="32839">3</cx:pt>
          <cx:pt idx="32840">2.665</cx:pt>
          <cx:pt idx="32841">3</cx:pt>
          <cx:pt idx="32842">1.6699999999999999</cx:pt>
          <cx:pt idx="32843">2.1675</cx:pt>
          <cx:pt idx="32844">2</cx:pt>
          <cx:pt idx="32845">2.165</cx:pt>
          <cx:pt idx="32846">2</cx:pt>
          <cx:pt idx="32847">2.6699999999999999</cx:pt>
          <cx:pt idx="32848">3</cx:pt>
          <cx:pt idx="32849">3</cx:pt>
          <cx:pt idx="32850">3</cx:pt>
          <cx:pt idx="32851">2.5</cx:pt>
          <cx:pt idx="32852">3</cx:pt>
          <cx:pt idx="32853">1.3300000000000001</cx:pt>
          <cx:pt idx="32854">2.3300000000000001</cx:pt>
          <cx:pt idx="32855">3</cx:pt>
          <cx:pt idx="32856">2.1699999999999999</cx:pt>
          <cx:pt idx="32857">2.5</cx:pt>
          <cx:pt idx="32858">3</cx:pt>
          <cx:pt idx="32859">2.6699999999999999</cx:pt>
          <cx:pt idx="32860">2.6666666666666665</cx:pt>
          <cx:pt idx="32861">3</cx:pt>
          <cx:pt idx="32862">2.5</cx:pt>
          <cx:pt idx="32863">2.6699999999999999</cx:pt>
          <cx:pt idx="32864">1.6699999999999999</cx:pt>
          <cx:pt idx="32865">3</cx:pt>
          <cx:pt idx="32866">2.3300000000000001</cx:pt>
          <cx:pt idx="32867">2.4433333333333334</cx:pt>
          <cx:pt idx="32868">1.6699999999999999</cx:pt>
          <cx:pt idx="32869">2.6699999999999999</cx:pt>
          <cx:pt idx="32870">3</cx:pt>
          <cx:pt idx="32871">3</cx:pt>
          <cx:pt idx="32872">2</cx:pt>
          <cx:pt idx="32873">2.6699999999999999</cx:pt>
          <cx:pt idx="32874">2</cx:pt>
          <cx:pt idx="32875">2.5</cx:pt>
          <cx:pt idx="32876">2.3300000000000001</cx:pt>
          <cx:pt idx="32877">2</cx:pt>
          <cx:pt idx="32878">2.3300000000000001</cx:pt>
          <cx:pt idx="32879">3</cx:pt>
          <cx:pt idx="32880">3</cx:pt>
          <cx:pt idx="32881">3</cx:pt>
          <cx:pt idx="32882">3</cx:pt>
          <cx:pt idx="32883">2.1699999999999999</cx:pt>
          <cx:pt idx="32884">2</cx:pt>
          <cx:pt idx="32885">2.165</cx:pt>
          <cx:pt idx="32886">2.3300000000000001</cx:pt>
          <cx:pt idx="32887">1.6699999999999999</cx:pt>
          <cx:pt idx="32888">2.3300000000000001</cx:pt>
          <cx:pt idx="32889">2.6699999999999999</cx:pt>
          <cx:pt idx="32890">3</cx:pt>
          <cx:pt idx="32891">2</cx:pt>
          <cx:pt idx="32892">2.6699999999999999</cx:pt>
          <cx:pt idx="32893">2.6699999999999999</cx:pt>
          <cx:pt idx="32894">2</cx:pt>
          <cx:pt idx="32895">2.6699999999999999</cx:pt>
          <cx:pt idx="32896">3</cx:pt>
          <cx:pt idx="32897">2</cx:pt>
          <cx:pt idx="32898">2.3300000000000001</cx:pt>
          <cx:pt idx="32899">1.6699999999999999</cx:pt>
          <cx:pt idx="32900">2.3300000000000001</cx:pt>
          <cx:pt idx="32901">3</cx:pt>
          <cx:pt idx="32902">3</cx:pt>
          <cx:pt idx="32903">2.3300000000000001</cx:pt>
          <cx:pt idx="32904">3</cx:pt>
          <cx:pt idx="32905">2</cx:pt>
          <cx:pt idx="32906">2</cx:pt>
          <cx:pt idx="32907">3</cx:pt>
          <cx:pt idx="32908">1.3300000000000001</cx:pt>
          <cx:pt idx="32909">2.3300000000000001</cx:pt>
          <cx:pt idx="32910">2</cx:pt>
          <cx:pt idx="32911">2.6699999999999999</cx:pt>
          <cx:pt idx="32912">2.6699999999999999</cx:pt>
          <cx:pt idx="32913">2.3300000000000001</cx:pt>
          <cx:pt idx="32914">1.7766666666666666</cx:pt>
          <cx:pt idx="32915">2.3300000000000001</cx:pt>
          <cx:pt idx="32916">3</cx:pt>
          <cx:pt idx="32917">1.6699999999999999</cx:pt>
          <cx:pt idx="32918">2.6666666666666665</cx:pt>
          <cx:pt idx="32919">2</cx:pt>
          <cx:pt idx="32920">2.3300000000000001</cx:pt>
          <cx:pt idx="32921">2.3300000000000001</cx:pt>
          <cx:pt idx="32922">2.665</cx:pt>
          <cx:pt idx="32923">2.6699999999999999</cx:pt>
          <cx:pt idx="32924">2.3300000000000001</cx:pt>
          <cx:pt idx="32925">3</cx:pt>
          <cx:pt idx="32926">3</cx:pt>
          <cx:pt idx="32927">2.2233333333333332</cx:pt>
          <cx:pt idx="32928">2.6699999999999999</cx:pt>
          <cx:pt idx="32929">2.6699999999999999</cx:pt>
          <cx:pt idx="32930">2</cx:pt>
          <cx:pt idx="32931">2.6699999999999999</cx:pt>
          <cx:pt idx="32932">2</cx:pt>
          <cx:pt idx="32933">2.3300000000000001</cx:pt>
          <cx:pt idx="32934">1.6699999999999999</cx:pt>
          <cx:pt idx="32935">3</cx:pt>
          <cx:pt idx="32936">2.6699999999999999</cx:pt>
          <cx:pt idx="32937">2.585</cx:pt>
          <cx:pt idx="32938">2.6699999999999999</cx:pt>
          <cx:pt idx="32939">3</cx:pt>
          <cx:pt idx="32940">2.6699999999999999</cx:pt>
          <cx:pt idx="32941">2.6699999999999999</cx:pt>
          <cx:pt idx="32942">2.3300000000000001</cx:pt>
          <cx:pt idx="32943">2.335</cx:pt>
          <cx:pt idx="32944">3</cx:pt>
          <cx:pt idx="32945">2.3333333333333335</cx:pt>
          <cx:pt idx="32946">2</cx:pt>
          <cx:pt idx="32947">2.0825</cx:pt>
          <cx:pt idx="32948">1.5</cx:pt>
          <cx:pt idx="32949">2.3300000000000001</cx:pt>
          <cx:pt idx="32950">3</cx:pt>
          <cx:pt idx="32951">3</cx:pt>
          <cx:pt idx="32952">3</cx:pt>
          <cx:pt idx="32953">3</cx:pt>
          <cx:pt idx="32954">3</cx:pt>
          <cx:pt idx="32955">3</cx:pt>
          <cx:pt idx="32956">2</cx:pt>
          <cx:pt idx="32957">1.6699999999999999</cx:pt>
          <cx:pt idx="32958">1</cx:pt>
          <cx:pt idx="32959">2.6699999999999999</cx:pt>
          <cx:pt idx="32960">2</cx:pt>
          <cx:pt idx="32961">2.6699999999999999</cx:pt>
          <cx:pt idx="32962">3</cx:pt>
          <cx:pt idx="32963">2.335</cx:pt>
          <cx:pt idx="32964">2.3300000000000001</cx:pt>
          <cx:pt idx="32965">3</cx:pt>
          <cx:pt idx="32966">3</cx:pt>
          <cx:pt idx="32967">2.5</cx:pt>
          <cx:pt idx="32968">2.6699999999999999</cx:pt>
          <cx:pt idx="32969">3</cx:pt>
          <cx:pt idx="32970">3</cx:pt>
          <cx:pt idx="32971">3</cx:pt>
          <cx:pt idx="32972">2.6699999999999999</cx:pt>
          <cx:pt idx="32973">2.3300000000000001</cx:pt>
          <cx:pt idx="32974">3</cx:pt>
          <cx:pt idx="32975">1</cx:pt>
          <cx:pt idx="32976">1.6699999999999999</cx:pt>
          <cx:pt idx="32977">2.6699999999999999</cx:pt>
          <cx:pt idx="32978">3</cx:pt>
          <cx:pt idx="32979">3</cx:pt>
          <cx:pt idx="32980">1.665</cx:pt>
          <cx:pt idx="32981">2.165</cx:pt>
          <cx:pt idx="32982">2.3300000000000001</cx:pt>
          <cx:pt idx="32983">2.6699999999999999</cx:pt>
          <cx:pt idx="32984">2.3300000000000001</cx:pt>
          <cx:pt idx="32985">2.6699999999999999</cx:pt>
          <cx:pt idx="32986">2</cx:pt>
          <cx:pt idx="32987">2.3300000000000001</cx:pt>
          <cx:pt idx="32988">2.3300000000000001</cx:pt>
          <cx:pt idx="32989">1.8300000000000001</cx:pt>
          <cx:pt idx="32990">3</cx:pt>
          <cx:pt idx="32991">2</cx:pt>
          <cx:pt idx="32992">2.6699999999999999</cx:pt>
          <cx:pt idx="32993">2.3300000000000001</cx:pt>
          <cx:pt idx="32994">1.665</cx:pt>
          <cx:pt idx="32995">2</cx:pt>
          <cx:pt idx="32996">2.3300000000000001</cx:pt>
          <cx:pt idx="32997">3</cx:pt>
          <cx:pt idx="32998">2.3300000000000001</cx:pt>
          <cx:pt idx="32999">3</cx:pt>
          <cx:pt idx="33000">3</cx:pt>
          <cx:pt idx="33001">3</cx:pt>
          <cx:pt idx="33002">3</cx:pt>
          <cx:pt idx="33003">2.6699999999999999</cx:pt>
          <cx:pt idx="33004">3</cx:pt>
          <cx:pt idx="33005">2.6666666666666665</cx:pt>
          <cx:pt idx="33006">3</cx:pt>
          <cx:pt idx="33007">2.4433333333333334</cx:pt>
          <cx:pt idx="33008">1.3300000000000001</cx:pt>
          <cx:pt idx="33009">2</cx:pt>
          <cx:pt idx="33010">3</cx:pt>
          <cx:pt idx="33011">3</cx:pt>
          <cx:pt idx="33012">2</cx:pt>
          <cx:pt idx="33013">2.3300000000000001</cx:pt>
          <cx:pt idx="33014">2.6699999999999999</cx:pt>
          <cx:pt idx="33015">2.835</cx:pt>
          <cx:pt idx="33016">2</cx:pt>
          <cx:pt idx="33017">2.6699999999999999</cx:pt>
          <cx:pt idx="33018">2.665</cx:pt>
          <cx:pt idx="33019">1</cx:pt>
          <cx:pt idx="33020">2.3300000000000001</cx:pt>
          <cx:pt idx="33021">1.5</cx:pt>
          <cx:pt idx="33022">2</cx:pt>
          <cx:pt idx="33023">2.3300000000000001</cx:pt>
          <cx:pt idx="33024">1.6699999999999999</cx:pt>
          <cx:pt idx="33025">3</cx:pt>
          <cx:pt idx="33026">2.3300000000000001</cx:pt>
          <cx:pt idx="33027">1.6699999999999999</cx:pt>
          <cx:pt idx="33028">2.6699999999999999</cx:pt>
          <cx:pt idx="33029">2</cx:pt>
          <cx:pt idx="33030">3</cx:pt>
          <cx:pt idx="33031">3</cx:pt>
          <cx:pt idx="33032">2</cx:pt>
          <cx:pt idx="33033">2.3300000000000001</cx:pt>
          <cx:pt idx="33034">3</cx:pt>
          <cx:pt idx="33035">2.3300000000000001</cx:pt>
          <cx:pt idx="33036">3</cx:pt>
          <cx:pt idx="33037">2.5</cx:pt>
          <cx:pt idx="33038">3</cx:pt>
          <cx:pt idx="33039">3</cx:pt>
          <cx:pt idx="33040">3</cx:pt>
          <cx:pt idx="33041">2.665</cx:pt>
          <cx:pt idx="33042">2</cx:pt>
          <cx:pt idx="33043">2.3300000000000001</cx:pt>
          <cx:pt idx="33044">2.6699999999999999</cx:pt>
          <cx:pt idx="33045">2.3300000000000001</cx:pt>
          <cx:pt idx="33046">2.6699999999999999</cx:pt>
          <cx:pt idx="33047">2.5</cx:pt>
          <cx:pt idx="33048">1</cx:pt>
          <cx:pt idx="33049">2.1133333333333333</cx:pt>
          <cx:pt idx="33050">3</cx:pt>
          <cx:pt idx="33051">1.3300000000000001</cx:pt>
          <cx:pt idx="33052">2.665</cx:pt>
          <cx:pt idx="33053">3</cx:pt>
          <cx:pt idx="33054">2.1699999999999999</cx:pt>
          <cx:pt idx="33055">3</cx:pt>
          <cx:pt idx="33056">3</cx:pt>
          <cx:pt idx="33057">2.5</cx:pt>
          <cx:pt idx="33058">2.6699999999999999</cx:pt>
          <cx:pt idx="33059">1.6699999999999999</cx:pt>
          <cx:pt idx="33060">3</cx:pt>
          <cx:pt idx="33061">1.6699999999999999</cx:pt>
          <cx:pt idx="33062">3</cx:pt>
          <cx:pt idx="33063">2.665</cx:pt>
          <cx:pt idx="33064">2.165</cx:pt>
          <cx:pt idx="33065">2</cx:pt>
          <cx:pt idx="33066">3</cx:pt>
          <cx:pt idx="33067">3</cx:pt>
          <cx:pt idx="33068">1.3300000000000001</cx:pt>
          <cx:pt idx="33069">2.6699999999999999</cx:pt>
          <cx:pt idx="33070">2.3300000000000001</cx:pt>
          <cx:pt idx="33071">2.3300000000000001</cx:pt>
          <cx:pt idx="33072">2.3300000000000001</cx:pt>
          <cx:pt idx="33073">2</cx:pt>
          <cx:pt idx="33074">3</cx:pt>
          <cx:pt idx="33075">3</cx:pt>
          <cx:pt idx="33076">2</cx:pt>
          <cx:pt idx="33077">1.3300000000000001</cx:pt>
          <cx:pt idx="33078">2.3300000000000001</cx:pt>
          <cx:pt idx="33079">1.78</cx:pt>
          <cx:pt idx="33080">3</cx:pt>
          <cx:pt idx="33081">2.6699999999999999</cx:pt>
          <cx:pt idx="33082">2.6699999999999999</cx:pt>
          <cx:pt idx="33083">2.6699999999999999</cx:pt>
          <cx:pt idx="33084">1.665</cx:pt>
          <cx:pt idx="33085">2.3300000000000001</cx:pt>
          <cx:pt idx="33086">2.165</cx:pt>
          <cx:pt idx="33087">2</cx:pt>
          <cx:pt idx="33088">2.3300000000000001</cx:pt>
          <cx:pt idx="33089">3</cx:pt>
          <cx:pt idx="33090">2.6699999999999999</cx:pt>
          <cx:pt idx="33091">3</cx:pt>
          <cx:pt idx="33092">3</cx:pt>
          <cx:pt idx="33093">1.3300000000000001</cx:pt>
          <cx:pt idx="33094">2.6699999999999999</cx:pt>
          <cx:pt idx="33095">2.6699999999999999</cx:pt>
          <cx:pt idx="33096">3</cx:pt>
          <cx:pt idx="33097">3</cx:pt>
          <cx:pt idx="33098">2.6699999999999999</cx:pt>
          <cx:pt idx="33099">3</cx:pt>
          <cx:pt idx="33100">3</cx:pt>
          <cx:pt idx="33101">2.3300000000000001</cx:pt>
          <cx:pt idx="33102">2</cx:pt>
          <cx:pt idx="33103">3</cx:pt>
          <cx:pt idx="33104">2.835</cx:pt>
          <cx:pt idx="33105">2.835</cx:pt>
          <cx:pt idx="33106">2.3300000000000001</cx:pt>
          <cx:pt idx="33107">2.3300000000000001</cx:pt>
          <cx:pt idx="33108">1.3300000000000001</cx:pt>
          <cx:pt idx="33109">1</cx:pt>
          <cx:pt idx="33110">2.3300000000000001</cx:pt>
          <cx:pt idx="33111">3</cx:pt>
          <cx:pt idx="33112">2.335</cx:pt>
          <cx:pt idx="33113">2.6699999999999999</cx:pt>
          <cx:pt idx="33114">3</cx:pt>
          <cx:pt idx="33115">3</cx:pt>
          <cx:pt idx="33116">2.6699999999999999</cx:pt>
          <cx:pt idx="33117">2</cx:pt>
          <cx:pt idx="33118">2</cx:pt>
          <cx:pt idx="33119">2.3300000000000001</cx:pt>
          <cx:pt idx="33120">2.3300000000000001</cx:pt>
          <cx:pt idx="33121">3</cx:pt>
          <cx:pt idx="33122">3</cx:pt>
          <cx:pt idx="33123">2.5566666666666666</cx:pt>
          <cx:pt idx="33124">2.6699999999999999</cx:pt>
          <cx:pt idx="33125">2.6699999999999999</cx:pt>
          <cx:pt idx="33126">1.6699999999999999</cx:pt>
          <cx:pt idx="33127">2.5</cx:pt>
          <cx:pt idx="33128">2.335</cx:pt>
          <cx:pt idx="33129">2</cx:pt>
          <cx:pt idx="33130">3</cx:pt>
          <cx:pt idx="33131">2.3300000000000001</cx:pt>
          <cx:pt idx="33132">2.6699999999999999</cx:pt>
          <cx:pt idx="33133">2.3300000000000001</cx:pt>
          <cx:pt idx="33134">3</cx:pt>
          <cx:pt idx="33135">2.3300000000000001</cx:pt>
          <cx:pt idx="33136">3</cx:pt>
          <cx:pt idx="33137">2</cx:pt>
          <cx:pt idx="33138">2</cx:pt>
          <cx:pt idx="33139">1.3300000000000001</cx:pt>
          <cx:pt idx="33140">3</cx:pt>
          <cx:pt idx="33141">3</cx:pt>
          <cx:pt idx="33142">3</cx:pt>
          <cx:pt idx="33143">3</cx:pt>
          <cx:pt idx="33144">3</cx:pt>
          <cx:pt idx="33145">2.3300000000000001</cx:pt>
          <cx:pt idx="33146">3</cx:pt>
          <cx:pt idx="33147">2.6699999999999999</cx:pt>
          <cx:pt idx="33148">1.3300000000000001</cx:pt>
          <cx:pt idx="33149">2.6699999999999999</cx:pt>
          <cx:pt idx="33150">2.3300000000000001</cx:pt>
          <cx:pt idx="33151">3</cx:pt>
          <cx:pt idx="33152">2.3300000000000001</cx:pt>
          <cx:pt idx="33153">2.6699999999999999</cx:pt>
          <cx:pt idx="33154">2.665</cx:pt>
          <cx:pt idx="33155">2.6699999999999999</cx:pt>
          <cx:pt idx="33156">2.6699999999999999</cx:pt>
          <cx:pt idx="33157">3</cx:pt>
          <cx:pt idx="33158">1.6699999999999999</cx:pt>
          <cx:pt idx="33159">2.3300000000000001</cx:pt>
          <cx:pt idx="33160">2.3300000000000001</cx:pt>
          <cx:pt idx="33161">2</cx:pt>
          <cx:pt idx="33162">2</cx:pt>
          <cx:pt idx="33163">2.3300000000000001</cx:pt>
          <cx:pt idx="33164">3</cx:pt>
          <cx:pt idx="33165">3</cx:pt>
          <cx:pt idx="33166">2.3300000000000001</cx:pt>
          <cx:pt idx="33167">2.6699999999999999</cx:pt>
          <cx:pt idx="33168">1.6699999999999999</cx:pt>
          <cx:pt idx="33169">1.6699999999999999</cx:pt>
          <cx:pt idx="33170">3</cx:pt>
          <cx:pt idx="33171">2.3300000000000001</cx:pt>
          <cx:pt idx="33172">3</cx:pt>
          <cx:pt idx="33173">2.6699999999999999</cx:pt>
          <cx:pt idx="33174">2.6699999999999999</cx:pt>
          <cx:pt idx="33175">2.6699999999999999</cx:pt>
          <cx:pt idx="33176">2.5</cx:pt>
          <cx:pt idx="33177">3</cx:pt>
          <cx:pt idx="33178">2</cx:pt>
          <cx:pt idx="33179">1.6699999999999999</cx:pt>
          <cx:pt idx="33180">1.6699999999999999</cx:pt>
          <cx:pt idx="33181">2.6699999999999999</cx:pt>
          <cx:pt idx="33182">2.6699999999999999</cx:pt>
          <cx:pt idx="33183">3</cx:pt>
          <cx:pt idx="33184">1.6699999999999999</cx:pt>
          <cx:pt idx="33185">3</cx:pt>
          <cx:pt idx="33186">2</cx:pt>
          <cx:pt idx="33187">2.3300000000000001</cx:pt>
          <cx:pt idx="33188">3</cx:pt>
          <cx:pt idx="33189">3</cx:pt>
          <cx:pt idx="33190">2.6699999999999999</cx:pt>
          <cx:pt idx="33191">2</cx:pt>
          <cx:pt idx="33192">1.6699999999999999</cx:pt>
          <cx:pt idx="33193">2.6699999999999999</cx:pt>
          <cx:pt idx="33194">2.165</cx:pt>
          <cx:pt idx="33195">3</cx:pt>
          <cx:pt idx="33196">3</cx:pt>
          <cx:pt idx="33197">2.3300000000000001</cx:pt>
          <cx:pt idx="33198">3</cx:pt>
          <cx:pt idx="33199">2</cx:pt>
          <cx:pt idx="33200">2.3300000000000001</cx:pt>
          <cx:pt idx="33201">3</cx:pt>
          <cx:pt idx="33202">3</cx:pt>
          <cx:pt idx="33203">3</cx:pt>
          <cx:pt idx="33204">3</cx:pt>
          <cx:pt idx="33205">2.6699999999999999</cx:pt>
          <cx:pt idx="33206">2.6699999999999999</cx:pt>
          <cx:pt idx="33207">2.3300000000000001</cx:pt>
          <cx:pt idx="33208">2.665</cx:pt>
          <cx:pt idx="33209">2</cx:pt>
          <cx:pt idx="33210">1.835</cx:pt>
          <cx:pt idx="33211">3</cx:pt>
          <cx:pt idx="33212">3</cx:pt>
          <cx:pt idx="33213">3</cx:pt>
          <cx:pt idx="33214">1</cx:pt>
          <cx:pt idx="33215">3</cx:pt>
          <cx:pt idx="33216">2.3300000000000001</cx:pt>
          <cx:pt idx="33217">2</cx:pt>
          <cx:pt idx="33218">3</cx:pt>
          <cx:pt idx="33219">3</cx:pt>
          <cx:pt idx="33220">2.3300000000000001</cx:pt>
          <cx:pt idx="33221">2</cx:pt>
          <cx:pt idx="33222">2.6699999999999999</cx:pt>
          <cx:pt idx="33223">3</cx:pt>
          <cx:pt idx="33224">3</cx:pt>
          <cx:pt idx="33225">3</cx:pt>
          <cx:pt idx="33226">2.3300000000000001</cx:pt>
          <cx:pt idx="33227">2.6699999999999999</cx:pt>
          <cx:pt idx="33228">3</cx:pt>
          <cx:pt idx="33229">2.6699999999999999</cx:pt>
          <cx:pt idx="33230">3</cx:pt>
          <cx:pt idx="33231">2.3300000000000001</cx:pt>
          <cx:pt idx="33232">3</cx:pt>
          <cx:pt idx="33233">2.3300000000000001</cx:pt>
          <cx:pt idx="33234">2</cx:pt>
          <cx:pt idx="33235">2.3300000000000001</cx:pt>
          <cx:pt idx="33236">3</cx:pt>
          <cx:pt idx="33237">3</cx:pt>
          <cx:pt idx="33238">2.3300000000000001</cx:pt>
          <cx:pt idx="33239">2.6699999999999999</cx:pt>
          <cx:pt idx="33240">2.3300000000000001</cx:pt>
          <cx:pt idx="33241">3</cx:pt>
          <cx:pt idx="33242">3</cx:pt>
          <cx:pt idx="33243">2.6699999999999999</cx:pt>
          <cx:pt idx="33244">2.3300000000000001</cx:pt>
          <cx:pt idx="33245">3</cx:pt>
          <cx:pt idx="33246">2.3300000000000001</cx:pt>
          <cx:pt idx="33247">3</cx:pt>
          <cx:pt idx="33248">2.6699999999999999</cx:pt>
          <cx:pt idx="33249">1</cx:pt>
          <cx:pt idx="33250">3</cx:pt>
          <cx:pt idx="33251">2.3300000000000001</cx:pt>
          <cx:pt idx="33252">3</cx:pt>
          <cx:pt idx="33253">3</cx:pt>
          <cx:pt idx="33254">3</cx:pt>
          <cx:pt idx="33255">2.3300000000000001</cx:pt>
          <cx:pt idx="33256">3</cx:pt>
          <cx:pt idx="33257">2.5</cx:pt>
          <cx:pt idx="33258">2.5</cx:pt>
          <cx:pt idx="33259">2.3300000000000001</cx:pt>
          <cx:pt idx="33260">2.3333333333333335</cx:pt>
          <cx:pt idx="33261">3</cx:pt>
          <cx:pt idx="33262">2.665</cx:pt>
          <cx:pt idx="33263">3</cx:pt>
          <cx:pt idx="33264">3</cx:pt>
          <cx:pt idx="33265">2.3333333333333335</cx:pt>
          <cx:pt idx="33266">2.6699999999999999</cx:pt>
          <cx:pt idx="33267">3</cx:pt>
          <cx:pt idx="33268">2.3300000000000001</cx:pt>
          <cx:pt idx="33269">3</cx:pt>
          <cx:pt idx="33270">2.3333333333333335</cx:pt>
          <cx:pt idx="33271">3</cx:pt>
          <cx:pt idx="33272">1.6699999999999999</cx:pt>
          <cx:pt idx="33273">2</cx:pt>
          <cx:pt idx="33274">3</cx:pt>
          <cx:pt idx="33275">2.5</cx:pt>
          <cx:pt idx="33276">2.3300000000000001</cx:pt>
          <cx:pt idx="33277">2</cx:pt>
          <cx:pt idx="33278">3</cx:pt>
          <cx:pt idx="33279">3</cx:pt>
          <cx:pt idx="33280">2</cx:pt>
          <cx:pt idx="33281">2.6699999999999999</cx:pt>
          <cx:pt idx="33282">2</cx:pt>
          <cx:pt idx="33283">3</cx:pt>
          <cx:pt idx="33284">2.6699999999999999</cx:pt>
          <cx:pt idx="33285">2.7766666666666668</cx:pt>
          <cx:pt idx="33286">2.6699999999999999</cx:pt>
          <cx:pt idx="33287">1.6699999999999999</cx:pt>
          <cx:pt idx="33288">2.6699999999999999</cx:pt>
          <cx:pt idx="33289">2.6699999999999999</cx:pt>
          <cx:pt idx="33290">2.165</cx:pt>
          <cx:pt idx="33291">2.3300000000000001</cx:pt>
          <cx:pt idx="33292">2</cx:pt>
          <cx:pt idx="33293">2</cx:pt>
          <cx:pt idx="33294">2.6699999999999999</cx:pt>
          <cx:pt idx="33295">2.6699999999999999</cx:pt>
          <cx:pt idx="33296">2.3300000000000001</cx:pt>
          <cx:pt idx="33297">2</cx:pt>
          <cx:pt idx="33298">2.3300000000000001</cx:pt>
          <cx:pt idx="33299">2.3300000000000001</cx:pt>
          <cx:pt idx="33300">2.3300000000000001</cx:pt>
          <cx:pt idx="33301">3</cx:pt>
          <cx:pt idx="33302">2.6699999999999999</cx:pt>
          <cx:pt idx="33303">2.6699999999999999</cx:pt>
          <cx:pt idx="33304">2.5</cx:pt>
          <cx:pt idx="33305">3</cx:pt>
          <cx:pt idx="33306">2.6699999999999999</cx:pt>
          <cx:pt idx="33307">2</cx:pt>
          <cx:pt idx="33308">3</cx:pt>
          <cx:pt idx="33309">2.3300000000000001</cx:pt>
          <cx:pt idx="33310">2.3300000000000001</cx:pt>
          <cx:pt idx="33311">2.3300000000000001</cx:pt>
          <cx:pt idx="33312">2.5</cx:pt>
          <cx:pt idx="33313">1.6699999999999999</cx:pt>
          <cx:pt idx="33314">2.335</cx:pt>
          <cx:pt idx="33315">3</cx:pt>
          <cx:pt idx="33316">3</cx:pt>
          <cx:pt idx="33317">1.8300000000000001</cx:pt>
          <cx:pt idx="33318">3</cx:pt>
          <cx:pt idx="33319">3</cx:pt>
          <cx:pt idx="33320">2.6699999999999999</cx:pt>
          <cx:pt idx="33321">3</cx:pt>
          <cx:pt idx="33322">1.6699999999999999</cx:pt>
          <cx:pt idx="33323">1.6699999999999999</cx:pt>
          <cx:pt idx="33324">2</cx:pt>
          <cx:pt idx="33325">2</cx:pt>
          <cx:pt idx="33326">3</cx:pt>
          <cx:pt idx="33327">3</cx:pt>
          <cx:pt idx="33328">2.835</cx:pt>
          <cx:pt idx="33329">1.6699999999999999</cx:pt>
          <cx:pt idx="33330">2.6699999999999999</cx:pt>
          <cx:pt idx="33331">2.3333333333333335</cx:pt>
          <cx:pt idx="33332">2.6699999999999999</cx:pt>
          <cx:pt idx="33333">3</cx:pt>
          <cx:pt idx="33334">2.5</cx:pt>
          <cx:pt idx="33335">3</cx:pt>
          <cx:pt idx="33336">2.6699999999999999</cx:pt>
          <cx:pt idx="33337">2</cx:pt>
          <cx:pt idx="33338">2.665</cx:pt>
          <cx:pt idx="33339">3</cx:pt>
          <cx:pt idx="33340">3</cx:pt>
          <cx:pt idx="33341">2.3300000000000001</cx:pt>
          <cx:pt idx="33342">2.6699999999999999</cx:pt>
          <cx:pt idx="33343">3</cx:pt>
          <cx:pt idx="33344">2</cx:pt>
          <cx:pt idx="33345">1.835</cx:pt>
          <cx:pt idx="33346">2.3300000000000001</cx:pt>
          <cx:pt idx="33347">1.6699999999999999</cx:pt>
          <cx:pt idx="33348">3</cx:pt>
          <cx:pt idx="33349">2.6699999999999999</cx:pt>
          <cx:pt idx="33350">3</cx:pt>
          <cx:pt idx="33351">3</cx:pt>
          <cx:pt idx="33352">2.6699999999999999</cx:pt>
          <cx:pt idx="33353">3</cx:pt>
          <cx:pt idx="33354">2</cx:pt>
          <cx:pt idx="33355">2</cx:pt>
          <cx:pt idx="33356">3</cx:pt>
          <cx:pt idx="33357">3</cx:pt>
          <cx:pt idx="33358">1.6699999999999999</cx:pt>
          <cx:pt idx="33359">2.3300000000000001</cx:pt>
          <cx:pt idx="33360">2</cx:pt>
          <cx:pt idx="33361">2.6699999999999999</cx:pt>
          <cx:pt idx="33362">1.6699999999999999</cx:pt>
          <cx:pt idx="33363">2</cx:pt>
          <cx:pt idx="33364">3</cx:pt>
          <cx:pt idx="33365">2.3300000000000001</cx:pt>
          <cx:pt idx="33366">3</cx:pt>
          <cx:pt idx="33367">3</cx:pt>
          <cx:pt idx="33368">2.2200000000000002</cx:pt>
          <cx:pt idx="33369">2</cx:pt>
          <cx:pt idx="33370">2.3300000000000001</cx:pt>
          <cx:pt idx="33371">2</cx:pt>
          <cx:pt idx="33372">2.3300000000000001</cx:pt>
          <cx:pt idx="33373">3</cx:pt>
          <cx:pt idx="33374">2.3300000000000001</cx:pt>
          <cx:pt idx="33375">2.3300000000000001</cx:pt>
          <cx:pt idx="33376">2</cx:pt>
          <cx:pt idx="33377">2</cx:pt>
          <cx:pt idx="33378">3</cx:pt>
          <cx:pt idx="33379">2.3300000000000001</cx:pt>
          <cx:pt idx="33380">2.6699999999999999</cx:pt>
          <cx:pt idx="33381">3</cx:pt>
          <cx:pt idx="33382">2.6699999999999999</cx:pt>
          <cx:pt idx="33383">1.6699999999999999</cx:pt>
          <cx:pt idx="33384">2</cx:pt>
          <cx:pt idx="33385">3</cx:pt>
          <cx:pt idx="33386">3</cx:pt>
          <cx:pt idx="33387">2</cx:pt>
          <cx:pt idx="33388">3</cx:pt>
          <cx:pt idx="33389">1.6699999999999999</cx:pt>
          <cx:pt idx="33390">3</cx:pt>
          <cx:pt idx="33391">3</cx:pt>
          <cx:pt idx="33392">3</cx:pt>
          <cx:pt idx="33393">3</cx:pt>
          <cx:pt idx="33394">2.6699999999999999</cx:pt>
          <cx:pt idx="33395">3</cx:pt>
          <cx:pt idx="33396">2.335</cx:pt>
          <cx:pt idx="33397">2</cx:pt>
          <cx:pt idx="33398">2.665</cx:pt>
          <cx:pt idx="33399">2.3300000000000001</cx:pt>
          <cx:pt idx="33400">3</cx:pt>
          <cx:pt idx="33401">2</cx:pt>
          <cx:pt idx="33402">2</cx:pt>
          <cx:pt idx="33403">1.6699999999999999</cx:pt>
          <cx:pt idx="33404">2.6699999999999999</cx:pt>
          <cx:pt idx="33405">3</cx:pt>
          <cx:pt idx="33406">3</cx:pt>
          <cx:pt idx="33407">3</cx:pt>
          <cx:pt idx="33408">3</cx:pt>
          <cx:pt idx="33409">3</cx:pt>
          <cx:pt idx="33410">3</cx:pt>
          <cx:pt idx="33411">3</cx:pt>
          <cx:pt idx="33412">1.6699999999999999</cx:pt>
          <cx:pt idx="33413">3</cx:pt>
          <cx:pt idx="33414">3</cx:pt>
          <cx:pt idx="33415">3</cx:pt>
          <cx:pt idx="33416">2</cx:pt>
          <cx:pt idx="33417">2</cx:pt>
          <cx:pt idx="33418">3</cx:pt>
          <cx:pt idx="33419">2.6699999999999999</cx:pt>
          <cx:pt idx="33420">2.6699999999999999</cx:pt>
          <cx:pt idx="33421">3</cx:pt>
          <cx:pt idx="33422">3</cx:pt>
          <cx:pt idx="33423">3</cx:pt>
          <cx:pt idx="33424">2.6699999999999999</cx:pt>
          <cx:pt idx="33425">2.6699999999999999</cx:pt>
          <cx:pt idx="33426">3</cx:pt>
          <cx:pt idx="33427">2.3300000000000001</cx:pt>
          <cx:pt idx="33428">2.6699999999999999</cx:pt>
          <cx:pt idx="33429">2.3300000000000001</cx:pt>
          <cx:pt idx="33430">3</cx:pt>
          <cx:pt idx="33431">2.3300000000000001</cx:pt>
          <cx:pt idx="33432">2.3300000000000001</cx:pt>
          <cx:pt idx="33433">2</cx:pt>
          <cx:pt idx="33434">2.6699999999999999</cx:pt>
          <cx:pt idx="33435">2.665</cx:pt>
          <cx:pt idx="33436">3</cx:pt>
          <cx:pt idx="33437">2.3300000000000001</cx:pt>
          <cx:pt idx="33438">2.6699999999999999</cx:pt>
          <cx:pt idx="33439">3</cx:pt>
          <cx:pt idx="33440">1.6699999999999999</cx:pt>
          <cx:pt idx="33441">2.3300000000000001</cx:pt>
          <cx:pt idx="33442">2.6699999999999999</cx:pt>
          <cx:pt idx="33443">2.6699999999999999</cx:pt>
          <cx:pt idx="33444">2.6699999999999999</cx:pt>
          <cx:pt idx="33445">2.3300000000000001</cx:pt>
          <cx:pt idx="33446">2</cx:pt>
          <cx:pt idx="33447">3</cx:pt>
          <cx:pt idx="33448">2.3300000000000001</cx:pt>
          <cx:pt idx="33449">3</cx:pt>
          <cx:pt idx="33450">2.665</cx:pt>
          <cx:pt idx="33451">2.6699999999999999</cx:pt>
          <cx:pt idx="33452">2.6699999999999999</cx:pt>
          <cx:pt idx="33453">3</cx:pt>
          <cx:pt idx="33454">2.6699999999999999</cx:pt>
          <cx:pt idx="33455">1.6699999999999999</cx:pt>
          <cx:pt idx="33456">3</cx:pt>
          <cx:pt idx="33457">3</cx:pt>
          <cx:pt idx="33458">2.3300000000000001</cx:pt>
          <cx:pt idx="33459">2.3300000000000001</cx:pt>
          <cx:pt idx="33460">2.3300000000000001</cx:pt>
          <cx:pt idx="33461">2.6699999999999999</cx:pt>
          <cx:pt idx="33462">3</cx:pt>
          <cx:pt idx="33463">2.3300000000000001</cx:pt>
          <cx:pt idx="33464">3</cx:pt>
          <cx:pt idx="33465">1.835</cx:pt>
          <cx:pt idx="33466">3</cx:pt>
          <cx:pt idx="33467">2.3300000000000001</cx:pt>
          <cx:pt idx="33468">1.5</cx:pt>
          <cx:pt idx="33469">3</cx:pt>
          <cx:pt idx="33470">2.3300000000000001</cx:pt>
          <cx:pt idx="33471">3</cx:pt>
          <cx:pt idx="33472">3</cx:pt>
          <cx:pt idx="33473">2.6699999999999999</cx:pt>
          <cx:pt idx="33474">2.6699999999999999</cx:pt>
          <cx:pt idx="33475">3</cx:pt>
          <cx:pt idx="33476">2.3300000000000001</cx:pt>
          <cx:pt idx="33477">2.6699999999999999</cx:pt>
          <cx:pt idx="33478">3</cx:pt>
          <cx:pt idx="33479">1.3300000000000001</cx:pt>
          <cx:pt idx="33480">3</cx:pt>
          <cx:pt idx="33481">3</cx:pt>
          <cx:pt idx="33482">2.3300000000000001</cx:pt>
          <cx:pt idx="33483">2.5</cx:pt>
          <cx:pt idx="33484">2.6699999999999999</cx:pt>
          <cx:pt idx="33485">2.3300000000000001</cx:pt>
          <cx:pt idx="33486">2.3300000000000001</cx:pt>
          <cx:pt idx="33487">2.3300000000000001</cx:pt>
          <cx:pt idx="33488">1.6699999999999999</cx:pt>
          <cx:pt idx="33489">2</cx:pt>
          <cx:pt idx="33490">2.3300000000000001</cx:pt>
          <cx:pt idx="33491">3</cx:pt>
          <cx:pt idx="33492">3</cx:pt>
          <cx:pt idx="33493">2</cx:pt>
          <cx:pt idx="33494">1.6699999999999999</cx:pt>
          <cx:pt idx="33495">2.6699999999999999</cx:pt>
          <cx:pt idx="33496">2.6699999999999999</cx:pt>
          <cx:pt idx="33497">2.665</cx:pt>
          <cx:pt idx="33498">2.6699999999999999</cx:pt>
          <cx:pt idx="33499">3</cx:pt>
          <cx:pt idx="33500">2.835</cx:pt>
          <cx:pt idx="33501">3</cx:pt>
          <cx:pt idx="33502">2</cx:pt>
          <cx:pt idx="33503">2</cx:pt>
          <cx:pt idx="33504">2.3300000000000001</cx:pt>
          <cx:pt idx="33505">1.6699999999999999</cx:pt>
          <cx:pt idx="33506">3</cx:pt>
          <cx:pt idx="33507">2.6699999999999999</cx:pt>
          <cx:pt idx="33508">3</cx:pt>
          <cx:pt idx="33509">3</cx:pt>
          <cx:pt idx="33510">2.3300000000000001</cx:pt>
          <cx:pt idx="33511">3</cx:pt>
          <cx:pt idx="33512">2.3300000000000001</cx:pt>
          <cx:pt idx="33513">1.6699999999999999</cx:pt>
          <cx:pt idx="33514">3</cx:pt>
          <cx:pt idx="33515">2.3300000000000001</cx:pt>
          <cx:pt idx="33516">3</cx:pt>
          <cx:pt idx="33517">3</cx:pt>
          <cx:pt idx="33518">2.6699999999999999</cx:pt>
          <cx:pt idx="33519">2.6699999999999999</cx:pt>
          <cx:pt idx="33520">1.6699999999999999</cx:pt>
          <cx:pt idx="33521">2.6699999999999999</cx:pt>
          <cx:pt idx="33522">2.6699999999999999</cx:pt>
          <cx:pt idx="33523">2.3300000000000001</cx:pt>
          <cx:pt idx="33524">3</cx:pt>
          <cx:pt idx="33525">2</cx:pt>
          <cx:pt idx="33526">2.5</cx:pt>
          <cx:pt idx="33527">1.6699999999999999</cx:pt>
          <cx:pt idx="33528">2</cx:pt>
          <cx:pt idx="33529">3</cx:pt>
          <cx:pt idx="33530">3</cx:pt>
          <cx:pt idx="33531">3</cx:pt>
          <cx:pt idx="33532">1.6699999999999999</cx:pt>
          <cx:pt idx="33533">1.6699999999999999</cx:pt>
          <cx:pt idx="33534">3</cx:pt>
          <cx:pt idx="33535">3</cx:pt>
          <cx:pt idx="33536">2</cx:pt>
          <cx:pt idx="33537">2.4433333333333334</cx:pt>
          <cx:pt idx="33538">2.165</cx:pt>
          <cx:pt idx="33539">2.3300000000000001</cx:pt>
          <cx:pt idx="33540">2.6699999999999999</cx:pt>
          <cx:pt idx="33541">1.6699999999999999</cx:pt>
          <cx:pt idx="33542">1.6699999999999999</cx:pt>
          <cx:pt idx="33543">3</cx:pt>
          <cx:pt idx="33544">3</cx:pt>
          <cx:pt idx="33545">2</cx:pt>
          <cx:pt idx="33546">2</cx:pt>
          <cx:pt idx="33547">3</cx:pt>
          <cx:pt idx="33548">3</cx:pt>
          <cx:pt idx="33549">2.6699999999999999</cx:pt>
          <cx:pt idx="33550">2.4433333333333334</cx:pt>
          <cx:pt idx="33551">2.3300000000000001</cx:pt>
          <cx:pt idx="33552">2.6699999999999999</cx:pt>
          <cx:pt idx="33553">2.6699999999999999</cx:pt>
          <cx:pt idx="33554">2.3300000000000001</cx:pt>
          <cx:pt idx="33555">2.6699999999999999</cx:pt>
          <cx:pt idx="33556">1.6699999999999999</cx:pt>
          <cx:pt idx="33557">1.6699999999999999</cx:pt>
          <cx:pt idx="33558">2.6699999999999999</cx:pt>
          <cx:pt idx="33559">2.3300000000000001</cx:pt>
          <cx:pt idx="33560">3</cx:pt>
          <cx:pt idx="33561">1.6699999999999999</cx:pt>
          <cx:pt idx="33562">2.835</cx:pt>
          <cx:pt idx="33563">1.835</cx:pt>
          <cx:pt idx="33564">2</cx:pt>
          <cx:pt idx="33565">2.665</cx:pt>
          <cx:pt idx="33566">2.3300000000000001</cx:pt>
          <cx:pt idx="33567">2.6699999999999999</cx:pt>
          <cx:pt idx="33568">2.6699999999999999</cx:pt>
          <cx:pt idx="33569">2.335</cx:pt>
          <cx:pt idx="33570">2.6699999999999999</cx:pt>
          <cx:pt idx="33571">3</cx:pt>
          <cx:pt idx="33572">2</cx:pt>
          <cx:pt idx="33573">2.3300000000000001</cx:pt>
          <cx:pt idx="33574">2</cx:pt>
          <cx:pt idx="33575">3</cx:pt>
          <cx:pt idx="33576">2.6699999999999999</cx:pt>
          <cx:pt idx="33577">3</cx:pt>
          <cx:pt idx="33578">2.3300000000000001</cx:pt>
          <cx:pt idx="33579">2.3300000000000001</cx:pt>
          <cx:pt idx="33580">2.3300000000000001</cx:pt>
          <cx:pt idx="33581">2.3300000000000001</cx:pt>
          <cx:pt idx="33582">1.6699999999999999</cx:pt>
          <cx:pt idx="33583">3</cx:pt>
          <cx:pt idx="33584">2.665</cx:pt>
          <cx:pt idx="33585">1.3300000000000001</cx:pt>
          <cx:pt idx="33586">2.3300000000000001</cx:pt>
          <cx:pt idx="33587">2.1099999999999999</cx:pt>
          <cx:pt idx="33588">1.3300000000000001</cx:pt>
          <cx:pt idx="33589">3</cx:pt>
          <cx:pt idx="33590">2.6699999999999999</cx:pt>
          <cx:pt idx="33591">3</cx:pt>
          <cx:pt idx="33592">3</cx:pt>
          <cx:pt idx="33593">1</cx:pt>
          <cx:pt idx="33594">3</cx:pt>
          <cx:pt idx="33595">2</cx:pt>
          <cx:pt idx="33596">2.3300000000000001</cx:pt>
          <cx:pt idx="33597">3</cx:pt>
          <cx:pt idx="33598">2</cx:pt>
          <cx:pt idx="33599">2.835</cx:pt>
          <cx:pt idx="33600">3</cx:pt>
          <cx:pt idx="33601">2.3300000000000001</cx:pt>
          <cx:pt idx="33602">3</cx:pt>
          <cx:pt idx="33603">3</cx:pt>
          <cx:pt idx="33604">3</cx:pt>
          <cx:pt idx="33605">2.6699999999999999</cx:pt>
          <cx:pt idx="33606">2.3300000000000001</cx:pt>
          <cx:pt idx="33607">2.3300000000000001</cx:pt>
          <cx:pt idx="33608">3</cx:pt>
          <cx:pt idx="33609">2.6699999999999999</cx:pt>
          <cx:pt idx="33610">2</cx:pt>
          <cx:pt idx="33611">2.165</cx:pt>
          <cx:pt idx="33612">2.6699999999999999</cx:pt>
          <cx:pt idx="33613">3</cx:pt>
          <cx:pt idx="33614">3</cx:pt>
          <cx:pt idx="33615">3</cx:pt>
          <cx:pt idx="33616">2.835</cx:pt>
          <cx:pt idx="33617">2.3300000000000001</cx:pt>
          <cx:pt idx="33618">2.3300000000000001</cx:pt>
          <cx:pt idx="33619">2.6699999999999999</cx:pt>
          <cx:pt idx="33620">2.6699999999999999</cx:pt>
          <cx:pt idx="33621">3</cx:pt>
          <cx:pt idx="33622">3</cx:pt>
          <cx:pt idx="33623">1.6699999999999999</cx:pt>
          <cx:pt idx="33624">3</cx:pt>
          <cx:pt idx="33625">2</cx:pt>
          <cx:pt idx="33626">3</cx:pt>
          <cx:pt idx="33627">2.3300000000000001</cx:pt>
          <cx:pt idx="33628">3</cx:pt>
          <cx:pt idx="33629">2.6699999999999999</cx:pt>
          <cx:pt idx="33630">2.5</cx:pt>
          <cx:pt idx="33631">2</cx:pt>
          <cx:pt idx="33632">3</cx:pt>
          <cx:pt idx="33633">2.3300000000000001</cx:pt>
          <cx:pt idx="33634">3</cx:pt>
          <cx:pt idx="33635">3</cx:pt>
          <cx:pt idx="33636">3</cx:pt>
          <cx:pt idx="33637">2</cx:pt>
          <cx:pt idx="33638">2</cx:pt>
          <cx:pt idx="33639">2.6699999999999999</cx:pt>
          <cx:pt idx="33640">3</cx:pt>
          <cx:pt idx="33641">2.6699999999999999</cx:pt>
          <cx:pt idx="33642">2.665</cx:pt>
          <cx:pt idx="33643">2.6699999999999999</cx:pt>
          <cx:pt idx="33644">1.665</cx:pt>
          <cx:pt idx="33645">2.3300000000000001</cx:pt>
          <cx:pt idx="33646">3</cx:pt>
          <cx:pt idx="33647">1.6699999999999999</cx:pt>
          <cx:pt idx="33648">2.6699999999999999</cx:pt>
          <cx:pt idx="33649">1.6699999999999999</cx:pt>
          <cx:pt idx="33650">2.3300000000000001</cx:pt>
          <cx:pt idx="33651">3</cx:pt>
          <cx:pt idx="33652">3</cx:pt>
          <cx:pt idx="33653">2</cx:pt>
          <cx:pt idx="33654">1.6699999999999999</cx:pt>
          <cx:pt idx="33655">2.5</cx:pt>
          <cx:pt idx="33656">2.5</cx:pt>
          <cx:pt idx="33657">2.165</cx:pt>
          <cx:pt idx="33658">2.6699999999999999</cx:pt>
          <cx:pt idx="33659">2.3300000000000001</cx:pt>
          <cx:pt idx="33660">2</cx:pt>
          <cx:pt idx="33661">3</cx:pt>
          <cx:pt idx="33662">2</cx:pt>
          <cx:pt idx="33663">2.5</cx:pt>
          <cx:pt idx="33664">3</cx:pt>
          <cx:pt idx="33665">1.6699999999999999</cx:pt>
          <cx:pt idx="33666">3</cx:pt>
          <cx:pt idx="33667">2.335</cx:pt>
          <cx:pt idx="33668">3</cx:pt>
          <cx:pt idx="33669">3</cx:pt>
          <cx:pt idx="33670">2.6699999999999999</cx:pt>
          <cx:pt idx="33671">1</cx:pt>
          <cx:pt idx="33672">3</cx:pt>
          <cx:pt idx="33673">2.3300000000000001</cx:pt>
          <cx:pt idx="33674">2.3300000000000001</cx:pt>
          <cx:pt idx="33675">3</cx:pt>
          <cx:pt idx="33676">2.3300000000000001</cx:pt>
          <cx:pt idx="33677">2.6699999999999999</cx:pt>
          <cx:pt idx="33678">3</cx:pt>
          <cx:pt idx="33679">3</cx:pt>
          <cx:pt idx="33680">2</cx:pt>
          <cx:pt idx="33681">3</cx:pt>
          <cx:pt idx="33682">2</cx:pt>
          <cx:pt idx="33683">2</cx:pt>
          <cx:pt idx="33684">1</cx:pt>
          <cx:pt idx="33685">3</cx:pt>
          <cx:pt idx="33686">1</cx:pt>
          <cx:pt idx="33687">2.3300000000000001</cx:pt>
          <cx:pt idx="33688">3</cx:pt>
          <cx:pt idx="33689">3</cx:pt>
          <cx:pt idx="33690">2.6699999999999999</cx:pt>
          <cx:pt idx="33691">2.6699999999999999</cx:pt>
          <cx:pt idx="33692">3</cx:pt>
          <cx:pt idx="33693">2.6699999999999999</cx:pt>
          <cx:pt idx="33694">3</cx:pt>
          <cx:pt idx="33695">2.6699999999999999</cx:pt>
          <cx:pt idx="33696">2.3333333333333335</cx:pt>
          <cx:pt idx="33697">3</cx:pt>
          <cx:pt idx="33698">3</cx:pt>
          <cx:pt idx="33699">3</cx:pt>
          <cx:pt idx="33700">2.3300000000000001</cx:pt>
          <cx:pt idx="33701">3</cx:pt>
          <cx:pt idx="33702">2.6699999999999999</cx:pt>
          <cx:pt idx="33703">1.6699999999999999</cx:pt>
          <cx:pt idx="33704">3</cx:pt>
          <cx:pt idx="33705">2.3333333333333335</cx:pt>
          <cx:pt idx="33706">3</cx:pt>
          <cx:pt idx="33707">2.835</cx:pt>
          <cx:pt idx="33708">2.335</cx:pt>
          <cx:pt idx="33709">2.3300000000000001</cx:pt>
          <cx:pt idx="33710">3</cx:pt>
          <cx:pt idx="33711">2.3300000000000001</cx:pt>
          <cx:pt idx="33712">2</cx:pt>
          <cx:pt idx="33713">2.6699999999999999</cx:pt>
          <cx:pt idx="33714">1.5</cx:pt>
          <cx:pt idx="33715">2.6699999999999999</cx:pt>
          <cx:pt idx="33716">2.6699999999999999</cx:pt>
          <cx:pt idx="33717">3</cx:pt>
          <cx:pt idx="33718">3</cx:pt>
          <cx:pt idx="33719">2.6699999999999999</cx:pt>
          <cx:pt idx="33720">3</cx:pt>
          <cx:pt idx="33721">3</cx:pt>
          <cx:pt idx="33722">2.3300000000000001</cx:pt>
          <cx:pt idx="33723">3</cx:pt>
          <cx:pt idx="33724">3</cx:pt>
          <cx:pt idx="33725">2.3300000000000001</cx:pt>
          <cx:pt idx="33726">3</cx:pt>
          <cx:pt idx="33727">2</cx:pt>
          <cx:pt idx="33728">2.665</cx:pt>
          <cx:pt idx="33729">1.3300000000000001</cx:pt>
          <cx:pt idx="33730">1.6699999999999999</cx:pt>
          <cx:pt idx="33731">2.4466666666666668</cx:pt>
          <cx:pt idx="33732">3</cx:pt>
          <cx:pt idx="33733">1.6699999999999999</cx:pt>
          <cx:pt idx="33734">2.3300000000000001</cx:pt>
          <cx:pt idx="33735">3</cx:pt>
          <cx:pt idx="33736">3</cx:pt>
          <cx:pt idx="33737">1.6699999999999999</cx:pt>
          <cx:pt idx="33738">3</cx:pt>
          <cx:pt idx="33739">2.6699999999999999</cx:pt>
          <cx:pt idx="33740">2.6699999999999999</cx:pt>
          <cx:pt idx="33741">2.3300000000000001</cx:pt>
          <cx:pt idx="33742">1.7524999999999999</cx:pt>
          <cx:pt idx="33743">2.6699999999999999</cx:pt>
          <cx:pt idx="33744">3</cx:pt>
          <cx:pt idx="33745">2.5</cx:pt>
          <cx:pt idx="33746">3</cx:pt>
          <cx:pt idx="33747">2.3300000000000001</cx:pt>
          <cx:pt idx="33748">1.5</cx:pt>
          <cx:pt idx="33749">1.3300000000000001</cx:pt>
          <cx:pt idx="33750">2</cx:pt>
          <cx:pt idx="33751">3</cx:pt>
          <cx:pt idx="33752">2.6699999999999999</cx:pt>
          <cx:pt idx="33753">2.6699999999999999</cx:pt>
          <cx:pt idx="33754">2.3300000000000001</cx:pt>
          <cx:pt idx="33755">2.6699999999999999</cx:pt>
          <cx:pt idx="33756">3</cx:pt>
          <cx:pt idx="33757">2.3300000000000001</cx:pt>
          <cx:pt idx="33758">3</cx:pt>
          <cx:pt idx="33759">2.3300000000000001</cx:pt>
          <cx:pt idx="33760">3</cx:pt>
          <cx:pt idx="33761">2.3300000000000001</cx:pt>
          <cx:pt idx="33762">2.6699999999999999</cx:pt>
          <cx:pt idx="33763">1.6699999999999999</cx:pt>
          <cx:pt idx="33764">1</cx:pt>
          <cx:pt idx="33765">2</cx:pt>
          <cx:pt idx="33766">3</cx:pt>
          <cx:pt idx="33767">3</cx:pt>
          <cx:pt idx="33768">3</cx:pt>
          <cx:pt idx="33769">2.835</cx:pt>
          <cx:pt idx="33770">3</cx:pt>
          <cx:pt idx="33771">2.6699999999999999</cx:pt>
          <cx:pt idx="33772">1.6699999999999999</cx:pt>
          <cx:pt idx="33773">3</cx:pt>
          <cx:pt idx="33774">3</cx:pt>
          <cx:pt idx="33775">2.665</cx:pt>
          <cx:pt idx="33776">2.6699999999999999</cx:pt>
          <cx:pt idx="33777">2.3300000000000001</cx:pt>
          <cx:pt idx="33778">3</cx:pt>
          <cx:pt idx="33779">1.3300000000000001</cx:pt>
          <cx:pt idx="33780">2.6699999999999999</cx:pt>
          <cx:pt idx="33781">1</cx:pt>
          <cx:pt idx="33782">1.6699999999999999</cx:pt>
          <cx:pt idx="33783">2.6699999999999999</cx:pt>
          <cx:pt idx="33784">1</cx:pt>
          <cx:pt idx="33785">2.6699999999999999</cx:pt>
          <cx:pt idx="33786">3</cx:pt>
          <cx:pt idx="33787">3</cx:pt>
          <cx:pt idx="33788">2.3300000000000001</cx:pt>
          <cx:pt idx="33789">2.3300000000000001</cx:pt>
          <cx:pt idx="33790">2.6699999999999999</cx:pt>
          <cx:pt idx="33791">3</cx:pt>
          <cx:pt idx="33792">2.3300000000000001</cx:pt>
          <cx:pt idx="33793">3</cx:pt>
          <cx:pt idx="33794">2</cx:pt>
          <cx:pt idx="33795">1.78</cx:pt>
          <cx:pt idx="33796">1.6699999999999999</cx:pt>
          <cx:pt idx="33797">3</cx:pt>
          <cx:pt idx="33798">2.5</cx:pt>
          <cx:pt idx="33799">3</cx:pt>
          <cx:pt idx="33800">2</cx:pt>
          <cx:pt idx="33801">2.6699999999999999</cx:pt>
          <cx:pt idx="33802">2</cx:pt>
          <cx:pt idx="33803">2</cx:pt>
          <cx:pt idx="33804">3</cx:pt>
          <cx:pt idx="33805">2.665</cx:pt>
          <cx:pt idx="33806">2</cx:pt>
          <cx:pt idx="33807">2.3300000000000001</cx:pt>
          <cx:pt idx="33808">2.3300000000000001</cx:pt>
          <cx:pt idx="33809">2</cx:pt>
          <cx:pt idx="33810">3</cx:pt>
          <cx:pt idx="33811">2.6699999999999999</cx:pt>
          <cx:pt idx="33812">3</cx:pt>
          <cx:pt idx="33813">2.6699999999999999</cx:pt>
          <cx:pt idx="33814">1.5</cx:pt>
          <cx:pt idx="33815">2.665</cx:pt>
          <cx:pt idx="33816">1</cx:pt>
          <cx:pt idx="33817">3</cx:pt>
          <cx:pt idx="33818">3</cx:pt>
          <cx:pt idx="33819">3</cx:pt>
          <cx:pt idx="33820">2.665</cx:pt>
          <cx:pt idx="33821">2.6699999999999999</cx:pt>
          <cx:pt idx="33822">3</cx:pt>
          <cx:pt idx="33823">3</cx:pt>
          <cx:pt idx="33824">2.6699999999999999</cx:pt>
          <cx:pt idx="33825">2.665</cx:pt>
          <cx:pt idx="33826">2.6699999999999999</cx:pt>
          <cx:pt idx="33827">2.6699999999999999</cx:pt>
          <cx:pt idx="33828">3</cx:pt>
          <cx:pt idx="33829">3</cx:pt>
          <cx:pt idx="33830">1.6699999999999999</cx:pt>
          <cx:pt idx="33831">3</cx:pt>
          <cx:pt idx="33832">2.165</cx:pt>
          <cx:pt idx="33833">3</cx:pt>
          <cx:pt idx="33834">2.6699999999999999</cx:pt>
          <cx:pt idx="33835">2.3300000000000001</cx:pt>
          <cx:pt idx="33836">2</cx:pt>
          <cx:pt idx="33837">2.6699999999999999</cx:pt>
          <cx:pt idx="33838">2</cx:pt>
          <cx:pt idx="33839">3</cx:pt>
          <cx:pt idx="33840">2.6699999999999999</cx:pt>
          <cx:pt idx="33841">2.6699999999999999</cx:pt>
          <cx:pt idx="33842">3</cx:pt>
          <cx:pt idx="33843">2.3300000000000001</cx:pt>
          <cx:pt idx="33844">2.3300000000000001</cx:pt>
          <cx:pt idx="33845">1.6699999999999999</cx:pt>
          <cx:pt idx="33846">3</cx:pt>
          <cx:pt idx="33847">3</cx:pt>
          <cx:pt idx="33848">3</cx:pt>
          <cx:pt idx="33849">3</cx:pt>
          <cx:pt idx="33850">2.6699999999999999</cx:pt>
          <cx:pt idx="33851">3</cx:pt>
          <cx:pt idx="33852">2</cx:pt>
          <cx:pt idx="33853">3</cx:pt>
          <cx:pt idx="33854">1.6699999999999999</cx:pt>
          <cx:pt idx="33855">2.6699999999999999</cx:pt>
          <cx:pt idx="33856">3</cx:pt>
          <cx:pt idx="33857">2.6699999999999999</cx:pt>
          <cx:pt idx="33858">2</cx:pt>
          <cx:pt idx="33859">3</cx:pt>
          <cx:pt idx="33860">1.6699999999999999</cx:pt>
          <cx:pt idx="33861">1</cx:pt>
          <cx:pt idx="33862">3</cx:pt>
          <cx:pt idx="33863">3</cx:pt>
          <cx:pt idx="33864">3</cx:pt>
          <cx:pt idx="33865">1</cx:pt>
          <cx:pt idx="33866">2.6699999999999999</cx:pt>
          <cx:pt idx="33867">3</cx:pt>
          <cx:pt idx="33868">2.6699999999999999</cx:pt>
          <cx:pt idx="33869">1</cx:pt>
          <cx:pt idx="33870">2.3300000000000001</cx:pt>
          <cx:pt idx="33871">2.6699999999999999</cx:pt>
          <cx:pt idx="33872">1.3300000000000001</cx:pt>
          <cx:pt idx="33873">2.6699999999999999</cx:pt>
          <cx:pt idx="33874">2.3300000000000001</cx:pt>
          <cx:pt idx="33875">2.3300000000000001</cx:pt>
          <cx:pt idx="33876">1.6699999999999999</cx:pt>
          <cx:pt idx="33877">2.6699999999999999</cx:pt>
          <cx:pt idx="33878">2.835</cx:pt>
          <cx:pt idx="33879">3</cx:pt>
          <cx:pt idx="33880">2.6699999999999999</cx:pt>
          <cx:pt idx="33881">2</cx:pt>
          <cx:pt idx="33882">2.335</cx:pt>
          <cx:pt idx="33883">3</cx:pt>
          <cx:pt idx="33884">2.5</cx:pt>
          <cx:pt idx="33885">3</cx:pt>
          <cx:pt idx="33886">2.6699999999999999</cx:pt>
          <cx:pt idx="33887">3</cx:pt>
          <cx:pt idx="33888">3</cx:pt>
          <cx:pt idx="33889">3</cx:pt>
          <cx:pt idx="33890">2</cx:pt>
          <cx:pt idx="33891">2.3300000000000001</cx:pt>
          <cx:pt idx="33892">2</cx:pt>
          <cx:pt idx="33893">2.6699999999999999</cx:pt>
          <cx:pt idx="33894">3</cx:pt>
          <cx:pt idx="33895">2.3300000000000001</cx:pt>
          <cx:pt idx="33896">2</cx:pt>
          <cx:pt idx="33897">1.6699999999999999</cx:pt>
          <cx:pt idx="33898">2.6699999999999999</cx:pt>
          <cx:pt idx="33899">3</cx:pt>
          <cx:pt idx="33900">3</cx:pt>
          <cx:pt idx="33901">2.3300000000000001</cx:pt>
          <cx:pt idx="33902">2.3300000000000001</cx:pt>
          <cx:pt idx="33903">2.6699999999999999</cx:pt>
          <cx:pt idx="33904">1</cx:pt>
          <cx:pt idx="33905">2</cx:pt>
          <cx:pt idx="33906">2.6699999999999999</cx:pt>
          <cx:pt idx="33907">3</cx:pt>
          <cx:pt idx="33908">1.6699999999999999</cx:pt>
          <cx:pt idx="33909">2.3300000000000001</cx:pt>
          <cx:pt idx="33910">1.6699999999999999</cx:pt>
          <cx:pt idx="33911">1.6699999999999999</cx:pt>
          <cx:pt idx="33912">3</cx:pt>
          <cx:pt idx="33913">3</cx:pt>
          <cx:pt idx="33914">3</cx:pt>
          <cx:pt idx="33915">3</cx:pt>
          <cx:pt idx="33916">2.6699999999999999</cx:pt>
          <cx:pt idx="33917">2</cx:pt>
          <cx:pt idx="33918">2.6699999999999999</cx:pt>
          <cx:pt idx="33919">2.3300000000000001</cx:pt>
          <cx:pt idx="33920">2</cx:pt>
          <cx:pt idx="33921">1</cx:pt>
          <cx:pt idx="33922">2</cx:pt>
          <cx:pt idx="33923">2</cx:pt>
          <cx:pt idx="33924">3</cx:pt>
          <cx:pt idx="33925">1</cx:pt>
          <cx:pt idx="33926">3</cx:pt>
          <cx:pt idx="33927">2.4433333333333334</cx:pt>
          <cx:pt idx="33928">2.3300000000000001</cx:pt>
          <cx:pt idx="33929">2</cx:pt>
          <cx:pt idx="33930">2.3300000000000001</cx:pt>
          <cx:pt idx="33931">3</cx:pt>
          <cx:pt idx="33932">3</cx:pt>
          <cx:pt idx="33933">2.3300000000000001</cx:pt>
          <cx:pt idx="33934">2.835</cx:pt>
          <cx:pt idx="33935">1.6699999999999999</cx:pt>
          <cx:pt idx="33936">1.665</cx:pt>
          <cx:pt idx="33937">2.3300000000000001</cx:pt>
          <cx:pt idx="33938">2</cx:pt>
          <cx:pt idx="33939">2.3300000000000001</cx:pt>
          <cx:pt idx="33940">3</cx:pt>
          <cx:pt idx="33941">3</cx:pt>
          <cx:pt idx="33942">3</cx:pt>
          <cx:pt idx="33943">3</cx:pt>
          <cx:pt idx="33944">2.3300000000000001</cx:pt>
          <cx:pt idx="33945">2</cx:pt>
          <cx:pt idx="33946">2</cx:pt>
          <cx:pt idx="33947">2</cx:pt>
          <cx:pt idx="33948">2.6699999999999999</cx:pt>
          <cx:pt idx="33949">3</cx:pt>
          <cx:pt idx="33950">3</cx:pt>
          <cx:pt idx="33951">2.6699999999999999</cx:pt>
          <cx:pt idx="33952">2</cx:pt>
          <cx:pt idx="33953">1.6699999999999999</cx:pt>
          <cx:pt idx="33954">2.1133333333333333</cx:pt>
          <cx:pt idx="33955">2</cx:pt>
          <cx:pt idx="33956">2.3300000000000001</cx:pt>
          <cx:pt idx="33957">3</cx:pt>
          <cx:pt idx="33958">1.6699999999999999</cx:pt>
          <cx:pt idx="33959">1.3333333333333333</cx:pt>
          <cx:pt idx="33960">3</cx:pt>
          <cx:pt idx="33961">3</cx:pt>
          <cx:pt idx="33962">2.3300000000000001</cx:pt>
          <cx:pt idx="33963">2</cx:pt>
          <cx:pt idx="33964">3</cx:pt>
          <cx:pt idx="33965">1.8300000000000001</cx:pt>
          <cx:pt idx="33966">2.3300000000000001</cx:pt>
          <cx:pt idx="33967">1</cx:pt>
          <cx:pt idx="33968">2</cx:pt>
          <cx:pt idx="33969">3</cx:pt>
          <cx:pt idx="33970">2.6699999999999999</cx:pt>
          <cx:pt idx="33971">3</cx:pt>
          <cx:pt idx="33972">2</cx:pt>
          <cx:pt idx="33973">3</cx:pt>
          <cx:pt idx="33974">2.3300000000000001</cx:pt>
          <cx:pt idx="33975">2.835</cx:pt>
          <cx:pt idx="33976">3</cx:pt>
          <cx:pt idx="33977">2.3300000000000001</cx:pt>
          <cx:pt idx="33978">3</cx:pt>
          <cx:pt idx="33979">2.3300000000000001</cx:pt>
          <cx:pt idx="33980">2.6699999999999999</cx:pt>
          <cx:pt idx="33981">2.6699999999999999</cx:pt>
          <cx:pt idx="33982">3</cx:pt>
          <cx:pt idx="33983">3</cx:pt>
          <cx:pt idx="33984">2.3300000000000001</cx:pt>
          <cx:pt idx="33985">2.3300000000000001</cx:pt>
          <cx:pt idx="33986">1.6699999999999999</cx:pt>
          <cx:pt idx="33987">2.3300000000000001</cx:pt>
          <cx:pt idx="33988">2.6699999999999999</cx:pt>
          <cx:pt idx="33989">2.6699999999999999</cx:pt>
          <cx:pt idx="33990">3</cx:pt>
          <cx:pt idx="33991">3</cx:pt>
          <cx:pt idx="33992">2.3300000000000001</cx:pt>
          <cx:pt idx="33993">3</cx:pt>
          <cx:pt idx="33994">2.835</cx:pt>
          <cx:pt idx="33995">2.6699999999999999</cx:pt>
          <cx:pt idx="33996">3</cx:pt>
          <cx:pt idx="33997">3</cx:pt>
          <cx:pt idx="33998">2.3300000000000001</cx:pt>
          <cx:pt idx="33999">2.6699999999999999</cx:pt>
          <cx:pt idx="34000">3</cx:pt>
          <cx:pt idx="34001">3</cx:pt>
          <cx:pt idx="34002">3</cx:pt>
          <cx:pt idx="34003">2.6699999999999999</cx:pt>
          <cx:pt idx="34004">2.835</cx:pt>
          <cx:pt idx="34005">2.165</cx:pt>
          <cx:pt idx="34006">2.665</cx:pt>
          <cx:pt idx="34007">3</cx:pt>
          <cx:pt idx="34008">3</cx:pt>
          <cx:pt idx="34009">2.6699999999999999</cx:pt>
          <cx:pt idx="34010">3</cx:pt>
          <cx:pt idx="34011">2.3300000000000001</cx:pt>
          <cx:pt idx="34012">2.3300000000000001</cx:pt>
          <cx:pt idx="34013">3</cx:pt>
          <cx:pt idx="34014">3</cx:pt>
          <cx:pt idx="34015">2.6699999999999999</cx:pt>
          <cx:pt idx="34016">2.3300000000000001</cx:pt>
          <cx:pt idx="34017">3</cx:pt>
          <cx:pt idx="34018">2</cx:pt>
          <cx:pt idx="34019">2.3300000000000001</cx:pt>
          <cx:pt idx="34020">2.6699999999999999</cx:pt>
          <cx:pt idx="34021">2.3333333333333335</cx:pt>
          <cx:pt idx="34022">3</cx:pt>
          <cx:pt idx="34023">2.6699999999999999</cx:pt>
          <cx:pt idx="34024">3</cx:pt>
          <cx:pt idx="34025">2.5</cx:pt>
          <cx:pt idx="34026">3</cx:pt>
          <cx:pt idx="34027">1.6699999999999999</cx:pt>
          <cx:pt idx="34028">3</cx:pt>
          <cx:pt idx="34029">2.3300000000000001</cx:pt>
          <cx:pt idx="34030">3</cx:pt>
          <cx:pt idx="34031">2.165</cx:pt>
          <cx:pt idx="34032">2.5566666666666666</cx:pt>
          <cx:pt idx="34033">1</cx:pt>
          <cx:pt idx="34034">2.3300000000000001</cx:pt>
          <cx:pt idx="34035">2.3300000000000001</cx:pt>
          <cx:pt idx="34036">2.3300000000000001</cx:pt>
          <cx:pt idx="34037">3</cx:pt>
          <cx:pt idx="34038">2.165</cx:pt>
          <cx:pt idx="34039">2.6699999999999999</cx:pt>
          <cx:pt idx="34040">1</cx:pt>
          <cx:pt idx="34041">2.6699999999999999</cx:pt>
          <cx:pt idx="34042">1.665</cx:pt>
          <cx:pt idx="34043">2.6699999999999999</cx:pt>
          <cx:pt idx="34044">3</cx:pt>
          <cx:pt idx="34045">2.3300000000000001</cx:pt>
          <cx:pt idx="34046">2.3300000000000001</cx:pt>
          <cx:pt idx="34047">3</cx:pt>
          <cx:pt idx="34048">3</cx:pt>
          <cx:pt idx="34049">2.6699999999999999</cx:pt>
          <cx:pt idx="34050">2.6699999999999999</cx:pt>
          <cx:pt idx="34051">1.3300000000000001</cx:pt>
          <cx:pt idx="34052">3</cx:pt>
          <cx:pt idx="34053">1.6699999999999999</cx:pt>
          <cx:pt idx="34054">3</cx:pt>
          <cx:pt idx="34055">2</cx:pt>
          <cx:pt idx="34056">2.3300000000000001</cx:pt>
          <cx:pt idx="34057">1.6699999999999999</cx:pt>
          <cx:pt idx="34058">3</cx:pt>
          <cx:pt idx="34059">3</cx:pt>
          <cx:pt idx="34060">2.6699999999999999</cx:pt>
          <cx:pt idx="34061">3</cx:pt>
          <cx:pt idx="34062">3</cx:pt>
          <cx:pt idx="34063">1.665</cx:pt>
          <cx:pt idx="34064">3</cx:pt>
          <cx:pt idx="34065">3</cx:pt>
          <cx:pt idx="34066">2.6699999999999999</cx:pt>
          <cx:pt idx="34067">1.6699999999999999</cx:pt>
          <cx:pt idx="34068">2.6699999999999999</cx:pt>
          <cx:pt idx="34069">2.665</cx:pt>
          <cx:pt idx="34070">3</cx:pt>
          <cx:pt idx="34071">2.6699999999999999</cx:pt>
          <cx:pt idx="34072">2.3300000000000001</cx:pt>
          <cx:pt idx="34073">1</cx:pt>
          <cx:pt idx="34074">2</cx:pt>
          <cx:pt idx="34075">2</cx:pt>
          <cx:pt idx="34076">2.6699999999999999</cx:pt>
          <cx:pt idx="34077">3</cx:pt>
          <cx:pt idx="34078">2</cx:pt>
          <cx:pt idx="34079">3</cx:pt>
          <cx:pt idx="34080">1.835</cx:pt>
          <cx:pt idx="34081">2.6699999999999999</cx:pt>
          <cx:pt idx="34082">3</cx:pt>
          <cx:pt idx="34083">2.3300000000000001</cx:pt>
          <cx:pt idx="34084">2.6699999999999999</cx:pt>
          <cx:pt idx="34085">2.3300000000000001</cx:pt>
          <cx:pt idx="34086">2.3300000000000001</cx:pt>
          <cx:pt idx="34087">2.3300000000000001</cx:pt>
          <cx:pt idx="34088">1.3300000000000001</cx:pt>
          <cx:pt idx="34089">1.3300000000000001</cx:pt>
          <cx:pt idx="34090">2.3300000000000001</cx:pt>
          <cx:pt idx="34091">3</cx:pt>
          <cx:pt idx="34092">3</cx:pt>
          <cx:pt idx="34093">2.6699999999999999</cx:pt>
          <cx:pt idx="34094">1.6699999999999999</cx:pt>
          <cx:pt idx="34095">2.3300000000000001</cx:pt>
          <cx:pt idx="34096">1.665</cx:pt>
          <cx:pt idx="34097">2.6699999999999999</cx:pt>
          <cx:pt idx="34098">1.835</cx:pt>
          <cx:pt idx="34099">2.5</cx:pt>
          <cx:pt idx="34100">2.6699999999999999</cx:pt>
          <cx:pt idx="34101">3</cx:pt>
          <cx:pt idx="34102">2.3300000000000001</cx:pt>
          <cx:pt idx="34103">2.5</cx:pt>
          <cx:pt idx="34104">1.5</cx:pt>
          <cx:pt idx="34105">2.3300000000000001</cx:pt>
          <cx:pt idx="34106">2.3300000000000001</cx:pt>
          <cx:pt idx="34107">2.3300000000000001</cx:pt>
          <cx:pt idx="34108">3</cx:pt>
          <cx:pt idx="34109">3</cx:pt>
          <cx:pt idx="34110">3</cx:pt>
          <cx:pt idx="34111">2.665</cx:pt>
          <cx:pt idx="34112">3</cx:pt>
          <cx:pt idx="34113">1</cx:pt>
          <cx:pt idx="34114">2.3300000000000001</cx:pt>
          <cx:pt idx="34115">3</cx:pt>
          <cx:pt idx="34116">2.6699999999999999</cx:pt>
          <cx:pt idx="34117">2.3300000000000001</cx:pt>
          <cx:pt idx="34118">3</cx:pt>
          <cx:pt idx="34119">2.6699999999999999</cx:pt>
          <cx:pt idx="34120">2</cx:pt>
          <cx:pt idx="34121">2.3300000000000001</cx:pt>
          <cx:pt idx="34122">3</cx:pt>
          <cx:pt idx="34123">2</cx:pt>
          <cx:pt idx="34124">1.6699999999999999</cx:pt>
          <cx:pt idx="34125">2.6699999999999999</cx:pt>
          <cx:pt idx="34126">3</cx:pt>
          <cx:pt idx="34127">1</cx:pt>
          <cx:pt idx="34128">2</cx:pt>
          <cx:pt idx="34129">2.835</cx:pt>
          <cx:pt idx="34130">3</cx:pt>
          <cx:pt idx="34131">3</cx:pt>
          <cx:pt idx="34132">3</cx:pt>
          <cx:pt idx="34133">3</cx:pt>
          <cx:pt idx="34134">2</cx:pt>
          <cx:pt idx="34135">2</cx:pt>
          <cx:pt idx="34136">2.6699999999999999</cx:pt>
          <cx:pt idx="34137">3</cx:pt>
          <cx:pt idx="34138">3</cx:pt>
          <cx:pt idx="34139">2.6699999999999999</cx:pt>
          <cx:pt idx="34140">3</cx:pt>
          <cx:pt idx="34141">3</cx:pt>
          <cx:pt idx="34142">3</cx:pt>
          <cx:pt idx="34143">1.3300000000000001</cx:pt>
          <cx:pt idx="34144">2.6699999999999999</cx:pt>
          <cx:pt idx="34145">2.3300000000000001</cx:pt>
          <cx:pt idx="34146">2.5</cx:pt>
          <cx:pt idx="34147">2.6699999999999999</cx:pt>
          <cx:pt idx="34148">2.3300000000000001</cx:pt>
          <cx:pt idx="34149">2.335</cx:pt>
          <cx:pt idx="34150">2.3300000000000001</cx:pt>
          <cx:pt idx="34151">2</cx:pt>
          <cx:pt idx="34152">2.6699999999999999</cx:pt>
          <cx:pt idx="34153">2.3300000000000001</cx:pt>
          <cx:pt idx="34154">3</cx:pt>
          <cx:pt idx="34155">2.3300000000000001</cx:pt>
          <cx:pt idx="34156">3</cx:pt>
          <cx:pt idx="34157">3</cx:pt>
          <cx:pt idx="34158">1.6699999999999999</cx:pt>
          <cx:pt idx="34159">2.5</cx:pt>
          <cx:pt idx="34160">3</cx:pt>
          <cx:pt idx="34161">3</cx:pt>
          <cx:pt idx="34162">3</cx:pt>
          <cx:pt idx="34163">1.6699999999999999</cx:pt>
          <cx:pt idx="34164">1.6699999999999999</cx:pt>
          <cx:pt idx="34165">2.3300000000000001</cx:pt>
          <cx:pt idx="34166">2.3300000000000001</cx:pt>
          <cx:pt idx="34167">3</cx:pt>
          <cx:pt idx="34168">2</cx:pt>
          <cx:pt idx="34169">1.6699999999999999</cx:pt>
          <cx:pt idx="34170">3</cx:pt>
          <cx:pt idx="34171">3</cx:pt>
          <cx:pt idx="34172">2.6699999999999999</cx:pt>
          <cx:pt idx="34173">1.6699999999999999</cx:pt>
          <cx:pt idx="34174">2.3300000000000001</cx:pt>
          <cx:pt idx="34175">3</cx:pt>
          <cx:pt idx="34176">2.3300000000000001</cx:pt>
          <cx:pt idx="34177">2.6699999999999999</cx:pt>
          <cx:pt idx="34178">2.3300000000000001</cx:pt>
          <cx:pt idx="34179">3</cx:pt>
          <cx:pt idx="34180">3</cx:pt>
          <cx:pt idx="34181">2.6699999999999999</cx:pt>
          <cx:pt idx="34182">3</cx:pt>
          <cx:pt idx="34183">3</cx:pt>
          <cx:pt idx="34184">2.3300000000000001</cx:pt>
          <cx:pt idx="34185">2.3300000000000001</cx:pt>
          <cx:pt idx="34186">2.5</cx:pt>
          <cx:pt idx="34187">2.6699999999999999</cx:pt>
          <cx:pt idx="34188">2</cx:pt>
          <cx:pt idx="34189">1.6699999999999999</cx:pt>
          <cx:pt idx="34190">2.5</cx:pt>
          <cx:pt idx="34191">2.335</cx:pt>
          <cx:pt idx="34192">1</cx:pt>
          <cx:pt idx="34193">2</cx:pt>
          <cx:pt idx="34194">2</cx:pt>
          <cx:pt idx="34195">2.6699999999999999</cx:pt>
          <cx:pt idx="34196">2</cx:pt>
          <cx:pt idx="34197">1.6699999999999999</cx:pt>
          <cx:pt idx="34198">2.3300000000000001</cx:pt>
          <cx:pt idx="34199">2.835</cx:pt>
          <cx:pt idx="34200">2.335</cx:pt>
          <cx:pt idx="34201">1.6699999999999999</cx:pt>
          <cx:pt idx="34202">1</cx:pt>
          <cx:pt idx="34203">3</cx:pt>
          <cx:pt idx="34204">2</cx:pt>
          <cx:pt idx="34205">2</cx:pt>
          <cx:pt idx="34206">1.6699999999999999</cx:pt>
          <cx:pt idx="34207">1</cx:pt>
          <cx:pt idx="34208">2.6699999999999999</cx:pt>
          <cx:pt idx="34209">3</cx:pt>
          <cx:pt idx="34210">2.6699999999999999</cx:pt>
          <cx:pt idx="34211">3</cx:pt>
          <cx:pt idx="34212">2.5</cx:pt>
          <cx:pt idx="34213">3</cx:pt>
          <cx:pt idx="34214">2.3300000000000001</cx:pt>
          <cx:pt idx="34215">3</cx:pt>
          <cx:pt idx="34216">3</cx:pt>
          <cx:pt idx="34217">2.3300000000000001</cx:pt>
          <cx:pt idx="34218">2</cx:pt>
          <cx:pt idx="34219">2.3300000000000001</cx:pt>
          <cx:pt idx="34220">3</cx:pt>
          <cx:pt idx="34221">3</cx:pt>
          <cx:pt idx="34222">1</cx:pt>
          <cx:pt idx="34223">2</cx:pt>
          <cx:pt idx="34224">2.3300000000000001</cx:pt>
          <cx:pt idx="34225">1</cx:pt>
          <cx:pt idx="34226">2.3300000000000001</cx:pt>
          <cx:pt idx="34227">2.6699999999999999</cx:pt>
          <cx:pt idx="34228">2.6699999999999999</cx:pt>
          <cx:pt idx="34229">3</cx:pt>
          <cx:pt idx="34230">3</cx:pt>
          <cx:pt idx="34231">2.3300000000000001</cx:pt>
          <cx:pt idx="34232">2</cx:pt>
          <cx:pt idx="34233">2</cx:pt>
          <cx:pt idx="34234">2.335</cx:pt>
          <cx:pt idx="34235">1.6699999999999999</cx:pt>
          <cx:pt idx="34236">3</cx:pt>
          <cx:pt idx="34237">2.6699999999999999</cx:pt>
          <cx:pt idx="34238">2.6699999999999999</cx:pt>
          <cx:pt idx="34239">3</cx:pt>
          <cx:pt idx="34240">2.3300000000000001</cx:pt>
          <cx:pt idx="34241">2.6699999999999999</cx:pt>
          <cx:pt idx="34242">2</cx:pt>
          <cx:pt idx="34243">2.3300000000000001</cx:pt>
          <cx:pt idx="34244">2.665</cx:pt>
          <cx:pt idx="34245">2</cx:pt>
          <cx:pt idx="34246">1.6699999999999999</cx:pt>
          <cx:pt idx="34247">2.335</cx:pt>
          <cx:pt idx="34248">1.835</cx:pt>
          <cx:pt idx="34249">2.6699999999999999</cx:pt>
          <cx:pt idx="34250">2.3300000000000001</cx:pt>
          <cx:pt idx="34251">3</cx:pt>
          <cx:pt idx="34252">2.5566666666666666</cx:pt>
          <cx:pt idx="34253">3</cx:pt>
          <cx:pt idx="34254">2</cx:pt>
          <cx:pt idx="34255">2.5566666666666666</cx:pt>
          <cx:pt idx="34256">3</cx:pt>
          <cx:pt idx="34257">2</cx:pt>
          <cx:pt idx="34258">3</cx:pt>
          <cx:pt idx="34259">2</cx:pt>
          <cx:pt idx="34260">1.6699999999999999</cx:pt>
          <cx:pt idx="34261">1.6699999999999999</cx:pt>
          <cx:pt idx="34262">2.6699999999999999</cx:pt>
          <cx:pt idx="34263">2.665</cx:pt>
          <cx:pt idx="34264">3</cx:pt>
          <cx:pt idx="34265">2</cx:pt>
          <cx:pt idx="34266">3</cx:pt>
          <cx:pt idx="34267">3</cx:pt>
          <cx:pt idx="34268">3</cx:pt>
          <cx:pt idx="34269">2.3300000000000001</cx:pt>
          <cx:pt idx="34270">2</cx:pt>
          <cx:pt idx="34271">3</cx:pt>
          <cx:pt idx="34272">2</cx:pt>
          <cx:pt idx="34273">1.3300000000000001</cx:pt>
          <cx:pt idx="34274">2.6699999999999999</cx:pt>
          <cx:pt idx="34275">2.3300000000000001</cx:pt>
          <cx:pt idx="34276">3</cx:pt>
          <cx:pt idx="34277">1.6699999999999999</cx:pt>
          <cx:pt idx="34278">3</cx:pt>
          <cx:pt idx="34279">3</cx:pt>
          <cx:pt idx="34280">1.6699999999999999</cx:pt>
          <cx:pt idx="34281">3</cx:pt>
          <cx:pt idx="34282">1</cx:pt>
          <cx:pt idx="34283">2</cx:pt>
          <cx:pt idx="34284">2.3300000000000001</cx:pt>
          <cx:pt idx="34285">2.3300000000000001</cx:pt>
          <cx:pt idx="34286">2.6699999999999999</cx:pt>
          <cx:pt idx="34287">2.6699999999999999</cx:pt>
          <cx:pt idx="34288">3</cx:pt>
          <cx:pt idx="34289">2.6699999999999999</cx:pt>
          <cx:pt idx="34290">1</cx:pt>
          <cx:pt idx="34291">2.6699999999999999</cx:pt>
          <cx:pt idx="34292">3</cx:pt>
          <cx:pt idx="34293">2.6699999999999999</cx:pt>
          <cx:pt idx="34294">2.5</cx:pt>
          <cx:pt idx="34295">1</cx:pt>
          <cx:pt idx="34296">2.6699999999999999</cx:pt>
          <cx:pt idx="34297">2.6699999999999999</cx:pt>
          <cx:pt idx="34298">2.3300000000000001</cx:pt>
          <cx:pt idx="34299">1.3300000000000001</cx:pt>
          <cx:pt idx="34300">2</cx:pt>
          <cx:pt idx="34301">2.6699999999999999</cx:pt>
          <cx:pt idx="34302">2.3300000000000001</cx:pt>
          <cx:pt idx="34303">1.6699999999999999</cx:pt>
          <cx:pt idx="34304">2.6699999999999999</cx:pt>
          <cx:pt idx="34305">2</cx:pt>
          <cx:pt idx="34306">2.3300000000000001</cx:pt>
          <cx:pt idx="34307">2</cx:pt>
          <cx:pt idx="34308">3</cx:pt>
          <cx:pt idx="34309">3</cx:pt>
          <cx:pt idx="34310">1.8300000000000001</cx:pt>
          <cx:pt idx="34311">1.3333333333333333</cx:pt>
          <cx:pt idx="34312">3</cx:pt>
          <cx:pt idx="34313">2.3300000000000001</cx:pt>
          <cx:pt idx="34314">3</cx:pt>
          <cx:pt idx="34315">2.6699999999999999</cx:pt>
          <cx:pt idx="34316">3</cx:pt>
          <cx:pt idx="34317">2.3300000000000001</cx:pt>
          <cx:pt idx="34318">3</cx:pt>
          <cx:pt idx="34319">2.6699999999999999</cx:pt>
          <cx:pt idx="34320">2.3300000000000001</cx:pt>
          <cx:pt idx="34321">2.6699999999999999</cx:pt>
          <cx:pt idx="34322">2</cx:pt>
          <cx:pt idx="34323">2.3300000000000001</cx:pt>
          <cx:pt idx="34324">2.6699999999999999</cx:pt>
          <cx:pt idx="34325">2.3300000000000001</cx:pt>
          <cx:pt idx="34326">2.3300000000000001</cx:pt>
          <cx:pt idx="34327">3</cx:pt>
          <cx:pt idx="34328">3</cx:pt>
          <cx:pt idx="34329">2.6699999999999999</cx:pt>
          <cx:pt idx="34330">3</cx:pt>
          <cx:pt idx="34331">2.165</cx:pt>
          <cx:pt idx="34332">3</cx:pt>
          <cx:pt idx="34333">3</cx:pt>
          <cx:pt idx="34334">3</cx:pt>
          <cx:pt idx="34335">2.6699999999999999</cx:pt>
          <cx:pt idx="34336">2.3300000000000001</cx:pt>
          <cx:pt idx="34337">3</cx:pt>
          <cx:pt idx="34338">2.6699999999999999</cx:pt>
          <cx:pt idx="34339">3</cx:pt>
          <cx:pt idx="34340">2.6699999999999999</cx:pt>
          <cx:pt idx="34341">1.8300000000000001</cx:pt>
          <cx:pt idx="34342">2.6699999999999999</cx:pt>
          <cx:pt idx="34343">3</cx:pt>
          <cx:pt idx="34344">2.165</cx:pt>
          <cx:pt idx="34345">2.6699999999999999</cx:pt>
          <cx:pt idx="34346">3</cx:pt>
          <cx:pt idx="34347">2</cx:pt>
          <cx:pt idx="34348">2</cx:pt>
          <cx:pt idx="34349">3</cx:pt>
          <cx:pt idx="34350">2.665</cx:pt>
          <cx:pt idx="34351">2.165</cx:pt>
          <cx:pt idx="34352">2.6699999999999999</cx:pt>
          <cx:pt idx="34353">2.335</cx:pt>
          <cx:pt idx="34354">2.3300000000000001</cx:pt>
          <cx:pt idx="34355">3</cx:pt>
          <cx:pt idx="34356">2.7766666666666668</cx:pt>
          <cx:pt idx="34357">2.6699999999999999</cx:pt>
          <cx:pt idx="34358">3</cx:pt>
          <cx:pt idx="34359">1.6699999999999999</cx:pt>
          <cx:pt idx="34360">3</cx:pt>
          <cx:pt idx="34361">2.3300000000000001</cx:pt>
          <cx:pt idx="34362">2.3300000000000001</cx:pt>
          <cx:pt idx="34363">1.835</cx:pt>
          <cx:pt idx="34364">2.3300000000000001</cx:pt>
          <cx:pt idx="34365">2.3300000000000001</cx:pt>
          <cx:pt idx="34366">2.3300000000000001</cx:pt>
          <cx:pt idx="34367">2.3366666666666664</cx:pt>
          <cx:pt idx="34368">2.3300000000000001</cx:pt>
          <cx:pt idx="34369">2.5</cx:pt>
          <cx:pt idx="34370">2.3300000000000001</cx:pt>
          <cx:pt idx="34371">2</cx:pt>
          <cx:pt idx="34372">2</cx:pt>
          <cx:pt idx="34373">3</cx:pt>
          <cx:pt idx="34374">2.165</cx:pt>
          <cx:pt idx="34375">2.3300000000000001</cx:pt>
          <cx:pt idx="34376">2.6699999999999999</cx:pt>
          <cx:pt idx="34377">2.6699999999999999</cx:pt>
          <cx:pt idx="34378">2.3300000000000001</cx:pt>
          <cx:pt idx="34379">3</cx:pt>
          <cx:pt idx="34380">3</cx:pt>
          <cx:pt idx="34381">2.3300000000000001</cx:pt>
          <cx:pt idx="34382">2.6699999999999999</cx:pt>
          <cx:pt idx="34383">2</cx:pt>
          <cx:pt idx="34384">3</cx:pt>
          <cx:pt idx="34385">2.3300000000000001</cx:pt>
          <cx:pt idx="34386">3</cx:pt>
          <cx:pt idx="34387">2.3300000000000001</cx:pt>
          <cx:pt idx="34388">2.6699999999999999</cx:pt>
          <cx:pt idx="34389">2.3300000000000001</cx:pt>
          <cx:pt idx="34390">3</cx:pt>
          <cx:pt idx="34391">2</cx:pt>
          <cx:pt idx="34392">1</cx:pt>
          <cx:pt idx="34393">2</cx:pt>
          <cx:pt idx="34394">1.3300000000000001</cx:pt>
          <cx:pt idx="34395">2.665</cx:pt>
          <cx:pt idx="34396">2</cx:pt>
          <cx:pt idx="34397">2.6699999999999999</cx:pt>
          <cx:pt idx="34398">2.3300000000000001</cx:pt>
          <cx:pt idx="34399">2.3300000000000001</cx:pt>
          <cx:pt idx="34400">2.3300000000000001</cx:pt>
          <cx:pt idx="34401">2.835</cx:pt>
          <cx:pt idx="34402">2.6699999999999999</cx:pt>
          <cx:pt idx="34403">2.6699999999999999</cx:pt>
          <cx:pt idx="34404">3</cx:pt>
          <cx:pt idx="34405">2</cx:pt>
          <cx:pt idx="34406">1.6699999999999999</cx:pt>
          <cx:pt idx="34407">3</cx:pt>
          <cx:pt idx="34408">2.6699999999999999</cx:pt>
          <cx:pt idx="34409">3</cx:pt>
          <cx:pt idx="34410">2.335</cx:pt>
          <cx:pt idx="34411">2.3300000000000001</cx:pt>
          <cx:pt idx="34412">2.1699999999999999</cx:pt>
          <cx:pt idx="34413">1</cx:pt>
          <cx:pt idx="34414">2</cx:pt>
          <cx:pt idx="34415">1.165</cx:pt>
          <cx:pt idx="34416">2.5</cx:pt>
          <cx:pt idx="34417">2.6699999999999999</cx:pt>
          <cx:pt idx="34418">1.6699999999999999</cx:pt>
          <cx:pt idx="34419">3</cx:pt>
          <cx:pt idx="34420">3</cx:pt>
          <cx:pt idx="34421">3</cx:pt>
          <cx:pt idx="34422">3</cx:pt>
          <cx:pt idx="34423">2</cx:pt>
          <cx:pt idx="34424">3</cx:pt>
          <cx:pt idx="34425">3</cx:pt>
          <cx:pt idx="34426">2</cx:pt>
          <cx:pt idx="34427">2.3300000000000001</cx:pt>
          <cx:pt idx="34428">2.6699999999999999</cx:pt>
          <cx:pt idx="34429">2</cx:pt>
          <cx:pt idx="34430">2</cx:pt>
          <cx:pt idx="34431">2.6699999999999999</cx:pt>
          <cx:pt idx="34432">2.1099999999999999</cx:pt>
          <cx:pt idx="34433">2</cx:pt>
          <cx:pt idx="34434">3</cx:pt>
          <cx:pt idx="34435">3</cx:pt>
          <cx:pt idx="34436">2.3300000000000001</cx:pt>
          <cx:pt idx="34437">1.3300000000000001</cx:pt>
          <cx:pt idx="34438">2.6699999999999999</cx:pt>
          <cx:pt idx="34439">1</cx:pt>
          <cx:pt idx="34440">3</cx:pt>
          <cx:pt idx="34441">3</cx:pt>
          <cx:pt idx="34442">3</cx:pt>
          <cx:pt idx="34443">3</cx:pt>
          <cx:pt idx="34444">2</cx:pt>
          <cx:pt idx="34445">1.6699999999999999</cx:pt>
          <cx:pt idx="34446">2</cx:pt>
          <cx:pt idx="34447">2.3300000000000001</cx:pt>
          <cx:pt idx="34448">3</cx:pt>
          <cx:pt idx="34449">2.3300000000000001</cx:pt>
          <cx:pt idx="34450">2</cx:pt>
          <cx:pt idx="34451">2.3300000000000001</cx:pt>
          <cx:pt idx="34452">2.3300000000000001</cx:pt>
          <cx:pt idx="34453">2.6699999999999999</cx:pt>
          <cx:pt idx="34454">2.3300000000000001</cx:pt>
          <cx:pt idx="34455">2</cx:pt>
          <cx:pt idx="34456">3</cx:pt>
          <cx:pt idx="34457">2.6699999999999999</cx:pt>
          <cx:pt idx="34458">3</cx:pt>
          <cx:pt idx="34459">2.3300000000000001</cx:pt>
          <cx:pt idx="34460">2.6699999999999999</cx:pt>
          <cx:pt idx="34461">2.6699999999999999</cx:pt>
          <cx:pt idx="34462">3</cx:pt>
          <cx:pt idx="34463">3</cx:pt>
          <cx:pt idx="34464">2.3300000000000001</cx:pt>
          <cx:pt idx="34465">2.6699999999999999</cx:pt>
          <cx:pt idx="34466">1.6699999999999999</cx:pt>
          <cx:pt idx="34467">2.6699999999999999</cx:pt>
          <cx:pt idx="34468">2.6699999999999999</cx:pt>
          <cx:pt idx="34469">3</cx:pt>
          <cx:pt idx="34470">3</cx:pt>
          <cx:pt idx="34471">2</cx:pt>
          <cx:pt idx="34472">2.3300000000000001</cx:pt>
          <cx:pt idx="34473">2.6699999999999999</cx:pt>
          <cx:pt idx="34474">2.6699999999999999</cx:pt>
          <cx:pt idx="34475">2.3300000000000001</cx:pt>
          <cx:pt idx="34476">2</cx:pt>
          <cx:pt idx="34477">2.6699999999999999</cx:pt>
          <cx:pt idx="34478">2.3300000000000001</cx:pt>
          <cx:pt idx="34479">2.3300000000000001</cx:pt>
          <cx:pt idx="34480">3</cx:pt>
          <cx:pt idx="34481">3</cx:pt>
          <cx:pt idx="34482">2</cx:pt>
          <cx:pt idx="34483">2.6699999999999999</cx:pt>
          <cx:pt idx="34484">2.835</cx:pt>
          <cx:pt idx="34485">3</cx:pt>
          <cx:pt idx="34486">2.3300000000000001</cx:pt>
          <cx:pt idx="34487">3</cx:pt>
          <cx:pt idx="34488">2</cx:pt>
          <cx:pt idx="34489">2.3300000000000001</cx:pt>
          <cx:pt idx="34490">2.3300000000000001</cx:pt>
          <cx:pt idx="34491">2</cx:pt>
          <cx:pt idx="34492">2.3300000000000001</cx:pt>
          <cx:pt idx="34493">2</cx:pt>
          <cx:pt idx="34494">3</cx:pt>
          <cx:pt idx="34495">3</cx:pt>
          <cx:pt idx="34496">2.3300000000000001</cx:pt>
          <cx:pt idx="34497">3</cx:pt>
          <cx:pt idx="34498">2.3300000000000001</cx:pt>
          <cx:pt idx="34499">3</cx:pt>
          <cx:pt idx="34500">2</cx:pt>
          <cx:pt idx="34501">2.1699999999999999</cx:pt>
          <cx:pt idx="34502">1</cx:pt>
          <cx:pt idx="34503">2.3300000000000001</cx:pt>
          <cx:pt idx="34504">2.6699999999999999</cx:pt>
          <cx:pt idx="34505">2.6699999999999999</cx:pt>
          <cx:pt idx="34506">2.5</cx:pt>
          <cx:pt idx="34507">3</cx:pt>
          <cx:pt idx="34508">2.6699999999999999</cx:pt>
          <cx:pt idx="34509">3</cx:pt>
          <cx:pt idx="34510">2.6699999999999999</cx:pt>
          <cx:pt idx="34511">3</cx:pt>
          <cx:pt idx="34512">3</cx:pt>
          <cx:pt idx="34513">1</cx:pt>
          <cx:pt idx="34514">2.3300000000000001</cx:pt>
          <cx:pt idx="34515">2.335</cx:pt>
          <cx:pt idx="34516">2.3300000000000001</cx:pt>
          <cx:pt idx="34517">2.3300000000000001</cx:pt>
          <cx:pt idx="34518">2.3300000000000001</cx:pt>
          <cx:pt idx="34519">2.6699999999999999</cx:pt>
          <cx:pt idx="34520">3</cx:pt>
          <cx:pt idx="34521">2.6699999999999999</cx:pt>
          <cx:pt idx="34522">2.3300000000000001</cx:pt>
          <cx:pt idx="34523">2.3300000000000001</cx:pt>
          <cx:pt idx="34524">2</cx:pt>
          <cx:pt idx="34525">2.6699999999999999</cx:pt>
          <cx:pt idx="34526">2.3300000000000001</cx:pt>
          <cx:pt idx="34527">2.3300000000000001</cx:pt>
          <cx:pt idx="34528">2.6699999999999999</cx:pt>
          <cx:pt idx="34529">3</cx:pt>
          <cx:pt idx="34530">3</cx:pt>
          <cx:pt idx="34531">3</cx:pt>
          <cx:pt idx="34532">1.6699999999999999</cx:pt>
          <cx:pt idx="34533">3</cx:pt>
          <cx:pt idx="34534">2.3300000000000001</cx:pt>
          <cx:pt idx="34535">2.665</cx:pt>
          <cx:pt idx="34536">2.5</cx:pt>
          <cx:pt idx="34537">2.335</cx:pt>
          <cx:pt idx="34538">3</cx:pt>
          <cx:pt idx="34539">2</cx:pt>
          <cx:pt idx="34540">3</cx:pt>
          <cx:pt idx="34541">1.6699999999999999</cx:pt>
          <cx:pt idx="34542">2</cx:pt>
          <cx:pt idx="34543">3</cx:pt>
          <cx:pt idx="34544">3</cx:pt>
          <cx:pt idx="34545">2.6699999999999999</cx:pt>
          <cx:pt idx="34546">3</cx:pt>
          <cx:pt idx="34547">2.835</cx:pt>
          <cx:pt idx="34548">2.3300000000000001</cx:pt>
          <cx:pt idx="34549">2.3300000000000001</cx:pt>
          <cx:pt idx="34550">2</cx:pt>
          <cx:pt idx="34551">2.3300000000000001</cx:pt>
          <cx:pt idx="34552">2.3300000000000001</cx:pt>
          <cx:pt idx="34553">2.3300000000000001</cx:pt>
          <cx:pt idx="34554">1.8899999999999999</cx:pt>
          <cx:pt idx="34555">2.6699999999999999</cx:pt>
          <cx:pt idx="34556">3</cx:pt>
          <cx:pt idx="34557">2</cx:pt>
          <cx:pt idx="34558">2.6699999999999999</cx:pt>
          <cx:pt idx="34559">3</cx:pt>
          <cx:pt idx="34560">2.3300000000000001</cx:pt>
          <cx:pt idx="34561">3</cx:pt>
          <cx:pt idx="34562">2.3300000000000001</cx:pt>
          <cx:pt idx="34563">2.6699999999999999</cx:pt>
          <cx:pt idx="34564">3</cx:pt>
          <cx:pt idx="34565">3</cx:pt>
          <cx:pt idx="34566">2.6699999999999999</cx:pt>
          <cx:pt idx="34567">2.3300000000000001</cx:pt>
          <cx:pt idx="34568">2.3300000000000001</cx:pt>
          <cx:pt idx="34569">1.3300000000000001</cx:pt>
          <cx:pt idx="34570">3</cx:pt>
          <cx:pt idx="34571">2.6699999999999999</cx:pt>
          <cx:pt idx="34572">2.3300000000000001</cx:pt>
          <cx:pt idx="34573">3</cx:pt>
          <cx:pt idx="34574">3</cx:pt>
          <cx:pt idx="34575">1.6699999999999999</cx:pt>
          <cx:pt idx="34576">2.3300000000000001</cx:pt>
          <cx:pt idx="34577">3</cx:pt>
          <cx:pt idx="34578">2.3300000000000001</cx:pt>
          <cx:pt idx="34579">3</cx:pt>
          <cx:pt idx="34580">1</cx:pt>
          <cx:pt idx="34581">2</cx:pt>
          <cx:pt idx="34582">2.3300000000000001</cx:pt>
          <cx:pt idx="34583">2.6699999999999999</cx:pt>
          <cx:pt idx="34584">2.6699999999999999</cx:pt>
          <cx:pt idx="34585">1.8899999999999999</cx:pt>
          <cx:pt idx="34586">2.3300000000000001</cx:pt>
          <cx:pt idx="34587">2.3300000000000001</cx:pt>
          <cx:pt idx="34588">3</cx:pt>
          <cx:pt idx="34589">3</cx:pt>
          <cx:pt idx="34590">2.3300000000000001</cx:pt>
          <cx:pt idx="34591">1.6699999999999999</cx:pt>
          <cx:pt idx="34592">3</cx:pt>
          <cx:pt idx="34593">2.6699999999999999</cx:pt>
          <cx:pt idx="34594">2.3900000000000001</cx:pt>
          <cx:pt idx="34595">2.1099999999999999</cx:pt>
          <cx:pt idx="34596">2.8900000000000001</cx:pt>
          <cx:pt idx="34597">2</cx:pt>
          <cx:pt idx="34598">2</cx:pt>
          <cx:pt idx="34599">3</cx:pt>
          <cx:pt idx="34600">3</cx:pt>
          <cx:pt idx="34601">2.6699999999999999</cx:pt>
          <cx:pt idx="34602">2.3300000000000001</cx:pt>
          <cx:pt idx="34603">3</cx:pt>
          <cx:pt idx="34604">1.6699999999999999</cx:pt>
          <cx:pt idx="34605">2.6699999999999999</cx:pt>
          <cx:pt idx="34606">3</cx:pt>
          <cx:pt idx="34607">3</cx:pt>
          <cx:pt idx="34608">2.665</cx:pt>
          <cx:pt idx="34609">3</cx:pt>
          <cx:pt idx="34610">3</cx:pt>
          <cx:pt idx="34611">2</cx:pt>
          <cx:pt idx="34612">2.6699999999999999</cx:pt>
          <cx:pt idx="34613">2.6699999999999999</cx:pt>
          <cx:pt idx="34614">3</cx:pt>
          <cx:pt idx="34615">1.3300000000000001</cx:pt>
          <cx:pt idx="34616">3</cx:pt>
          <cx:pt idx="34617">3</cx:pt>
          <cx:pt idx="34618">2.6699999999999999</cx:pt>
          <cx:pt idx="34619">2.6699999999999999</cx:pt>
          <cx:pt idx="34620">1</cx:pt>
          <cx:pt idx="34621">3</cx:pt>
          <cx:pt idx="34622">3</cx:pt>
          <cx:pt idx="34623">2.6699999999999999</cx:pt>
          <cx:pt idx="34624">2.3300000000000001</cx:pt>
          <cx:pt idx="34625">2</cx:pt>
          <cx:pt idx="34626">2.3300000000000001</cx:pt>
          <cx:pt idx="34627">2.6699999999999999</cx:pt>
          <cx:pt idx="34628">3</cx:pt>
          <cx:pt idx="34629">1</cx:pt>
          <cx:pt idx="34630">2.3300000000000001</cx:pt>
          <cx:pt idx="34631">3</cx:pt>
          <cx:pt idx="34632">2.6699999999999999</cx:pt>
          <cx:pt idx="34633">2</cx:pt>
          <cx:pt idx="34634">3</cx:pt>
          <cx:pt idx="34635">1.6699999999999999</cx:pt>
          <cx:pt idx="34636">3</cx:pt>
          <cx:pt idx="34637">3</cx:pt>
          <cx:pt idx="34638">2.6699999999999999</cx:pt>
          <cx:pt idx="34639">2</cx:pt>
          <cx:pt idx="34640">3</cx:pt>
          <cx:pt idx="34641">2.6699999999999999</cx:pt>
          <cx:pt idx="34642">2.6699999999999999</cx:pt>
          <cx:pt idx="34643">2.3300000000000001</cx:pt>
          <cx:pt idx="34644">3</cx:pt>
          <cx:pt idx="34645">2.335</cx:pt>
          <cx:pt idx="34646">2.3300000000000001</cx:pt>
          <cx:pt idx="34647">2.3300000000000001</cx:pt>
          <cx:pt idx="34648">1.3300000000000001</cx:pt>
          <cx:pt idx="34649">2</cx:pt>
          <cx:pt idx="34650">2.6699999999999999</cx:pt>
          <cx:pt idx="34651">3</cx:pt>
          <cx:pt idx="34652">2.3300000000000001</cx:pt>
          <cx:pt idx="34653">1.3300000000000001</cx:pt>
          <cx:pt idx="34654">2.6699999999999999</cx:pt>
          <cx:pt idx="34655">3</cx:pt>
          <cx:pt idx="34656">2.6699999999999999</cx:pt>
          <cx:pt idx="34657">3</cx:pt>
          <cx:pt idx="34658">2.5</cx:pt>
          <cx:pt idx="34659">3</cx:pt>
          <cx:pt idx="34660">2.6699999999999999</cx:pt>
          <cx:pt idx="34661">2.835</cx:pt>
          <cx:pt idx="34662">1.3300000000000001</cx:pt>
          <cx:pt idx="34663">3</cx:pt>
          <cx:pt idx="34664">2.3300000000000001</cx:pt>
          <cx:pt idx="34665">1.3300000000000001</cx:pt>
          <cx:pt idx="34666">2.6699999999999999</cx:pt>
          <cx:pt idx="34667">3</cx:pt>
          <cx:pt idx="34668">3</cx:pt>
          <cx:pt idx="34669">1</cx:pt>
          <cx:pt idx="34670">1.6699999999999999</cx:pt>
          <cx:pt idx="34671">3</cx:pt>
          <cx:pt idx="34672">1.3300000000000001</cx:pt>
          <cx:pt idx="34673">2.6699999999999999</cx:pt>
          <cx:pt idx="34674">2</cx:pt>
          <cx:pt idx="34675">2.6699999999999999</cx:pt>
          <cx:pt idx="34676">2.6699999999999999</cx:pt>
          <cx:pt idx="34677">2.6699999999999999</cx:pt>
          <cx:pt idx="34678">3</cx:pt>
          <cx:pt idx="34679">2.665</cx:pt>
          <cx:pt idx="34680">3</cx:pt>
          <cx:pt idx="34681">2.5</cx:pt>
          <cx:pt idx="34682">1</cx:pt>
          <cx:pt idx="34683">3</cx:pt>
          <cx:pt idx="34684">3</cx:pt>
          <cx:pt idx="34685">2.6699999999999999</cx:pt>
          <cx:pt idx="34686">1.835</cx:pt>
          <cx:pt idx="34687">2.335</cx:pt>
          <cx:pt idx="34688">2</cx:pt>
          <cx:pt idx="34689">1.3300000000000001</cx:pt>
          <cx:pt idx="34690">2.6699999999999999</cx:pt>
          <cx:pt idx="34691">2</cx:pt>
          <cx:pt idx="34692">1.835</cx:pt>
          <cx:pt idx="34693">3</cx:pt>
          <cx:pt idx="34694">2.6699999999999999</cx:pt>
          <cx:pt idx="34695">1.6699999999999999</cx:pt>
          <cx:pt idx="34696">2.3300000000000001</cx:pt>
          <cx:pt idx="34697">3</cx:pt>
          <cx:pt idx="34698">2.6699999999999999</cx:pt>
          <cx:pt idx="34699">1.835</cx:pt>
          <cx:pt idx="34700">2.6699999999999999</cx:pt>
          <cx:pt idx="34701">2.3300000000000001</cx:pt>
          <cx:pt idx="34702">2.3300000000000001</cx:pt>
          <cx:pt idx="34703">2</cx:pt>
          <cx:pt idx="34704">3</cx:pt>
          <cx:pt idx="34705">3</cx:pt>
          <cx:pt idx="34706">1</cx:pt>
          <cx:pt idx="34707">2.3300000000000001</cx:pt>
          <cx:pt idx="34708">2.3300000000000001</cx:pt>
          <cx:pt idx="34709">1.6699999999999999</cx:pt>
          <cx:pt idx="34710">1.835</cx:pt>
          <cx:pt idx="34711">2.835</cx:pt>
          <cx:pt idx="34712">3</cx:pt>
          <cx:pt idx="34713">2.5</cx:pt>
          <cx:pt idx="34714">2</cx:pt>
          <cx:pt idx="34715">1</cx:pt>
          <cx:pt idx="34716">3</cx:pt>
          <cx:pt idx="34717">1.5</cx:pt>
          <cx:pt idx="34718">2.3300000000000001</cx:pt>
          <cx:pt idx="34719">2</cx:pt>
          <cx:pt idx="34720">2.5533333333333332</cx:pt>
          <cx:pt idx="34721">2</cx:pt>
          <cx:pt idx="34722">2.6699999999999999</cx:pt>
          <cx:pt idx="34723">2.6699999999999999</cx:pt>
          <cx:pt idx="34724">2</cx:pt>
          <cx:pt idx="34725">3</cx:pt>
          <cx:pt idx="34726">2.6699999999999999</cx:pt>
          <cx:pt idx="34727">2.5</cx:pt>
          <cx:pt idx="34728">2.3300000000000001</cx:pt>
          <cx:pt idx="34729">2</cx:pt>
          <cx:pt idx="34730">1.6699999999999999</cx:pt>
          <cx:pt idx="34731">2.3300000000000001</cx:pt>
          <cx:pt idx="34732">2</cx:pt>
          <cx:pt idx="34733">1.6699999999999999</cx:pt>
          <cx:pt idx="34734">3</cx:pt>
          <cx:pt idx="34735">2</cx:pt>
          <cx:pt idx="34736">3</cx:pt>
          <cx:pt idx="34737">3</cx:pt>
          <cx:pt idx="34738">3</cx:pt>
          <cx:pt idx="34739">3</cx:pt>
          <cx:pt idx="34740">1.3300000000000001</cx:pt>
          <cx:pt idx="34741">1.6699999999999999</cx:pt>
          <cx:pt idx="34742">2.3300000000000001</cx:pt>
          <cx:pt idx="34743">3</cx:pt>
          <cx:pt idx="34744">2</cx:pt>
          <cx:pt idx="34745">3</cx:pt>
          <cx:pt idx="34746">2</cx:pt>
          <cx:pt idx="34747">3</cx:pt>
          <cx:pt idx="34748">2.3300000000000001</cx:pt>
          <cx:pt idx="34749">3</cx:pt>
          <cx:pt idx="34750">2</cx:pt>
          <cx:pt idx="34751">2.3300000000000001</cx:pt>
          <cx:pt idx="34752">2</cx:pt>
          <cx:pt idx="34753">2.5</cx:pt>
          <cx:pt idx="34754">2.6699999999999999</cx:pt>
          <cx:pt idx="34755">2</cx:pt>
          <cx:pt idx="34756">2.6699999999999999</cx:pt>
          <cx:pt idx="34757">1.835</cx:pt>
          <cx:pt idx="34758">2.6699999999999999</cx:pt>
          <cx:pt idx="34759">2.6699999999999999</cx:pt>
          <cx:pt idx="34760">1</cx:pt>
          <cx:pt idx="34761">2.3300000000000001</cx:pt>
          <cx:pt idx="34762">2.3300000000000001</cx:pt>
          <cx:pt idx="34763">3</cx:pt>
          <cx:pt idx="34764">2.3300000000000001</cx:pt>
          <cx:pt idx="34765">2.3300000000000001</cx:pt>
          <cx:pt idx="34766">2.6699999999999999</cx:pt>
          <cx:pt idx="34767">2.6699999999999999</cx:pt>
          <cx:pt idx="34768">3</cx:pt>
          <cx:pt idx="34769">3</cx:pt>
          <cx:pt idx="34770">1.6699999999999999</cx:pt>
          <cx:pt idx="34771">2</cx:pt>
          <cx:pt idx="34772">2.3300000000000001</cx:pt>
          <cx:pt idx="34773">2.3300000000000001</cx:pt>
          <cx:pt idx="34774">3</cx:pt>
          <cx:pt idx="34775">2.3300000000000001</cx:pt>
          <cx:pt idx="34776">2.3300000000000001</cx:pt>
          <cx:pt idx="34777">1.3300000000000001</cx:pt>
          <cx:pt idx="34778">2.3300000000000001</cx:pt>
          <cx:pt idx="34779">2.6699999999999999</cx:pt>
          <cx:pt idx="34780">3</cx:pt>
          <cx:pt idx="34781">2.3300000000000001</cx:pt>
          <cx:pt idx="34782">2.3300000000000001</cx:pt>
          <cx:pt idx="34783">3</cx:pt>
          <cx:pt idx="34784">1</cx:pt>
          <cx:pt idx="34785">1.6699999999999999</cx:pt>
          <cx:pt idx="34786">1.6699999999999999</cx:pt>
          <cx:pt idx="34787">1.6699999999999999</cx:pt>
          <cx:pt idx="34788">2.6699999999999999</cx:pt>
          <cx:pt idx="34789">2.6699999999999999</cx:pt>
          <cx:pt idx="34790">1.3300000000000001</cx:pt>
          <cx:pt idx="34791">2.3300000000000001</cx:pt>
          <cx:pt idx="34792">2.165</cx:pt>
          <cx:pt idx="34793">3</cx:pt>
          <cx:pt idx="34794">3</cx:pt>
          <cx:pt idx="34795">3</cx:pt>
          <cx:pt idx="34796">3</cx:pt>
          <cx:pt idx="34797">2.5</cx:pt>
          <cx:pt idx="34798">3</cx:pt>
          <cx:pt idx="34799">2.5</cx:pt>
          <cx:pt idx="34800">1.6699999999999999</cx:pt>
          <cx:pt idx="34801">1.835</cx:pt>
          <cx:pt idx="34802">3</cx:pt>
          <cx:pt idx="34803">2.6699999999999999</cx:pt>
          <cx:pt idx="34804">2.3300000000000001</cx:pt>
          <cx:pt idx="34805">3</cx:pt>
          <cx:pt idx="34806">2.3300000000000001</cx:pt>
          <cx:pt idx="34807">2.3300000000000001</cx:pt>
          <cx:pt idx="34808">3</cx:pt>
          <cx:pt idx="34809">1.6699999999999999</cx:pt>
          <cx:pt idx="34810">2</cx:pt>
          <cx:pt idx="34811">3</cx:pt>
          <cx:pt idx="34812">2</cx:pt>
          <cx:pt idx="34813">3</cx:pt>
          <cx:pt idx="34814">3</cx:pt>
          <cx:pt idx="34815">3</cx:pt>
          <cx:pt idx="34816">3</cx:pt>
          <cx:pt idx="34817">1.3300000000000001</cx:pt>
          <cx:pt idx="34818">3</cx:pt>
          <cx:pt idx="34819">2</cx:pt>
          <cx:pt idx="34820">2.3300000000000001</cx:pt>
          <cx:pt idx="34821">2.6699999999999999</cx:pt>
          <cx:pt idx="34822">3</cx:pt>
          <cx:pt idx="34823">2</cx:pt>
          <cx:pt idx="34824">2.6699999999999999</cx:pt>
          <cx:pt idx="34825">2.6699999999999999</cx:pt>
          <cx:pt idx="34826">3</cx:pt>
          <cx:pt idx="34827">2</cx:pt>
          <cx:pt idx="34828">2.6699999999999999</cx:pt>
          <cx:pt idx="34829">3</cx:pt>
          <cx:pt idx="34830">2</cx:pt>
          <cx:pt idx="34831">2.665</cx:pt>
          <cx:pt idx="34832">2.6699999999999999</cx:pt>
          <cx:pt idx="34833">3</cx:pt>
          <cx:pt idx="34834">2.6699999999999999</cx:pt>
          <cx:pt idx="34835">3</cx:pt>
          <cx:pt idx="34836">3</cx:pt>
          <cx:pt idx="34837">2.6699999999999999</cx:pt>
          <cx:pt idx="34838">2.3300000000000001</cx:pt>
          <cx:pt idx="34839">2.3300000000000001</cx:pt>
          <cx:pt idx="34840">2</cx:pt>
          <cx:pt idx="34841">2.1133333333333333</cx:pt>
          <cx:pt idx="34842">2.3300000000000001</cx:pt>
          <cx:pt idx="34843">1.8300000000000001</cx:pt>
          <cx:pt idx="34844">1.6699999999999999</cx:pt>
          <cx:pt idx="34845">2.335</cx:pt>
          <cx:pt idx="34846">2.6699999999999999</cx:pt>
          <cx:pt idx="34847">3</cx:pt>
          <cx:pt idx="34848">1.835</cx:pt>
          <cx:pt idx="34849">2.6699999999999999</cx:pt>
          <cx:pt idx="34850">3</cx:pt>
          <cx:pt idx="34851">3</cx:pt>
          <cx:pt idx="34852">3</cx:pt>
          <cx:pt idx="34853">1.3300000000000001</cx:pt>
          <cx:pt idx="34854">3</cx:pt>
          <cx:pt idx="34855">2.3300000000000001</cx:pt>
          <cx:pt idx="34856">2.2233333333333332</cx:pt>
          <cx:pt idx="34857">3</cx:pt>
          <cx:pt idx="34858">2.1699999999999999</cx:pt>
          <cx:pt idx="34859">3</cx:pt>
          <cx:pt idx="34860">3</cx:pt>
          <cx:pt idx="34861">3</cx:pt>
          <cx:pt idx="34862">2.6699999999999999</cx:pt>
          <cx:pt idx="34863">2.6699999999999999</cx:pt>
          <cx:pt idx="34864">2.6699999999999999</cx:pt>
          <cx:pt idx="34865">3</cx:pt>
          <cx:pt idx="34866">2.6699999999999999</cx:pt>
          <cx:pt idx="34867">2.6699999999999999</cx:pt>
          <cx:pt idx="34868">2</cx:pt>
          <cx:pt idx="34869">3</cx:pt>
          <cx:pt idx="34870">2.4433333333333334</cx:pt>
          <cx:pt idx="34871">2.3300000000000001</cx:pt>
          <cx:pt idx="34872">1.6699999999999999</cx:pt>
          <cx:pt idx="34873">2.3300000000000001</cx:pt>
          <cx:pt idx="34874">2.3300000000000001</cx:pt>
          <cx:pt idx="34875">3</cx:pt>
          <cx:pt idx="34876">3</cx:pt>
          <cx:pt idx="34877">2.3300000000000001</cx:pt>
          <cx:pt idx="34878">2.665</cx:pt>
          <cx:pt idx="34879">2.6699999999999999</cx:pt>
          <cx:pt idx="34880">2.6699999999999999</cx:pt>
          <cx:pt idx="34881">2</cx:pt>
          <cx:pt idx="34882">3</cx:pt>
          <cx:pt idx="34883">3</cx:pt>
          <cx:pt idx="34884">2</cx:pt>
          <cx:pt idx="34885">2.3300000000000001</cx:pt>
          <cx:pt idx="34886">2.3300000000000001</cx:pt>
          <cx:pt idx="34887">2.3300000000000001</cx:pt>
          <cx:pt idx="34888">2</cx:pt>
          <cx:pt idx="34889">3</cx:pt>
          <cx:pt idx="34890">3</cx:pt>
          <cx:pt idx="34891">2.6699999999999999</cx:pt>
          <cx:pt idx="34892">2.3300000000000001</cx:pt>
          <cx:pt idx="34893">2.3300000000000001</cx:pt>
          <cx:pt idx="34894">2.6699999999999999</cx:pt>
          <cx:pt idx="34895">3</cx:pt>
          <cx:pt idx="34896">3</cx:pt>
          <cx:pt idx="34897">2</cx:pt>
          <cx:pt idx="34898">3</cx:pt>
          <cx:pt idx="34899">2.6699999999999999</cx:pt>
          <cx:pt idx="34900">3</cx:pt>
          <cx:pt idx="34901">3</cx:pt>
          <cx:pt idx="34902">3</cx:pt>
          <cx:pt idx="34903">2</cx:pt>
          <cx:pt idx="34904">3</cx:pt>
          <cx:pt idx="34905">2.3300000000000001</cx:pt>
          <cx:pt idx="34906">2.6699999999999999</cx:pt>
          <cx:pt idx="34907">2.6699999999999999</cx:pt>
          <cx:pt idx="34908">2.6699999999999999</cx:pt>
          <cx:pt idx="34909">2.6699999999999999</cx:pt>
          <cx:pt idx="34910">1</cx:pt>
          <cx:pt idx="34911">1.835</cx:pt>
          <cx:pt idx="34912">2.6699999999999999</cx:pt>
          <cx:pt idx="34913">2.6699999999999999</cx:pt>
          <cx:pt idx="34914">2.1133333333333333</cx:pt>
          <cx:pt idx="34915">2.3300000000000001</cx:pt>
          <cx:pt idx="34916">3</cx:pt>
          <cx:pt idx="34917">3</cx:pt>
          <cx:pt idx="34918">2.3300000000000001</cx:pt>
          <cx:pt idx="34919">2</cx:pt>
          <cx:pt idx="34920">2.6699999999999999</cx:pt>
          <cx:pt idx="34921">2.6666666666666665</cx:pt>
          <cx:pt idx="34922">2.3300000000000001</cx:pt>
          <cx:pt idx="34923">2.3300000000000001</cx:pt>
          <cx:pt idx="34924">2.6699999999999999</cx:pt>
          <cx:pt idx="34925">2.6699999999999999</cx:pt>
          <cx:pt idx="34926">2.3300000000000001</cx:pt>
          <cx:pt idx="34927">3</cx:pt>
          <cx:pt idx="34928">2.6699999999999999</cx:pt>
          <cx:pt idx="34929">2.665</cx:pt>
          <cx:pt idx="34930">2</cx:pt>
          <cx:pt idx="34931">3</cx:pt>
          <cx:pt idx="34932">3</cx:pt>
          <cx:pt idx="34933">3</cx:pt>
          <cx:pt idx="34934">3</cx:pt>
          <cx:pt idx="34935">3</cx:pt>
          <cx:pt idx="34936">3</cx:pt>
          <cx:pt idx="34937">1.3300000000000001</cx:pt>
          <cx:pt idx="34938">2.5</cx:pt>
          <cx:pt idx="34939">2.665</cx:pt>
          <cx:pt idx="34940">3</cx:pt>
          <cx:pt idx="34941">2.0825</cx:pt>
          <cx:pt idx="34942">2</cx:pt>
          <cx:pt idx="34943">3</cx:pt>
          <cx:pt idx="34944">2</cx:pt>
          <cx:pt idx="34945">2.6699999999999999</cx:pt>
          <cx:pt idx="34946">2.6699999999999999</cx:pt>
          <cx:pt idx="34947">2.6699999999999999</cx:pt>
          <cx:pt idx="34948">2.6699999999999999</cx:pt>
          <cx:pt idx="34949">3</cx:pt>
          <cx:pt idx="34950">3</cx:pt>
          <cx:pt idx="34951">2</cx:pt>
          <cx:pt idx="34952">3</cx:pt>
          <cx:pt idx="34953">2.3300000000000001</cx:pt>
          <cx:pt idx="34954">3</cx:pt>
          <cx:pt idx="34955">3</cx:pt>
          <cx:pt idx="34956">1.6699999999999999</cx:pt>
          <cx:pt idx="34957">2.3300000000000001</cx:pt>
          <cx:pt idx="34958">2.3300000000000001</cx:pt>
          <cx:pt idx="34959">2</cx:pt>
          <cx:pt idx="34960">2.6699999999999999</cx:pt>
          <cx:pt idx="34961">2.3300000000000001</cx:pt>
          <cx:pt idx="34962">3</cx:pt>
          <cx:pt idx="34963">2.6699999999999999</cx:pt>
          <cx:pt idx="34964">2.3300000000000001</cx:pt>
          <cx:pt idx="34965">2.6699999999999999</cx:pt>
          <cx:pt idx="34966">2.3300000000000001</cx:pt>
          <cx:pt idx="34967">2.6699999999999999</cx:pt>
          <cx:pt idx="34968">3</cx:pt>
          <cx:pt idx="34969">2.3300000000000001</cx:pt>
          <cx:pt idx="34970">2.5</cx:pt>
          <cx:pt idx="34971">1</cx:pt>
          <cx:pt idx="34972">1.6699999999999999</cx:pt>
          <cx:pt idx="34973">2.665</cx:pt>
          <cx:pt idx="34974">2.6699999999999999</cx:pt>
          <cx:pt idx="34975">2</cx:pt>
          <cx:pt idx="34976">3</cx:pt>
          <cx:pt idx="34977">2.3300000000000001</cx:pt>
          <cx:pt idx="34978">2.3300000000000001</cx:pt>
          <cx:pt idx="34979">1.6699999999999999</cx:pt>
          <cx:pt idx="34980">3</cx:pt>
          <cx:pt idx="34981">3</cx:pt>
          <cx:pt idx="34982">1.7766666666666666</cx:pt>
          <cx:pt idx="34983">2.6699999999999999</cx:pt>
          <cx:pt idx="34984">2.6699999999999999</cx:pt>
          <cx:pt idx="34985">2.6699999999999999</cx:pt>
          <cx:pt idx="34986">2.6699999999999999</cx:pt>
          <cx:pt idx="34987">3</cx:pt>
          <cx:pt idx="34988">1</cx:pt>
          <cx:pt idx="34989">2</cx:pt>
          <cx:pt idx="34990">2.6699999999999999</cx:pt>
          <cx:pt idx="34991">3</cx:pt>
          <cx:pt idx="34992">2.3300000000000001</cx:pt>
          <cx:pt idx="34993">3</cx:pt>
          <cx:pt idx="34994">3</cx:pt>
          <cx:pt idx="34995">2.6699999999999999</cx:pt>
          <cx:pt idx="34996">1.835</cx:pt>
          <cx:pt idx="34997">2</cx:pt>
          <cx:pt idx="34998">3</cx:pt>
          <cx:pt idx="34999">3</cx:pt>
          <cx:pt idx="35000">3</cx:pt>
          <cx:pt idx="35001">2.0825</cx:pt>
          <cx:pt idx="35002">2.4175</cx:pt>
          <cx:pt idx="35003">2</cx:pt>
          <cx:pt idx="35004">3</cx:pt>
          <cx:pt idx="35005">3</cx:pt>
          <cx:pt idx="35006">2.6699999999999999</cx:pt>
          <cx:pt idx="35007">3</cx:pt>
          <cx:pt idx="35008">2.3300000000000001</cx:pt>
          <cx:pt idx="35009">3</cx:pt>
          <cx:pt idx="35010">3</cx:pt>
          <cx:pt idx="35011">3</cx:pt>
          <cx:pt idx="35012">2.3300000000000001</cx:pt>
          <cx:pt idx="35013">2.6699999999999999</cx:pt>
          <cx:pt idx="35014">1.6699999999999999</cx:pt>
          <cx:pt idx="35015">2.6699999999999999</cx:pt>
          <cx:pt idx="35016">3</cx:pt>
          <cx:pt idx="35017">2.6699999999999999</cx:pt>
          <cx:pt idx="35018">3</cx:pt>
          <cx:pt idx="35019">3</cx:pt>
          <cx:pt idx="35020">2.335</cx:pt>
          <cx:pt idx="35021">2.6699999999999999</cx:pt>
          <cx:pt idx="35022">2</cx:pt>
          <cx:pt idx="35023">2.335</cx:pt>
          <cx:pt idx="35024">2.6699999999999999</cx:pt>
          <cx:pt idx="35025">2.3300000000000001</cx:pt>
          <cx:pt idx="35026">2.3300000000000001</cx:pt>
          <cx:pt idx="35027">2.3300000000000001</cx:pt>
          <cx:pt idx="35028">3</cx:pt>
          <cx:pt idx="35029">2.6699999999999999</cx:pt>
          <cx:pt idx="35030">2</cx:pt>
          <cx:pt idx="35031">2.2200000000000002</cx:pt>
          <cx:pt idx="35032">2.6699999999999999</cx:pt>
          <cx:pt idx="35033">2.335</cx:pt>
          <cx:pt idx="35034">2</cx:pt>
          <cx:pt idx="35035">2.6699999999999999</cx:pt>
          <cx:pt idx="35036">3</cx:pt>
          <cx:pt idx="35037">2.3300000000000001</cx:pt>
          <cx:pt idx="35038">2</cx:pt>
          <cx:pt idx="35039">3</cx:pt>
          <cx:pt idx="35040">3</cx:pt>
          <cx:pt idx="35041">2.3300000000000001</cx:pt>
          <cx:pt idx="35042">2.6699999999999999</cx:pt>
          <cx:pt idx="35043">2.835</cx:pt>
          <cx:pt idx="35044">2.3300000000000001</cx:pt>
          <cx:pt idx="35045">3</cx:pt>
          <cx:pt idx="35046">2.6699999999999999</cx:pt>
          <cx:pt idx="35047">2</cx:pt>
          <cx:pt idx="35048">3</cx:pt>
          <cx:pt idx="35049">2.3300000000000001</cx:pt>
          <cx:pt idx="35050">3</cx:pt>
          <cx:pt idx="35051">2.3300000000000001</cx:pt>
          <cx:pt idx="35052">2.6699999999999999</cx:pt>
          <cx:pt idx="35053">3</cx:pt>
          <cx:pt idx="35054">2.3300000000000001</cx:pt>
          <cx:pt idx="35055">3</cx:pt>
          <cx:pt idx="35056">3</cx:pt>
          <cx:pt idx="35057">2.835</cx:pt>
          <cx:pt idx="35058">2.3300000000000001</cx:pt>
          <cx:pt idx="35059">2.335</cx:pt>
          <cx:pt idx="35060">2.3300000000000001</cx:pt>
          <cx:pt idx="35061">2.3300000000000001</cx:pt>
          <cx:pt idx="35062">2.3300000000000001</cx:pt>
          <cx:pt idx="35063">2.6699999999999999</cx:pt>
          <cx:pt idx="35064">3</cx:pt>
          <cx:pt idx="35065">2</cx:pt>
          <cx:pt idx="35066">2.6699999999999999</cx:pt>
          <cx:pt idx="35067">2</cx:pt>
          <cx:pt idx="35068">3</cx:pt>
          <cx:pt idx="35069">1.6699999999999999</cx:pt>
          <cx:pt idx="35070">3</cx:pt>
          <cx:pt idx="35071">2.3300000000000001</cx:pt>
          <cx:pt idx="35072">2.6699999999999999</cx:pt>
          <cx:pt idx="35073">3</cx:pt>
          <cx:pt idx="35074">2</cx:pt>
          <cx:pt idx="35075">2.6699999999999999</cx:pt>
          <cx:pt idx="35076">2.3300000000000001</cx:pt>
          <cx:pt idx="35077">2.3300000000000001</cx:pt>
          <cx:pt idx="35078">2.6699999999999999</cx:pt>
          <cx:pt idx="35079">3</cx:pt>
          <cx:pt idx="35080">3</cx:pt>
          <cx:pt idx="35081">2.3300000000000001</cx:pt>
          <cx:pt idx="35082">3</cx:pt>
          <cx:pt idx="35083">1.3300000000000001</cx:pt>
          <cx:pt idx="35084">1.6699999999999999</cx:pt>
          <cx:pt idx="35085">2.6699999999999999</cx:pt>
          <cx:pt idx="35086">2.335</cx:pt>
          <cx:pt idx="35087">1</cx:pt>
          <cx:pt idx="35088">3</cx:pt>
          <cx:pt idx="35089">2.6699999999999999</cx:pt>
          <cx:pt idx="35090">2</cx:pt>
          <cx:pt idx="35091">2.3300000000000001</cx:pt>
          <cx:pt idx="35092">2.5533333333333332</cx:pt>
          <cx:pt idx="35093">3</cx:pt>
          <cx:pt idx="35094">2.1699999999999999</cx:pt>
          <cx:pt idx="35095">2.6699999999999999</cx:pt>
          <cx:pt idx="35096">2.3300000000000001</cx:pt>
          <cx:pt idx="35097">2.6699999999999999</cx:pt>
          <cx:pt idx="35098">2.3300000000000001</cx:pt>
          <cx:pt idx="35099">3</cx:pt>
          <cx:pt idx="35100">3</cx:pt>
          <cx:pt idx="35101">2.6699999999999999</cx:pt>
          <cx:pt idx="35102">2.3300000000000001</cx:pt>
          <cx:pt idx="35103">2.6699999999999999</cx:pt>
          <cx:pt idx="35104">2.6699999999999999</cx:pt>
          <cx:pt idx="35105">2.6699999999999999</cx:pt>
          <cx:pt idx="35106">3</cx:pt>
          <cx:pt idx="35107">1</cx:pt>
          <cx:pt idx="35108">3</cx:pt>
          <cx:pt idx="35109">2.6699999999999999</cx:pt>
          <cx:pt idx="35110">2</cx:pt>
          <cx:pt idx="35111">3</cx:pt>
          <cx:pt idx="35112">1.6699999999999999</cx:pt>
          <cx:pt idx="35113">2.6699999999999999</cx:pt>
          <cx:pt idx="35114">2.6699999999999999</cx:pt>
          <cx:pt idx="35115">2.3300000000000001</cx:pt>
          <cx:pt idx="35116">3</cx:pt>
          <cx:pt idx="35117">2</cx:pt>
          <cx:pt idx="35118">2.5</cx:pt>
          <cx:pt idx="35119">3</cx:pt>
          <cx:pt idx="35120">3</cx:pt>
          <cx:pt idx="35121">2.3300000000000001</cx:pt>
          <cx:pt idx="35122">3</cx:pt>
          <cx:pt idx="35123">2.6699999999999999</cx:pt>
          <cx:pt idx="35124">2</cx:pt>
          <cx:pt idx="35125">1</cx:pt>
          <cx:pt idx="35126">1.6699999999999999</cx:pt>
          <cx:pt idx="35127">2</cx:pt>
          <cx:pt idx="35128">3</cx:pt>
          <cx:pt idx="35129">3</cx:pt>
          <cx:pt idx="35130">3</cx:pt>
          <cx:pt idx="35131">2.665</cx:pt>
          <cx:pt idx="35132">2.3300000000000001</cx:pt>
          <cx:pt idx="35133">2.3300000000000001</cx:pt>
          <cx:pt idx="35134">2</cx:pt>
          <cx:pt idx="35135">2.6699999999999999</cx:pt>
          <cx:pt idx="35136">2</cx:pt>
          <cx:pt idx="35137">3</cx:pt>
          <cx:pt idx="35138">2.3300000000000001</cx:pt>
          <cx:pt idx="35139">2</cx:pt>
          <cx:pt idx="35140">2.3300000000000001</cx:pt>
          <cx:pt idx="35141">1.6699999999999999</cx:pt>
          <cx:pt idx="35142">2.6699999999999999</cx:pt>
          <cx:pt idx="35143">2.6699999999999999</cx:pt>
          <cx:pt idx="35144">3</cx:pt>
          <cx:pt idx="35145">2.6699999999999999</cx:pt>
          <cx:pt idx="35146">3</cx:pt>
          <cx:pt idx="35147">3</cx:pt>
          <cx:pt idx="35148">3</cx:pt>
          <cx:pt idx="35149">1.6699999999999999</cx:pt>
          <cx:pt idx="35150">3</cx:pt>
          <cx:pt idx="35151">2.5</cx:pt>
          <cx:pt idx="35152">2.5</cx:pt>
          <cx:pt idx="35153">2.335</cx:pt>
          <cx:pt idx="35154">2.6699999999999999</cx:pt>
          <cx:pt idx="35155">3</cx:pt>
          <cx:pt idx="35156">2.6699999999999999</cx:pt>
          <cx:pt idx="35157">1</cx:pt>
          <cx:pt idx="35158">2.2200000000000002</cx:pt>
          <cx:pt idx="35159">2.6699999999999999</cx:pt>
          <cx:pt idx="35160">3</cx:pt>
          <cx:pt idx="35161">2.6699999999999999</cx:pt>
          <cx:pt idx="35162">2.3300000000000001</cx:pt>
          <cx:pt idx="35163">2.3300000000000001</cx:pt>
          <cx:pt idx="35164">2.3300000000000001</cx:pt>
          <cx:pt idx="35165">2.6699999999999999</cx:pt>
          <cx:pt idx="35166">3</cx:pt>
          <cx:pt idx="35167">2.335</cx:pt>
          <cx:pt idx="35168">1.3300000000000001</cx:pt>
          <cx:pt idx="35169">2.335</cx:pt>
          <cx:pt idx="35170">2.5</cx:pt>
          <cx:pt idx="35171">1.6699999999999999</cx:pt>
          <cx:pt idx="35172">1.3300000000000001</cx:pt>
          <cx:pt idx="35173">2.3300000000000001</cx:pt>
          <cx:pt idx="35174">2.6699999999999999</cx:pt>
          <cx:pt idx="35175">3</cx:pt>
          <cx:pt idx="35176">3</cx:pt>
          <cx:pt idx="35177">2.6699999999999999</cx:pt>
          <cx:pt idx="35178">2.665</cx:pt>
          <cx:pt idx="35179">3</cx:pt>
          <cx:pt idx="35180">2.5</cx:pt>
          <cx:pt idx="35181">2.6699999999999999</cx:pt>
          <cx:pt idx="35182">2.6699999999999999</cx:pt>
          <cx:pt idx="35183">1.835</cx:pt>
          <cx:pt idx="35184">2.4466666666666668</cx:pt>
          <cx:pt idx="35185">2.6699999999999999</cx:pt>
          <cx:pt idx="35186">2.5</cx:pt>
          <cx:pt idx="35187">3</cx:pt>
          <cx:pt idx="35188">3</cx:pt>
          <cx:pt idx="35189">2.6699999999999999</cx:pt>
          <cx:pt idx="35190">3</cx:pt>
          <cx:pt idx="35191">1</cx:pt>
          <cx:pt idx="35192">1.6699999999999999</cx:pt>
          <cx:pt idx="35193">3</cx:pt>
          <cx:pt idx="35194">2.3300000000000001</cx:pt>
          <cx:pt idx="35195">1.5</cx:pt>
          <cx:pt idx="35196">2.6699999999999999</cx:pt>
          <cx:pt idx="35197">3</cx:pt>
          <cx:pt idx="35198">2</cx:pt>
          <cx:pt idx="35199">2.3300000000000001</cx:pt>
          <cx:pt idx="35200">2.335</cx:pt>
          <cx:pt idx="35201">3</cx:pt>
          <cx:pt idx="35202">1.6699999999999999</cx:pt>
          <cx:pt idx="35203">2</cx:pt>
          <cx:pt idx="35204">2.3300000000000001</cx:pt>
          <cx:pt idx="35205">3</cx:pt>
          <cx:pt idx="35206">3</cx:pt>
          <cx:pt idx="35207">2.3300000000000001</cx:pt>
          <cx:pt idx="35208">2</cx:pt>
          <cx:pt idx="35209">2.6699999999999999</cx:pt>
          <cx:pt idx="35210">2</cx:pt>
          <cx:pt idx="35211">2.3300000000000001</cx:pt>
          <cx:pt idx="35212">2.3300000000000001</cx:pt>
          <cx:pt idx="35213">2</cx:pt>
          <cx:pt idx="35214">1.3300000000000001</cx:pt>
          <cx:pt idx="35215">2.6699999999999999</cx:pt>
          <cx:pt idx="35216">2.835</cx:pt>
          <cx:pt idx="35217">2.6699999999999999</cx:pt>
          <cx:pt idx="35218">2.5</cx:pt>
          <cx:pt idx="35219">3</cx:pt>
          <cx:pt idx="35220">3</cx:pt>
          <cx:pt idx="35221">2</cx:pt>
          <cx:pt idx="35222">3</cx:pt>
          <cx:pt idx="35223">3</cx:pt>
          <cx:pt idx="35224">2.8900000000000001</cx:pt>
          <cx:pt idx="35225">3</cx:pt>
          <cx:pt idx="35226">2.3300000000000001</cx:pt>
          <cx:pt idx="35227">2.835</cx:pt>
          <cx:pt idx="35228">2.6699999999999999</cx:pt>
          <cx:pt idx="35229">2</cx:pt>
          <cx:pt idx="35230">2.335</cx:pt>
          <cx:pt idx="35231">3</cx:pt>
          <cx:pt idx="35232">2.6699999999999999</cx:pt>
          <cx:pt idx="35233">3</cx:pt>
          <cx:pt idx="35234">1.3300000000000001</cx:pt>
          <cx:pt idx="35235">2.3300000000000001</cx:pt>
          <cx:pt idx="35236">3</cx:pt>
          <cx:pt idx="35237">3</cx:pt>
          <cx:pt idx="35238">2.3300000000000001</cx:pt>
          <cx:pt idx="35239">2.6699999999999999</cx:pt>
          <cx:pt idx="35240">3</cx:pt>
          <cx:pt idx="35241">1.835</cx:pt>
          <cx:pt idx="35242">2.5</cx:pt>
          <cx:pt idx="35243">3</cx:pt>
          <cx:pt idx="35244">2</cx:pt>
          <cx:pt idx="35245">2.6699999999999999</cx:pt>
          <cx:pt idx="35246">2</cx:pt>
          <cx:pt idx="35247">3</cx:pt>
          <cx:pt idx="35248">3</cx:pt>
          <cx:pt idx="35249">3</cx:pt>
          <cx:pt idx="35250">3</cx:pt>
          <cx:pt idx="35251">3</cx:pt>
          <cx:pt idx="35252">2.6699999999999999</cx:pt>
          <cx:pt idx="35253">3</cx:pt>
          <cx:pt idx="35254">2.2233333333333332</cx:pt>
          <cx:pt idx="35255">3</cx:pt>
          <cx:pt idx="35256">2.3300000000000001</cx:pt>
          <cx:pt idx="35257">3</cx:pt>
          <cx:pt idx="35258">2</cx:pt>
          <cx:pt idx="35259">3</cx:pt>
          <cx:pt idx="35260">2.3300000000000001</cx:pt>
          <cx:pt idx="35261">2.3300000000000001</cx:pt>
          <cx:pt idx="35262">1.6699999999999999</cx:pt>
          <cx:pt idx="35263">2.6699999999999999</cx:pt>
          <cx:pt idx="35264">2.6699999999999999</cx:pt>
          <cx:pt idx="35265">2.6699999999999999</cx:pt>
          <cx:pt idx="35266">1.6699999999999999</cx:pt>
          <cx:pt idx="35267">1.7766666666666666</cx:pt>
          <cx:pt idx="35268">3</cx:pt>
          <cx:pt idx="35269">2.3300000000000001</cx:pt>
          <cx:pt idx="35270">1.6699999999999999</cx:pt>
          <cx:pt idx="35271">3</cx:pt>
          <cx:pt idx="35272">2.3300000000000001</cx:pt>
          <cx:pt idx="35273">3</cx:pt>
          <cx:pt idx="35274">2.6699999999999999</cx:pt>
          <cx:pt idx="35275">2.3300000000000001</cx:pt>
          <cx:pt idx="35276">2.335</cx:pt>
          <cx:pt idx="35277">3</cx:pt>
          <cx:pt idx="35278">3</cx:pt>
          <cx:pt idx="35279">2.6699999999999999</cx:pt>
          <cx:pt idx="35280">2.3300000000000001</cx:pt>
          <cx:pt idx="35281">2</cx:pt>
          <cx:pt idx="35282">1.6699999999999999</cx:pt>
          <cx:pt idx="35283">1</cx:pt>
          <cx:pt idx="35284">2</cx:pt>
          <cx:pt idx="35285">2.5</cx:pt>
          <cx:pt idx="35286">3</cx:pt>
          <cx:pt idx="35287">3</cx:pt>
          <cx:pt idx="35288">2.3333333333333335</cx:pt>
          <cx:pt idx="35289">2.6699999999999999</cx:pt>
          <cx:pt idx="35290">2.3300000000000001</cx:pt>
          <cx:pt idx="35291">3</cx:pt>
          <cx:pt idx="35292">3</cx:pt>
          <cx:pt idx="35293">2</cx:pt>
          <cx:pt idx="35294">2</cx:pt>
          <cx:pt idx="35295">3</cx:pt>
          <cx:pt idx="35296">3</cx:pt>
          <cx:pt idx="35297">3</cx:pt>
          <cx:pt idx="35298">2.3300000000000001</cx:pt>
          <cx:pt idx="35299">2.6699999999999999</cx:pt>
          <cx:pt idx="35300">2.3300000000000001</cx:pt>
          <cx:pt idx="35301">3</cx:pt>
          <cx:pt idx="35302">2.3300000000000001</cx:pt>
          <cx:pt idx="35303">2.6699999999999999</cx:pt>
          <cx:pt idx="35304">1.6699999999999999</cx:pt>
          <cx:pt idx="35305">2</cx:pt>
          <cx:pt idx="35306">3</cx:pt>
          <cx:pt idx="35307">2.3300000000000001</cx:pt>
          <cx:pt idx="35308">1.3300000000000001</cx:pt>
          <cx:pt idx="35309">1.6699999999999999</cx:pt>
          <cx:pt idx="35310">2</cx:pt>
          <cx:pt idx="35311">1.6699999999999999</cx:pt>
          <cx:pt idx="35312">2.3300000000000001</cx:pt>
          <cx:pt idx="35313">3</cx:pt>
          <cx:pt idx="35314">3</cx:pt>
          <cx:pt idx="35315">2</cx:pt>
          <cx:pt idx="35316">3</cx:pt>
          <cx:pt idx="35317">3</cx:pt>
          <cx:pt idx="35318">3</cx:pt>
          <cx:pt idx="35319">3</cx:pt>
          <cx:pt idx="35320">2.6699999999999999</cx:pt>
          <cx:pt idx="35321">2.6699999999999999</cx:pt>
          <cx:pt idx="35322">2.6699999999999999</cx:pt>
          <cx:pt idx="35323">2.665</cx:pt>
          <cx:pt idx="35324">3</cx:pt>
          <cx:pt idx="35325">3</cx:pt>
          <cx:pt idx="35326">1.6699999999999999</cx:pt>
          <cx:pt idx="35327">3</cx:pt>
          <cx:pt idx="35328">2.6699999999999999</cx:pt>
          <cx:pt idx="35329">3</cx:pt>
          <cx:pt idx="35330">2</cx:pt>
          <cx:pt idx="35331">2</cx:pt>
          <cx:pt idx="35332">3</cx:pt>
          <cx:pt idx="35333">2</cx:pt>
          <cx:pt idx="35334">3</cx:pt>
          <cx:pt idx="35335">2.6699999999999999</cx:pt>
          <cx:pt idx="35336">3</cx:pt>
          <cx:pt idx="35337">3</cx:pt>
          <cx:pt idx="35338">3</cx:pt>
          <cx:pt idx="35339">2</cx:pt>
          <cx:pt idx="35340">2</cx:pt>
          <cx:pt idx="35341">2.5</cx:pt>
          <cx:pt idx="35342">2.6699999999999999</cx:pt>
          <cx:pt idx="35343">3</cx:pt>
          <cx:pt idx="35344">2.6699999999999999</cx:pt>
          <cx:pt idx="35345">1.6699999999999999</cx:pt>
          <cx:pt idx="35346">2</cx:pt>
          <cx:pt idx="35347">2.3300000000000001</cx:pt>
          <cx:pt idx="35348">2.165</cx:pt>
          <cx:pt idx="35349">2.6699999999999999</cx:pt>
          <cx:pt idx="35350">2.665</cx:pt>
          <cx:pt idx="35351">1.6699999999999999</cx:pt>
          <cx:pt idx="35352">3</cx:pt>
          <cx:pt idx="35353">2.6699999999999999</cx:pt>
          <cx:pt idx="35354">3</cx:pt>
          <cx:pt idx="35355">2.6699999999999999</cx:pt>
          <cx:pt idx="35356">3</cx:pt>
          <cx:pt idx="35357">2.6699999999999999</cx:pt>
          <cx:pt idx="35358">2.6699999999999999</cx:pt>
          <cx:pt idx="35359">1</cx:pt>
          <cx:pt idx="35360">2</cx:pt>
          <cx:pt idx="35361">3</cx:pt>
          <cx:pt idx="35362">2.4433333333333334</cx:pt>
          <cx:pt idx="35363">3</cx:pt>
          <cx:pt idx="35364">3</cx:pt>
          <cx:pt idx="35365">2.6699999999999999</cx:pt>
          <cx:pt idx="35366">2.3300000000000001</cx:pt>
          <cx:pt idx="35367">3</cx:pt>
          <cx:pt idx="35368">2</cx:pt>
          <cx:pt idx="35369">3</cx:pt>
          <cx:pt idx="35370">2</cx:pt>
          <cx:pt idx="35371">1</cx:pt>
          <cx:pt idx="35372">2.3300000000000001</cx:pt>
          <cx:pt idx="35373">2.3300000000000001</cx:pt>
          <cx:pt idx="35374">3</cx:pt>
          <cx:pt idx="35375">2.165</cx:pt>
          <cx:pt idx="35376">3</cx:pt>
          <cx:pt idx="35377">2.3300000000000001</cx:pt>
          <cx:pt idx="35378">2.3300000000000001</cx:pt>
          <cx:pt idx="35379">3</cx:pt>
          <cx:pt idx="35380">1.3300000000000001</cx:pt>
          <cx:pt idx="35381">3</cx:pt>
          <cx:pt idx="35382">2</cx:pt>
          <cx:pt idx="35383">1.6699999999999999</cx:pt>
          <cx:pt idx="35384">2.3300000000000001</cx:pt>
          <cx:pt idx="35385">1.3300000000000001</cx:pt>
          <cx:pt idx="35386">3</cx:pt>
          <cx:pt idx="35387">2.3300000000000001</cx:pt>
          <cx:pt idx="35388">2.6699999999999999</cx:pt>
          <cx:pt idx="35389">3</cx:pt>
          <cx:pt idx="35390">2</cx:pt>
          <cx:pt idx="35391">3</cx:pt>
          <cx:pt idx="35392">3</cx:pt>
          <cx:pt idx="35393">3</cx:pt>
          <cx:pt idx="35394">2.3300000000000001</cx:pt>
          <cx:pt idx="35395">2.6699999999999999</cx:pt>
          <cx:pt idx="35396">3</cx:pt>
          <cx:pt idx="35397">1.6699999999999999</cx:pt>
          <cx:pt idx="35398">2.3300000000000001</cx:pt>
          <cx:pt idx="35399">2.3300000000000001</cx:pt>
          <cx:pt idx="35400">3</cx:pt>
          <cx:pt idx="35401">2.5</cx:pt>
          <cx:pt idx="35402">3</cx:pt>
          <cx:pt idx="35403">2.5550000000000002</cx:pt>
          <cx:pt idx="35404">3</cx:pt>
          <cx:pt idx="35405">1.3300000000000001</cx:pt>
          <cx:pt idx="35406">3</cx:pt>
          <cx:pt idx="35407">1.3300000000000001</cx:pt>
          <cx:pt idx="35408">2.3300000000000001</cx:pt>
          <cx:pt idx="35409">3</cx:pt>
          <cx:pt idx="35410">2.6699999999999999</cx:pt>
          <cx:pt idx="35411">2</cx:pt>
          <cx:pt idx="35412">2</cx:pt>
          <cx:pt idx="35413">2.3300000000000001</cx:pt>
          <cx:pt idx="35414">3</cx:pt>
          <cx:pt idx="35415">2</cx:pt>
          <cx:pt idx="35416">3</cx:pt>
          <cx:pt idx="35417">2.6699999999999999</cx:pt>
          <cx:pt idx="35418">2.6699999999999999</cx:pt>
          <cx:pt idx="35419">3</cx:pt>
          <cx:pt idx="35420">2.46</cx:pt>
          <cx:pt idx="35421">3</cx:pt>
          <cx:pt idx="35422">3</cx:pt>
          <cx:pt idx="35423">2</cx:pt>
          <cx:pt idx="35424">2.3300000000000001</cx:pt>
          <cx:pt idx="35425">2.1699999999999999</cx:pt>
          <cx:pt idx="35426">2</cx:pt>
          <cx:pt idx="35427">2.6699999999999999</cx:pt>
          <cx:pt idx="35428">1.6699999999999999</cx:pt>
          <cx:pt idx="35429">1.3300000000000001</cx:pt>
          <cx:pt idx="35430">3</cx:pt>
          <cx:pt idx="35431">3</cx:pt>
          <cx:pt idx="35432">1.8899999999999999</cx:pt>
          <cx:pt idx="35433">1.6699999999999999</cx:pt>
          <cx:pt idx="35434">3</cx:pt>
          <cx:pt idx="35435">3</cx:pt>
          <cx:pt idx="35436">2.3300000000000001</cx:pt>
          <cx:pt idx="35437">3</cx:pt>
          <cx:pt idx="35438">2</cx:pt>
          <cx:pt idx="35439">1.835</cx:pt>
          <cx:pt idx="35440">3</cx:pt>
          <cx:pt idx="35441">2.6699999999999999</cx:pt>
          <cx:pt idx="35442">1.6699999999999999</cx:pt>
          <cx:pt idx="35443">3</cx:pt>
          <cx:pt idx="35444">2.665</cx:pt>
          <cx:pt idx="35445">2.6699999999999999</cx:pt>
          <cx:pt idx="35446">3</cx:pt>
          <cx:pt idx="35447">2.6699999999999999</cx:pt>
          <cx:pt idx="35448">3</cx:pt>
          <cx:pt idx="35449">1.3300000000000001</cx:pt>
          <cx:pt idx="35450">3</cx:pt>
          <cx:pt idx="35451">2</cx:pt>
          <cx:pt idx="35452">3</cx:pt>
          <cx:pt idx="35453">3</cx:pt>
          <cx:pt idx="35454">3</cx:pt>
          <cx:pt idx="35455">3</cx:pt>
          <cx:pt idx="35456">2</cx:pt>
          <cx:pt idx="35457">1.6699999999999999</cx:pt>
          <cx:pt idx="35458">2.3300000000000001</cx:pt>
          <cx:pt idx="35459">2.6699999999999999</cx:pt>
          <cx:pt idx="35460">1.6699999999999999</cx:pt>
          <cx:pt idx="35461">3</cx:pt>
          <cx:pt idx="35462">3</cx:pt>
          <cx:pt idx="35463">1.6699999999999999</cx:pt>
          <cx:pt idx="35464">2.6699999999999999</cx:pt>
          <cx:pt idx="35465">1.6699999999999999</cx:pt>
          <cx:pt idx="35466">2.5</cx:pt>
          <cx:pt idx="35467">3</cx:pt>
          <cx:pt idx="35468">2.3300000000000001</cx:pt>
          <cx:pt idx="35469">2</cx:pt>
          <cx:pt idx="35470">1.3300000000000001</cx:pt>
          <cx:pt idx="35471">1.6699999999999999</cx:pt>
          <cx:pt idx="35472">3</cx:pt>
          <cx:pt idx="35473">3</cx:pt>
          <cx:pt idx="35474">3</cx:pt>
          <cx:pt idx="35475">3</cx:pt>
          <cx:pt idx="35476">3</cx:pt>
          <cx:pt idx="35477">3</cx:pt>
          <cx:pt idx="35478">2.665</cx:pt>
          <cx:pt idx="35479">2.3300000000000001</cx:pt>
          <cx:pt idx="35480">2.6699999999999999</cx:pt>
          <cx:pt idx="35481">2</cx:pt>
          <cx:pt idx="35482">3</cx:pt>
          <cx:pt idx="35483">3</cx:pt>
          <cx:pt idx="35484">2.3300000000000001</cx:pt>
          <cx:pt idx="35485">2.835</cx:pt>
          <cx:pt idx="35486">2.3300000000000001</cx:pt>
          <cx:pt idx="35487">1</cx:pt>
          <cx:pt idx="35488">1.8866666666666667</cx:pt>
          <cx:pt idx="35489">2.665</cx:pt>
          <cx:pt idx="35490">2.6699999999999999</cx:pt>
          <cx:pt idx="35491">2.6699999999999999</cx:pt>
          <cx:pt idx="35492">2.835</cx:pt>
          <cx:pt idx="35493">3</cx:pt>
          <cx:pt idx="35494">2.665</cx:pt>
          <cx:pt idx="35495">3</cx:pt>
          <cx:pt idx="35496">2.6699999999999999</cx:pt>
          <cx:pt idx="35497">2.5</cx:pt>
          <cx:pt idx="35498">2</cx:pt>
          <cx:pt idx="35499">2.6699999999999999</cx:pt>
          <cx:pt idx="35500">3</cx:pt>
          <cx:pt idx="35501">3</cx:pt>
          <cx:pt idx="35502">3</cx:pt>
          <cx:pt idx="35503">3</cx:pt>
          <cx:pt idx="35504">2.3300000000000001</cx:pt>
          <cx:pt idx="35505">2.6699999999999999</cx:pt>
          <cx:pt idx="35506">3</cx:pt>
          <cx:pt idx="35507">3</cx:pt>
          <cx:pt idx="35508">2.335</cx:pt>
          <cx:pt idx="35509">2.3300000000000001</cx:pt>
          <cx:pt idx="35510">2.3300000000000001</cx:pt>
          <cx:pt idx="35511">2.6699999999999999</cx:pt>
          <cx:pt idx="35512">2.835</cx:pt>
          <cx:pt idx="35513">2.835</cx:pt>
          <cx:pt idx="35514">3</cx:pt>
          <cx:pt idx="35515">2.1699999999999999</cx:pt>
          <cx:pt idx="35516">2.3300000000000001</cx:pt>
          <cx:pt idx="35517">3</cx:pt>
          <cx:pt idx="35518">2.835</cx:pt>
          <cx:pt idx="35519">2.6699999999999999</cx:pt>
          <cx:pt idx="35520">3</cx:pt>
          <cx:pt idx="35521">3</cx:pt>
          <cx:pt idx="35522">2.3300000000000001</cx:pt>
          <cx:pt idx="35523">2</cx:pt>
          <cx:pt idx="35524">3</cx:pt>
          <cx:pt idx="35525">1.6699999999999999</cx:pt>
          <cx:pt idx="35526">1.3300000000000001</cx:pt>
          <cx:pt idx="35527">3</cx:pt>
          <cx:pt idx="35528">3</cx:pt>
          <cx:pt idx="35529">2.835</cx:pt>
          <cx:pt idx="35530">3</cx:pt>
          <cx:pt idx="35531">2.3300000000000001</cx:pt>
          <cx:pt idx="35532">2.3300000000000001</cx:pt>
          <cx:pt idx="35533">3</cx:pt>
          <cx:pt idx="35534">3</cx:pt>
          <cx:pt idx="35535">2.835</cx:pt>
          <cx:pt idx="35536">3</cx:pt>
          <cx:pt idx="35537">3</cx:pt>
          <cx:pt idx="35538">2.165</cx:pt>
          <cx:pt idx="35539">2.3300000000000001</cx:pt>
          <cx:pt idx="35540">3</cx:pt>
          <cx:pt idx="35541">3</cx:pt>
          <cx:pt idx="35542">3</cx:pt>
          <cx:pt idx="35543">2.3300000000000001</cx:pt>
          <cx:pt idx="35544">1</cx:pt>
          <cx:pt idx="35545">1.6699999999999999</cx:pt>
          <cx:pt idx="35546">2.6699999999999999</cx:pt>
          <cx:pt idx="35547">1.6699999999999999</cx:pt>
          <cx:pt idx="35548">2.3300000000000001</cx:pt>
          <cx:pt idx="35549">2</cx:pt>
          <cx:pt idx="35550">3</cx:pt>
          <cx:pt idx="35551">2</cx:pt>
          <cx:pt idx="35552">2.6699999999999999</cx:pt>
          <cx:pt idx="35553">2</cx:pt>
          <cx:pt idx="35554">3</cx:pt>
          <cx:pt idx="35555">2.165</cx:pt>
          <cx:pt idx="35556">1.6699999999999999</cx:pt>
          <cx:pt idx="35557">2.6699999999999999</cx:pt>
          <cx:pt idx="35558">2.75</cx:pt>
          <cx:pt idx="35559">2.6699999999999999</cx:pt>
          <cx:pt idx="35560">2.6699999999999999</cx:pt>
          <cx:pt idx="35561">3</cx:pt>
          <cx:pt idx="35562">1.3300000000000001</cx:pt>
          <cx:pt idx="35563">1.6699999999999999</cx:pt>
          <cx:pt idx="35564">3</cx:pt>
          <cx:pt idx="35565">2.6699999999999999</cx:pt>
          <cx:pt idx="35566">3</cx:pt>
          <cx:pt idx="35567">2</cx:pt>
          <cx:pt idx="35568">1.3300000000000001</cx:pt>
          <cx:pt idx="35569">3</cx:pt>
          <cx:pt idx="35570">3</cx:pt>
          <cx:pt idx="35571">2.665</cx:pt>
          <cx:pt idx="35572">3</cx:pt>
          <cx:pt idx="35573">2.665</cx:pt>
          <cx:pt idx="35574">2.6699999999999999</cx:pt>
          <cx:pt idx="35575">2.5</cx:pt>
          <cx:pt idx="35576">3</cx:pt>
          <cx:pt idx="35577">2.3300000000000001</cx:pt>
          <cx:pt idx="35578">2.6699999999999999</cx:pt>
          <cx:pt idx="35579">3</cx:pt>
          <cx:pt idx="35580">2.6699999999999999</cx:pt>
          <cx:pt idx="35581">3</cx:pt>
          <cx:pt idx="35582">2.6699999999999999</cx:pt>
          <cx:pt idx="35583">3</cx:pt>
          <cx:pt idx="35584">3</cx:pt>
          <cx:pt idx="35585">2.6699999999999999</cx:pt>
          <cx:pt idx="35586">2.3300000000000001</cx:pt>
          <cx:pt idx="35587">3</cx:pt>
          <cx:pt idx="35588">3</cx:pt>
          <cx:pt idx="35589">3</cx:pt>
          <cx:pt idx="35590">2.3300000000000001</cx:pt>
          <cx:pt idx="35591">2.6699999999999999</cx:pt>
          <cx:pt idx="35592">1</cx:pt>
          <cx:pt idx="35593">2.6699999999999999</cx:pt>
          <cx:pt idx="35594">2.6699999999999999</cx:pt>
          <cx:pt idx="35595">1.3300000000000001</cx:pt>
          <cx:pt idx="35596">3</cx:pt>
          <cx:pt idx="35597">1.3300000000000001</cx:pt>
          <cx:pt idx="35598">2.335</cx:pt>
          <cx:pt idx="35599">3</cx:pt>
          <cx:pt idx="35600">3</cx:pt>
          <cx:pt idx="35601">3</cx:pt>
          <cx:pt idx="35602">3</cx:pt>
          <cx:pt idx="35603">2</cx:pt>
          <cx:pt idx="35604">2.3300000000000001</cx:pt>
          <cx:pt idx="35605">2.5</cx:pt>
          <cx:pt idx="35606">3</cx:pt>
          <cx:pt idx="35607">2</cx:pt>
          <cx:pt idx="35608">3</cx:pt>
          <cx:pt idx="35609">3</cx:pt>
          <cx:pt idx="35610">2.3300000000000001</cx:pt>
          <cx:pt idx="35611">1.6699999999999999</cx:pt>
          <cx:pt idx="35612">2.6699999999999999</cx:pt>
          <cx:pt idx="35613">1.3300000000000001</cx:pt>
          <cx:pt idx="35614">3</cx:pt>
          <cx:pt idx="35615">2.6699999999999999</cx:pt>
          <cx:pt idx="35616">1.6699999999999999</cx:pt>
          <cx:pt idx="35617">3</cx:pt>
          <cx:pt idx="35618">1.6699999999999999</cx:pt>
          <cx:pt idx="35619">1.6699999999999999</cx:pt>
          <cx:pt idx="35620">2</cx:pt>
          <cx:pt idx="35621">1.3300000000000001</cx:pt>
          <cx:pt idx="35622">2.3300000000000001</cx:pt>
          <cx:pt idx="35623">2.6699999999999999</cx:pt>
          <cx:pt idx="35624">2.3300000000000001</cx:pt>
          <cx:pt idx="35625">3</cx:pt>
          <cx:pt idx="35626">2</cx:pt>
          <cx:pt idx="35627">2.665</cx:pt>
          <cx:pt idx="35628">2.3300000000000001</cx:pt>
          <cx:pt idx="35629">1.6699999999999999</cx:pt>
          <cx:pt idx="35630">1.6699999999999999</cx:pt>
          <cx:pt idx="35631">2</cx:pt>
          <cx:pt idx="35632">3</cx:pt>
          <cx:pt idx="35633">1.6699999999999999</cx:pt>
          <cx:pt idx="35634">2.6699999999999999</cx:pt>
          <cx:pt idx="35635">1.8300000000000001</cx:pt>
          <cx:pt idx="35636">2.6699999999999999</cx:pt>
          <cx:pt idx="35637">1.6699999999999999</cx:pt>
          <cx:pt idx="35638">2.1699999999999999</cx:pt>
          <cx:pt idx="35639">2.6699999999999999</cx:pt>
          <cx:pt idx="35640">3</cx:pt>
          <cx:pt idx="35641">3</cx:pt>
          <cx:pt idx="35642">2</cx:pt>
          <cx:pt idx="35643">2.6699999999999999</cx:pt>
          <cx:pt idx="35644">2.6699999999999999</cx:pt>
          <cx:pt idx="35645">1.6699999999999999</cx:pt>
          <cx:pt idx="35646">2</cx:pt>
          <cx:pt idx="35647">2.6699999999999999</cx:pt>
          <cx:pt idx="35648">3</cx:pt>
          <cx:pt idx="35649">2.6699999999999999</cx:pt>
          <cx:pt idx="35650">1.6699999999999999</cx:pt>
          <cx:pt idx="35651">2.3300000000000001</cx:pt>
          <cx:pt idx="35652">2.835</cx:pt>
          <cx:pt idx="35653">2.3300000000000001</cx:pt>
          <cx:pt idx="35654">2.6699999999999999</cx:pt>
          <cx:pt idx="35655">3</cx:pt>
          <cx:pt idx="35656">3</cx:pt>
          <cx:pt idx="35657">2</cx:pt>
          <cx:pt idx="35658">2.3300000000000001</cx:pt>
          <cx:pt idx="35659">2</cx:pt>
          <cx:pt idx="35660">3</cx:pt>
          <cx:pt idx="35661">2.6699999999999999</cx:pt>
          <cx:pt idx="35662">2.3300000000000001</cx:pt>
          <cx:pt idx="35663">2.335</cx:pt>
          <cx:pt idx="35664">2.3300000000000001</cx:pt>
          <cx:pt idx="35665">3</cx:pt>
          <cx:pt idx="35666">1.3300000000000001</cx:pt>
          <cx:pt idx="35667">3</cx:pt>
          <cx:pt idx="35668">2.3300000000000001</cx:pt>
          <cx:pt idx="35669">2.6699999999999999</cx:pt>
          <cx:pt idx="35670">2.6699999999999999</cx:pt>
          <cx:pt idx="35671">2.3300000000000001</cx:pt>
          <cx:pt idx="35672">3</cx:pt>
          <cx:pt idx="35673">2</cx:pt>
          <cx:pt idx="35674">2.6699999999999999</cx:pt>
          <cx:pt idx="35675">3</cx:pt>
          <cx:pt idx="35676">2</cx:pt>
          <cx:pt idx="35677">1.6699999999999999</cx:pt>
          <cx:pt idx="35678">2</cx:pt>
          <cx:pt idx="35679">1.3300000000000001</cx:pt>
          <cx:pt idx="35680">2.5</cx:pt>
          <cx:pt idx="35681">3</cx:pt>
          <cx:pt idx="35682">1.6699999999999999</cx:pt>
          <cx:pt idx="35683">3</cx:pt>
          <cx:pt idx="35684">2.165</cx:pt>
          <cx:pt idx="35685">1.665</cx:pt>
          <cx:pt idx="35686">2.835</cx:pt>
          <cx:pt idx="35687">2.3300000000000001</cx:pt>
          <cx:pt idx="35688">3</cx:pt>
          <cx:pt idx="35689">2.6699999999999999</cx:pt>
          <cx:pt idx="35690">2.165</cx:pt>
          <cx:pt idx="35691">3</cx:pt>
          <cx:pt idx="35692">2.6699999999999999</cx:pt>
          <cx:pt idx="35693">3</cx:pt>
          <cx:pt idx="35694">3</cx:pt>
          <cx:pt idx="35695">2.6699999999999999</cx:pt>
          <cx:pt idx="35696">3</cx:pt>
          <cx:pt idx="35697">2.6699999999999999</cx:pt>
          <cx:pt idx="35698">3</cx:pt>
          <cx:pt idx="35699">2.6699999999999999</cx:pt>
          <cx:pt idx="35700">2.6699999999999999</cx:pt>
          <cx:pt idx="35701">3</cx:pt>
          <cx:pt idx="35702">2.3300000000000001</cx:pt>
          <cx:pt idx="35703">2.165</cx:pt>
          <cx:pt idx="35704">3</cx:pt>
          <cx:pt idx="35705">2.3300000000000001</cx:pt>
          <cx:pt idx="35706">2</cx:pt>
          <cx:pt idx="35707">2.835</cx:pt>
          <cx:pt idx="35708">2.6699999999999999</cx:pt>
          <cx:pt idx="35709">3</cx:pt>
          <cx:pt idx="35710">2</cx:pt>
          <cx:pt idx="35711">3</cx:pt>
          <cx:pt idx="35712">3</cx:pt>
          <cx:pt idx="35713">3</cx:pt>
          <cx:pt idx="35714">3</cx:pt>
          <cx:pt idx="35715">3</cx:pt>
          <cx:pt idx="35716">1.6699999999999999</cx:pt>
          <cx:pt idx="35717">2</cx:pt>
          <cx:pt idx="35718">3</cx:pt>
          <cx:pt idx="35719">2</cx:pt>
          <cx:pt idx="35720">1.6699999999999999</cx:pt>
          <cx:pt idx="35721">3</cx:pt>
          <cx:pt idx="35722">2.3300000000000001</cx:pt>
          <cx:pt idx="35723">2.6699999999999999</cx:pt>
          <cx:pt idx="35724">2.165</cx:pt>
          <cx:pt idx="35725">2.6699999999999999</cx:pt>
          <cx:pt idx="35726">2.6699999999999999</cx:pt>
          <cx:pt idx="35727">2.3300000000000001</cx:pt>
          <cx:pt idx="35728">2.6699999999999999</cx:pt>
          <cx:pt idx="35729">2</cx:pt>
          <cx:pt idx="35730">2</cx:pt>
          <cx:pt idx="35731">2.6699999999999999</cx:pt>
          <cx:pt idx="35732">1.335</cx:pt>
          <cx:pt idx="35733">1.6699999999999999</cx:pt>
          <cx:pt idx="35734">2.6699999999999999</cx:pt>
          <cx:pt idx="35735">3</cx:pt>
          <cx:pt idx="35736">3</cx:pt>
          <cx:pt idx="35737">2.3300000000000001</cx:pt>
          <cx:pt idx="35738">3</cx:pt>
          <cx:pt idx="35739">2.6699999999999999</cx:pt>
          <cx:pt idx="35740">3</cx:pt>
          <cx:pt idx="35741">3</cx:pt>
          <cx:pt idx="35742">3</cx:pt>
          <cx:pt idx="35743">3</cx:pt>
          <cx:pt idx="35744">2</cx:pt>
          <cx:pt idx="35745">2.6699999999999999</cx:pt>
          <cx:pt idx="35746">2.6699999999999999</cx:pt>
          <cx:pt idx="35747">2.6699999999999999</cx:pt>
          <cx:pt idx="35748">3</cx:pt>
          <cx:pt idx="35749">2</cx:pt>
          <cx:pt idx="35750">2.3300000000000001</cx:pt>
          <cx:pt idx="35751">2.6699999999999999</cx:pt>
          <cx:pt idx="35752">3</cx:pt>
          <cx:pt idx="35753">2.835</cx:pt>
          <cx:pt idx="35754">2.3300000000000001</cx:pt>
          <cx:pt idx="35755">1</cx:pt>
          <cx:pt idx="35756">3</cx:pt>
          <cx:pt idx="35757">1.3300000000000001</cx:pt>
          <cx:pt idx="35758">2.6699999999999999</cx:pt>
          <cx:pt idx="35759">1.6699999999999999</cx:pt>
          <cx:pt idx="35760">3</cx:pt>
          <cx:pt idx="35761">3</cx:pt>
          <cx:pt idx="35762">2</cx:pt>
          <cx:pt idx="35763">2.3300000000000001</cx:pt>
          <cx:pt idx="35764">2</cx:pt>
          <cx:pt idx="35765">3</cx:pt>
          <cx:pt idx="35766">3</cx:pt>
          <cx:pt idx="35767">2.3300000000000001</cx:pt>
          <cx:pt idx="35768">2.6699999999999999</cx:pt>
          <cx:pt idx="35769">2.3300000000000001</cx:pt>
          <cx:pt idx="35770">2.3300000000000001</cx:pt>
          <cx:pt idx="35771">1.6699999999999999</cx:pt>
          <cx:pt idx="35772">3</cx:pt>
          <cx:pt idx="35773">2.3300000000000001</cx:pt>
          <cx:pt idx="35774">2.3300000000000001</cx:pt>
          <cx:pt idx="35775">2</cx:pt>
          <cx:pt idx="35776">2.3300000000000001</cx:pt>
          <cx:pt idx="35777">2.6699999999999999</cx:pt>
          <cx:pt idx="35778">2.6699999999999999</cx:pt>
          <cx:pt idx="35779">3</cx:pt>
          <cx:pt idx="35780">2.6699999999999999</cx:pt>
          <cx:pt idx="35781">2.3300000000000001</cx:pt>
          <cx:pt idx="35782">2.3300000000000001</cx:pt>
          <cx:pt idx="35783">2.335</cx:pt>
          <cx:pt idx="35784">3</cx:pt>
          <cx:pt idx="35785">3</cx:pt>
          <cx:pt idx="35786">2.6699999999999999</cx:pt>
          <cx:pt idx="35787">2.5566666666666666</cx:pt>
          <cx:pt idx="35788">2.3300000000000001</cx:pt>
          <cx:pt idx="35789">1</cx:pt>
          <cx:pt idx="35790">3</cx:pt>
          <cx:pt idx="35791">2.6699999999999999</cx:pt>
          <cx:pt idx="35792">2.6699999999999999</cx:pt>
          <cx:pt idx="35793">3</cx:pt>
          <cx:pt idx="35794">2</cx:pt>
          <cx:pt idx="35795">3</cx:pt>
          <cx:pt idx="35796">1.3300000000000001</cx:pt>
          <cx:pt idx="35797">1.3300000000000001</cx:pt>
          <cx:pt idx="35798">2</cx:pt>
          <cx:pt idx="35799">2</cx:pt>
          <cx:pt idx="35800">3</cx:pt>
          <cx:pt idx="35801">3</cx:pt>
          <cx:pt idx="35802">2</cx:pt>
          <cx:pt idx="35803">2.3300000000000001</cx:pt>
          <cx:pt idx="35804">3</cx:pt>
          <cx:pt idx="35805">3</cx:pt>
          <cx:pt idx="35806">1.6699999999999999</cx:pt>
          <cx:pt idx="35807">2.6699999999999999</cx:pt>
          <cx:pt idx="35808">2</cx:pt>
          <cx:pt idx="35809">2</cx:pt>
          <cx:pt idx="35810">3</cx:pt>
          <cx:pt idx="35811">2.3300000000000001</cx:pt>
          <cx:pt idx="35812">2.6699999999999999</cx:pt>
          <cx:pt idx="35813">3</cx:pt>
          <cx:pt idx="35814">2.3300000000000001</cx:pt>
          <cx:pt idx="35815">3</cx:pt>
          <cx:pt idx="35816">1.6699999999999999</cx:pt>
          <cx:pt idx="35817">2.6699999999999999</cx:pt>
          <cx:pt idx="35818">3</cx:pt>
          <cx:pt idx="35819">2.3300000000000001</cx:pt>
          <cx:pt idx="35820">3</cx:pt>
          <cx:pt idx="35821">1</cx:pt>
          <cx:pt idx="35822">2</cx:pt>
          <cx:pt idx="35823">2.3300000000000001</cx:pt>
          <cx:pt idx="35824">2</cx:pt>
          <cx:pt idx="35825">3</cx:pt>
          <cx:pt idx="35826">2</cx:pt>
          <cx:pt idx="35827">3</cx:pt>
          <cx:pt idx="35828">2</cx:pt>
          <cx:pt idx="35829">3</cx:pt>
          <cx:pt idx="35830">2.835</cx:pt>
          <cx:pt idx="35831">3</cx:pt>
          <cx:pt idx="35832">2.6699999999999999</cx:pt>
          <cx:pt idx="35833">3</cx:pt>
          <cx:pt idx="35834">2.3300000000000001</cx:pt>
          <cx:pt idx="35835">2.3300000000000001</cx:pt>
          <cx:pt idx="35836">2.3300000000000001</cx:pt>
          <cx:pt idx="35837">3</cx:pt>
          <cx:pt idx="35838">2.3300000000000001</cx:pt>
          <cx:pt idx="35839">2</cx:pt>
          <cx:pt idx="35840">3</cx:pt>
          <cx:pt idx="35841">3</cx:pt>
          <cx:pt idx="35842">2.6699999999999999</cx:pt>
          <cx:pt idx="35843">2.6699999999999999</cx:pt>
          <cx:pt idx="35844">1.3300000000000001</cx:pt>
          <cx:pt idx="35845">2</cx:pt>
          <cx:pt idx="35846">3</cx:pt>
          <cx:pt idx="35847">3</cx:pt>
          <cx:pt idx="35848">2.6699999999999999</cx:pt>
          <cx:pt idx="35849">3</cx:pt>
          <cx:pt idx="35850">1.3300000000000001</cx:pt>
          <cx:pt idx="35851">2.6699999999999999</cx:pt>
          <cx:pt idx="35852">2.3300000000000001</cx:pt>
          <cx:pt idx="35853">2.165</cx:pt>
          <cx:pt idx="35854">2.1699999999999999</cx:pt>
          <cx:pt idx="35855">2</cx:pt>
          <cx:pt idx="35856">2.6699999999999999</cx:pt>
          <cx:pt idx="35857">2.3300000000000001</cx:pt>
          <cx:pt idx="35858">2.6699999999999999</cx:pt>
          <cx:pt idx="35859">2.3300000000000001</cx:pt>
          <cx:pt idx="35860">3</cx:pt>
          <cx:pt idx="35861">2.6699999999999999</cx:pt>
          <cx:pt idx="35862">2.6699999999999999</cx:pt>
          <cx:pt idx="35863">2.6699999999999999</cx:pt>
          <cx:pt idx="35864">2.6699999999999999</cx:pt>
          <cx:pt idx="35865">2.4433333333333334</cx:pt>
          <cx:pt idx="35866">2</cx:pt>
          <cx:pt idx="35867">2.6699999999999999</cx:pt>
          <cx:pt idx="35868">2.665</cx:pt>
          <cx:pt idx="35869">2.6699999999999999</cx:pt>
          <cx:pt idx="35870">2.3300000000000001</cx:pt>
          <cx:pt idx="35871">2.3300000000000001</cx:pt>
          <cx:pt idx="35872">1.3300000000000001</cx:pt>
          <cx:pt idx="35873">2</cx:pt>
          <cx:pt idx="35874">2.6699999999999999</cx:pt>
          <cx:pt idx="35875">2</cx:pt>
          <cx:pt idx="35876">2</cx:pt>
          <cx:pt idx="35877">2.3300000000000001</cx:pt>
          <cx:pt idx="35878">2</cx:pt>
          <cx:pt idx="35879">1.6699999999999999</cx:pt>
          <cx:pt idx="35880">3</cx:pt>
          <cx:pt idx="35881">2.3300000000000001</cx:pt>
          <cx:pt idx="35882">1.6699999999999999</cx:pt>
          <cx:pt idx="35883">3</cx:pt>
          <cx:pt idx="35884">2.6699999999999999</cx:pt>
          <cx:pt idx="35885">2.3300000000000001</cx:pt>
          <cx:pt idx="35886">2.6699999999999999</cx:pt>
          <cx:pt idx="35887">3</cx:pt>
          <cx:pt idx="35888">3</cx:pt>
          <cx:pt idx="35889">2</cx:pt>
          <cx:pt idx="35890">2</cx:pt>
          <cx:pt idx="35891">2.3300000000000001</cx:pt>
          <cx:pt idx="35892">3</cx:pt>
          <cx:pt idx="35893">2</cx:pt>
          <cx:pt idx="35894">3</cx:pt>
          <cx:pt idx="35895">2.6666666666666665</cx:pt>
          <cx:pt idx="35896">2.3366666666666664</cx:pt>
          <cx:pt idx="35897">2.6699999999999999</cx:pt>
          <cx:pt idx="35898">2</cx:pt>
          <cx:pt idx="35899">2</cx:pt>
          <cx:pt idx="35900">2.6699999999999999</cx:pt>
          <cx:pt idx="35901">2.6699999999999999</cx:pt>
          <cx:pt idx="35902">2.6699999999999999</cx:pt>
          <cx:pt idx="35903">1.8300000000000001</cx:pt>
          <cx:pt idx="35904">1.6699999999999999</cx:pt>
          <cx:pt idx="35905">3</cx:pt>
          <cx:pt idx="35906">1.6699999999999999</cx:pt>
          <cx:pt idx="35907">2.6699999999999999</cx:pt>
          <cx:pt idx="35908">1.6699999999999999</cx:pt>
          <cx:pt idx="35909">2.3300000000000001</cx:pt>
          <cx:pt idx="35910">2.6699999999999999</cx:pt>
          <cx:pt idx="35911">2.3300000000000001</cx:pt>
          <cx:pt idx="35912">1.6699999999999999</cx:pt>
          <cx:pt idx="35913">1.6699999999999999</cx:pt>
          <cx:pt idx="35914">2.3300000000000001</cx:pt>
          <cx:pt idx="35915">1.3300000000000001</cx:pt>
          <cx:pt idx="35916">3</cx:pt>
          <cx:pt idx="35917">1.6699999999999999</cx:pt>
          <cx:pt idx="35918">2</cx:pt>
          <cx:pt idx="35919">2</cx:pt>
          <cx:pt idx="35920">3</cx:pt>
          <cx:pt idx="35921">3</cx:pt>
          <cx:pt idx="35922">2.3300000000000001</cx:pt>
          <cx:pt idx="35923">2.3300000000000001</cx:pt>
          <cx:pt idx="35924">2.1099999999999999</cx:pt>
          <cx:pt idx="35925">2.5</cx:pt>
          <cx:pt idx="35926">3</cx:pt>
          <cx:pt idx="35927">3</cx:pt>
          <cx:pt idx="35928">2.3300000000000001</cx:pt>
          <cx:pt idx="35929">2</cx:pt>
          <cx:pt idx="35930">3</cx:pt>
          <cx:pt idx="35931">2.3300000000000001</cx:pt>
          <cx:pt idx="35932">2.6699999999999999</cx:pt>
          <cx:pt idx="35933">1.6699999999999999</cx:pt>
          <cx:pt idx="35934">3</cx:pt>
          <cx:pt idx="35935">1.6699999999999999</cx:pt>
          <cx:pt idx="35936">3</cx:pt>
          <cx:pt idx="35937">2.3300000000000001</cx:pt>
          <cx:pt idx="35938">2.6699999999999999</cx:pt>
          <cx:pt idx="35939">1.335</cx:pt>
          <cx:pt idx="35940">2.6699999999999999</cx:pt>
          <cx:pt idx="35941">2.335</cx:pt>
          <cx:pt idx="35942">2.6699999999999999</cx:pt>
          <cx:pt idx="35943">2</cx:pt>
          <cx:pt idx="35944">2</cx:pt>
          <cx:pt idx="35945">3</cx:pt>
          <cx:pt idx="35946">3</cx:pt>
          <cx:pt idx="35947">3</cx:pt>
          <cx:pt idx="35948">2.835</cx:pt>
          <cx:pt idx="35949">2.6699999999999999</cx:pt>
          <cx:pt idx="35950">2</cx:pt>
          <cx:pt idx="35951">2.6699999999999999</cx:pt>
          <cx:pt idx="35952">3</cx:pt>
          <cx:pt idx="35953">2.6699999999999999</cx:pt>
          <cx:pt idx="35954">3</cx:pt>
          <cx:pt idx="35955">3</cx:pt>
          <cx:pt idx="35956">1.6699999999999999</cx:pt>
          <cx:pt idx="35957">2</cx:pt>
          <cx:pt idx="35958">2</cx:pt>
          <cx:pt idx="35959">3</cx:pt>
          <cx:pt idx="35960">2.6699999999999999</cx:pt>
          <cx:pt idx="35961">3</cx:pt>
          <cx:pt idx="35962">2.6699999999999999</cx:pt>
          <cx:pt idx="35963">2.6699999999999999</cx:pt>
          <cx:pt idx="35964">3</cx:pt>
          <cx:pt idx="35965">2.6699999999999999</cx:pt>
          <cx:pt idx="35966">3</cx:pt>
          <cx:pt idx="35967">3</cx:pt>
          <cx:pt idx="35968">3</cx:pt>
          <cx:pt idx="35969">2.3300000000000001</cx:pt>
          <cx:pt idx="35970">3</cx:pt>
          <cx:pt idx="35971">2.5</cx:pt>
          <cx:pt idx="35972">2.5</cx:pt>
          <cx:pt idx="35973">2.3300000000000001</cx:pt>
          <cx:pt idx="35974">2.3300000000000001</cx:pt>
          <cx:pt idx="35975">3</cx:pt>
          <cx:pt idx="35976">1</cx:pt>
          <cx:pt idx="35977">2.1099999999999999</cx:pt>
          <cx:pt idx="35978">2.3300000000000001</cx:pt>
          <cx:pt idx="35979">2.6699999999999999</cx:pt>
          <cx:pt idx="35980">2.665</cx:pt>
          <cx:pt idx="35981">2.3300000000000001</cx:pt>
          <cx:pt idx="35982">1.3300000000000001</cx:pt>
          <cx:pt idx="35983">2.3300000000000001</cx:pt>
          <cx:pt idx="35984">2</cx:pt>
          <cx:pt idx="35985">2</cx:pt>
          <cx:pt idx="35986">3</cx:pt>
          <cx:pt idx="35987">3</cx:pt>
          <cx:pt idx="35988">2.3300000000000001</cx:pt>
          <cx:pt idx="35989">2.165</cx:pt>
          <cx:pt idx="35990">3</cx:pt>
          <cx:pt idx="35991">2.25</cx:pt>
          <cx:pt idx="35992">3</cx:pt>
          <cx:pt idx="35993">3</cx:pt>
          <cx:pt idx="35994">2.6699999999999999</cx:pt>
          <cx:pt idx="35995">2.4433333333333334</cx:pt>
          <cx:pt idx="35996">3</cx:pt>
          <cx:pt idx="35997">3</cx:pt>
          <cx:pt idx="35998">1.665</cx:pt>
          <cx:pt idx="35999">2.6699999999999999</cx:pt>
          <cx:pt idx="36000">2.1699999999999999</cx:pt>
          <cx:pt idx="36001">3</cx:pt>
          <cx:pt idx="36002">3</cx:pt>
          <cx:pt idx="36003">2</cx:pt>
          <cx:pt idx="36004">2.5</cx:pt>
          <cx:pt idx="36005">1.3300000000000001</cx:pt>
          <cx:pt idx="36006">2.6699999999999999</cx:pt>
          <cx:pt idx="36007">1.6699999999999999</cx:pt>
          <cx:pt idx="36008">2.3300000000000001</cx:pt>
          <cx:pt idx="36009">2.3300000000000001</cx:pt>
          <cx:pt idx="36010">1.835</cx:pt>
          <cx:pt idx="36011">3</cx:pt>
          <cx:pt idx="36012">2.6699999999999999</cx:pt>
          <cx:pt idx="36013">1</cx:pt>
          <cx:pt idx="36014">2.3300000000000001</cx:pt>
          <cx:pt idx="36015">3</cx:pt>
          <cx:pt idx="36016">1.3300000000000001</cx:pt>
          <cx:pt idx="36017">3</cx:pt>
          <cx:pt idx="36018">2.3300000000000001</cx:pt>
          <cx:pt idx="36019">2.3300000000000001</cx:pt>
          <cx:pt idx="36020">3</cx:pt>
          <cx:pt idx="36021">2.6699999999999999</cx:pt>
          <cx:pt idx="36022">2.6699999999999999</cx:pt>
          <cx:pt idx="36023">3</cx:pt>
          <cx:pt idx="36024">2.3300000000000001</cx:pt>
          <cx:pt idx="36025">1.3300000000000001</cx:pt>
          <cx:pt idx="36026">2.835</cx:pt>
          <cx:pt idx="36027">3</cx:pt>
          <cx:pt idx="36028">2</cx:pt>
          <cx:pt idx="36029">2</cx:pt>
          <cx:pt idx="36030">1</cx:pt>
          <cx:pt idx="36031">3</cx:pt>
          <cx:pt idx="36032">2.6699999999999999</cx:pt>
          <cx:pt idx="36033">1.6699999999999999</cx:pt>
          <cx:pt idx="36034">2.3333333333333335</cx:pt>
          <cx:pt idx="36035">2</cx:pt>
          <cx:pt idx="36036">2.3300000000000001</cx:pt>
          <cx:pt idx="36037">2</cx:pt>
          <cx:pt idx="36038">2.3300000000000001</cx:pt>
          <cx:pt idx="36039">2.3366666666666664</cx:pt>
          <cx:pt idx="36040">2</cx:pt>
          <cx:pt idx="36041">1.6699999999999999</cx:pt>
          <cx:pt idx="36042">3</cx:pt>
          <cx:pt idx="36043">2.835</cx:pt>
          <cx:pt idx="36044">2</cx:pt>
          <cx:pt idx="36045">3</cx:pt>
          <cx:pt idx="36046">3</cx:pt>
          <cx:pt idx="36047">2.3300000000000001</cx:pt>
          <cx:pt idx="36048">3</cx:pt>
          <cx:pt idx="36049">3</cx:pt>
          <cx:pt idx="36050">2.3300000000000001</cx:pt>
          <cx:pt idx="36051">3</cx:pt>
          <cx:pt idx="36052">2.5</cx:pt>
          <cx:pt idx="36053">3</cx:pt>
          <cx:pt idx="36054">2.6699999999999999</cx:pt>
          <cx:pt idx="36055">3</cx:pt>
          <cx:pt idx="36056">2.5533333333333332</cx:pt>
          <cx:pt idx="36057">2.335</cx:pt>
          <cx:pt idx="36058">2.6699999999999999</cx:pt>
          <cx:pt idx="36059">1</cx:pt>
          <cx:pt idx="36060">2.5</cx:pt>
          <cx:pt idx="36061">1.6699999999999999</cx:pt>
          <cx:pt idx="36062">1.3300000000000001</cx:pt>
          <cx:pt idx="36063">2</cx:pt>
          <cx:pt idx="36064">2.5</cx:pt>
          <cx:pt idx="36065">3</cx:pt>
          <cx:pt idx="36066">2.3300000000000001</cx:pt>
          <cx:pt idx="36067">3</cx:pt>
          <cx:pt idx="36068">3</cx:pt>
          <cx:pt idx="36069">3</cx:pt>
          <cx:pt idx="36070">2</cx:pt>
          <cx:pt idx="36071">2.3300000000000001</cx:pt>
          <cx:pt idx="36072">2.1699999999999999</cx:pt>
          <cx:pt idx="36073">1.6699999999999999</cx:pt>
          <cx:pt idx="36074">2.3300000000000001</cx:pt>
          <cx:pt idx="36075">1.6699999999999999</cx:pt>
          <cx:pt idx="36076">1.6699999999999999</cx:pt>
          <cx:pt idx="36077">3</cx:pt>
          <cx:pt idx="36078">2</cx:pt>
          <cx:pt idx="36079">2.165</cx:pt>
          <cx:pt idx="36080">2.6699999999999999</cx:pt>
          <cx:pt idx="36081">2.3300000000000001</cx:pt>
          <cx:pt idx="36082">2.1699999999999999</cx:pt>
          <cx:pt idx="36083">1.3300000000000001</cx:pt>
          <cx:pt idx="36084">2.5533333333333332</cx:pt>
          <cx:pt idx="36085">3</cx:pt>
          <cx:pt idx="36086">2</cx:pt>
          <cx:pt idx="36087">2.3300000000000001</cx:pt>
          <cx:pt idx="36088">1.3300000000000001</cx:pt>
          <cx:pt idx="36089">2.3300000000000001</cx:pt>
          <cx:pt idx="36090">2.5</cx:pt>
          <cx:pt idx="36091">3</cx:pt>
          <cx:pt idx="36092">1.6699999999999999</cx:pt>
          <cx:pt idx="36093">2.6699999999999999</cx:pt>
          <cx:pt idx="36094">1.6699999999999999</cx:pt>
          <cx:pt idx="36095">3</cx:pt>
          <cx:pt idx="36096">2.665</cx:pt>
          <cx:pt idx="36097">2.6699999999999999</cx:pt>
          <cx:pt idx="36098">2.6699999999999999</cx:pt>
          <cx:pt idx="36099">2</cx:pt>
          <cx:pt idx="36100">2.3300000000000001</cx:pt>
          <cx:pt idx="36101">1</cx:pt>
          <cx:pt idx="36102">2.3300000000000001</cx:pt>
          <cx:pt idx="36103">3</cx:pt>
          <cx:pt idx="36104">2.6699999999999999</cx:pt>
          <cx:pt idx="36105">2.3300000000000001</cx:pt>
          <cx:pt idx="36106">1.6699999999999999</cx:pt>
          <cx:pt idx="36107">2</cx:pt>
          <cx:pt idx="36108">2</cx:pt>
          <cx:pt idx="36109">1.6699999999999999</cx:pt>
          <cx:pt idx="36110">1</cx:pt>
          <cx:pt idx="36111">1.3300000000000001</cx:pt>
          <cx:pt idx="36112">2.3300000000000001</cx:pt>
          <cx:pt idx="36113">2.085</cx:pt>
          <cx:pt idx="36114">1.6699999999999999</cx:pt>
          <cx:pt idx="36115">2.6699999999999999</cx:pt>
          <cx:pt idx="36116">2.3300000000000001</cx:pt>
          <cx:pt idx="36117">3</cx:pt>
          <cx:pt idx="36118">3</cx:pt>
          <cx:pt idx="36119">2.835</cx:pt>
          <cx:pt idx="36120">2.3300000000000001</cx:pt>
          <cx:pt idx="36121">2.3300000000000001</cx:pt>
          <cx:pt idx="36122">2.335</cx:pt>
          <cx:pt idx="36123">2.5</cx:pt>
          <cx:pt idx="36124">1.335</cx:pt>
          <cx:pt idx="36125">2.6699999999999999</cx:pt>
          <cx:pt idx="36126">1</cx:pt>
          <cx:pt idx="36127">2</cx:pt>
          <cx:pt idx="36128">3</cx:pt>
          <cx:pt idx="36129">2.6699999999999999</cx:pt>
          <cx:pt idx="36130">1.3300000000000001</cx:pt>
          <cx:pt idx="36131">2.3300000000000001</cx:pt>
          <cx:pt idx="36132">3</cx:pt>
          <cx:pt idx="36133">2.6699999999999999</cx:pt>
          <cx:pt idx="36134">1.665</cx:pt>
          <cx:pt idx="36135">1</cx:pt>
          <cx:pt idx="36136">1.6699999999999999</cx:pt>
          <cx:pt idx="36137">2.3300000000000001</cx:pt>
          <cx:pt idx="36138">1</cx:pt>
          <cx:pt idx="36139">2.6699999999999999</cx:pt>
          <cx:pt idx="36140">2.3300000000000001</cx:pt>
          <cx:pt idx="36141">3</cx:pt>
          <cx:pt idx="36142">2</cx:pt>
          <cx:pt idx="36143">3</cx:pt>
          <cx:pt idx="36144">1.6699999999999999</cx:pt>
          <cx:pt idx="36145">2.835</cx:pt>
          <cx:pt idx="36146">1.6699999999999999</cx:pt>
          <cx:pt idx="36147">1.835</cx:pt>
          <cx:pt idx="36148">3</cx:pt>
          <cx:pt idx="36149">2</cx:pt>
          <cx:pt idx="36150">1.6699999999999999</cx:pt>
          <cx:pt idx="36151">1</cx:pt>
          <cx:pt idx="36152">2.6699999999999999</cx:pt>
          <cx:pt idx="36153">1.6699999999999999</cx:pt>
          <cx:pt idx="36154">1.5</cx:pt>
          <cx:pt idx="36155">1.335</cx:pt>
          <cx:pt idx="36156">2.6699999999999999</cx:pt>
          <cx:pt idx="36157">3</cx:pt>
          <cx:pt idx="36158">1</cx:pt>
          <cx:pt idx="36159">2.6699999999999999</cx:pt>
          <cx:pt idx="36160">3</cx:pt>
          <cx:pt idx="36161">1.6699999999999999</cx:pt>
          <cx:pt idx="36162">2.6699999999999999</cx:pt>
          <cx:pt idx="36163">1.665</cx:pt>
          <cx:pt idx="36164">2</cx:pt>
          <cx:pt idx="36165">2.3300000000000001</cx:pt>
          <cx:pt idx="36166">3</cx:pt>
          <cx:pt idx="36167">2</cx:pt>
          <cx:pt idx="36168">2</cx:pt>
          <cx:pt idx="36169">2.3300000000000001</cx:pt>
          <cx:pt idx="36170">2</cx:pt>
          <cx:pt idx="36171">3</cx:pt>
          <cx:pt idx="36172">3</cx:pt>
          <cx:pt idx="36173">3</cx:pt>
          <cx:pt idx="36174">2.6699999999999999</cx:pt>
          <cx:pt idx="36175">2</cx:pt>
          <cx:pt idx="36176">3</cx:pt>
          <cx:pt idx="36177">2</cx:pt>
          <cx:pt idx="36178">1.6699999999999999</cx:pt>
          <cx:pt idx="36179">2.3300000000000001</cx:pt>
          <cx:pt idx="36180">2</cx:pt>
          <cx:pt idx="36181">2</cx:pt>
          <cx:pt idx="36182">2.5</cx:pt>
          <cx:pt idx="36183">2</cx:pt>
          <cx:pt idx="36184">1.835</cx:pt>
          <cx:pt idx="36185">2.6699999999999999</cx:pt>
          <cx:pt idx="36186">2.6699999999999999</cx:pt>
          <cx:pt idx="36187">2.6699999999999999</cx:pt>
          <cx:pt idx="36188">2.165</cx:pt>
          <cx:pt idx="36189">2.3300000000000001</cx:pt>
          <cx:pt idx="36190">2.6699999999999999</cx:pt>
          <cx:pt idx="36191">2</cx:pt>
          <cx:pt idx="36192">1.5</cx:pt>
          <cx:pt idx="36193">2</cx:pt>
          <cx:pt idx="36194">2.3300000000000001</cx:pt>
          <cx:pt idx="36195">1</cx:pt>
          <cx:pt idx="36196">2.6699999999999999</cx:pt>
          <cx:pt idx="36197">2</cx:pt>
          <cx:pt idx="36198">2</cx:pt>
          <cx:pt idx="36199">1.835</cx:pt>
          <cx:pt idx="36200">1</cx:pt>
          <cx:pt idx="36201">2.3300000000000001</cx:pt>
          <cx:pt idx="36202">2</cx:pt>
          <cx:pt idx="36203">1</cx:pt>
          <cx:pt idx="36204">2.3300000000000001</cx:pt>
          <cx:pt idx="36205">1.6699999999999999</cx:pt>
          <cx:pt idx="36206">2.6699999999999999</cx:pt>
          <cx:pt idx="36207">2.3300000000000001</cx:pt>
          <cx:pt idx="36208">2.3300000000000001</cx:pt>
          <cx:pt idx="36209">2.3300000000000001</cx:pt>
          <cx:pt idx="36210">3</cx:pt>
          <cx:pt idx="36211">2.5</cx:pt>
          <cx:pt idx="36212">1.6699999999999999</cx:pt>
          <cx:pt idx="36213">2</cx:pt>
          <cx:pt idx="36214">2.3300000000000001</cx:pt>
          <cx:pt idx="36215">1.3300000000000001</cx:pt>
          <cx:pt idx="36216">3</cx:pt>
          <cx:pt idx="36217">2.1699999999999999</cx:pt>
          <cx:pt idx="36218">2.665</cx:pt>
          <cx:pt idx="36219">2.6699999999999999</cx:pt>
          <cx:pt idx="36220">2.6699999999999999</cx:pt>
          <cx:pt idx="36221">2</cx:pt>
          <cx:pt idx="36222">2.6699999999999999</cx:pt>
          <cx:pt idx="36223">1.6699999999999999</cx:pt>
          <cx:pt idx="36224">1.6699999999999999</cx:pt>
          <cx:pt idx="36225">1</cx:pt>
          <cx:pt idx="36226">2.3300000000000001</cx:pt>
          <cx:pt idx="36227">1</cx:pt>
          <cx:pt idx="36228">3</cx:pt>
          <cx:pt idx="36229">2.6699999999999999</cx:pt>
          <cx:pt idx="36230">2.3300000000000001</cx:pt>
          <cx:pt idx="36231">3</cx:pt>
          <cx:pt idx="36232">1.3300000000000001</cx:pt>
          <cx:pt idx="36233">2.6699999999999999</cx:pt>
          <cx:pt idx="36234">1.6699999999999999</cx:pt>
          <cx:pt idx="36235">2.6699999999999999</cx:pt>
          <cx:pt idx="36236">3</cx:pt>
          <cx:pt idx="36237">1</cx:pt>
          <cx:pt idx="36238">2.6699999999999999</cx:pt>
          <cx:pt idx="36239">2.3300000000000001</cx:pt>
          <cx:pt idx="36240">2.6699999999999999</cx:pt>
          <cx:pt idx="36241">2</cx:pt>
          <cx:pt idx="36242">2.6699999999999999</cx:pt>
          <cx:pt idx="36243">2.2233333333333332</cx:pt>
          <cx:pt idx="36244">2.6699999999999999</cx:pt>
          <cx:pt idx="36245">3</cx:pt>
          <cx:pt idx="36246">2.3300000000000001</cx:pt>
          <cx:pt idx="36247">2</cx:pt>
          <cx:pt idx="36248">2.0014285714285713</cx:pt>
          <cx:pt idx="36249">2.6699999999999999</cx:pt>
          <cx:pt idx="36250">2.3300000000000001</cx:pt>
          <cx:pt idx="36251">2</cx:pt>
          <cx:pt idx="36252">2</cx:pt>
          <cx:pt idx="36253">2</cx:pt>
          <cx:pt idx="36254">1.6699999999999999</cx:pt>
          <cx:pt idx="36255">1.6699999999999999</cx:pt>
          <cx:pt idx="36256">1.6699999999999999</cx:pt>
          <cx:pt idx="36257">2</cx:pt>
          <cx:pt idx="36258">2.6699999999999999</cx:pt>
          <cx:pt idx="36259">1.3300000000000001</cx:pt>
          <cx:pt idx="36260">1.6699999999999999</cx:pt>
          <cx:pt idx="36261">1.3300000000000001</cx:pt>
          <cx:pt idx="36262">1.6699999999999999</cx:pt>
          <cx:pt idx="36263">2</cx:pt>
          <cx:pt idx="36264">2</cx:pt>
          <cx:pt idx="36265">3</cx:pt>
          <cx:pt idx="36266">2.6699999999999999</cx:pt>
          <cx:pt idx="36267">1.3300000000000001</cx:pt>
          <cx:pt idx="36268">2.3300000000000001</cx:pt>
          <cx:pt idx="36269">1.335</cx:pt>
          <cx:pt idx="36270">2.6699999999999999</cx:pt>
          <cx:pt idx="36271">2.6699999999999999</cx:pt>
          <cx:pt idx="36272">1.5</cx:pt>
          <cx:pt idx="36273">1.665</cx:pt>
          <cx:pt idx="36274">1.3300000000000001</cx:pt>
          <cx:pt idx="36275">1.6699999999999999</cx:pt>
          <cx:pt idx="36276">2.165</cx:pt>
          <cx:pt idx="36277">2.3300000000000001</cx:pt>
          <cx:pt idx="36278">1.6699999999999999</cx:pt>
          <cx:pt idx="36279">3</cx:pt>
          <cx:pt idx="36280">2.3300000000000001</cx:pt>
          <cx:pt idx="36281">1.3300000000000001</cx:pt>
          <cx:pt idx="36282">2</cx:pt>
          <cx:pt idx="36283">1</cx:pt>
          <cx:pt idx="36284">2</cx:pt>
          <cx:pt idx="36285">2.3300000000000001</cx:pt>
          <cx:pt idx="36286">2.6699999999999999</cx:pt>
          <cx:pt idx="36287">2</cx:pt>
          <cx:pt idx="36288">1</cx:pt>
          <cx:pt idx="36289">2</cx:pt>
          <cx:pt idx="36290">1</cx:pt>
          <cx:pt idx="36291">2</cx:pt>
          <cx:pt idx="36292">1</cx:pt>
          <cx:pt idx="36293">2.3300000000000001</cx:pt>
          <cx:pt idx="36294">1.6699999999999999</cx:pt>
          <cx:pt idx="36295">1</cx:pt>
          <cx:pt idx="36296">2.6699999999999999</cx:pt>
          <cx:pt idx="36297">2</cx:pt>
          <cx:pt idx="36298">1.6699999999999999</cx:pt>
          <cx:pt idx="36299">1.6699999999999999</cx:pt>
          <cx:pt idx="36300">2.6699999999999999</cx:pt>
          <cx:pt idx="36301">1</cx:pt>
          <cx:pt idx="36302">2.3300000000000001</cx:pt>
          <cx:pt idx="36303">2.3300000000000001</cx:pt>
          <cx:pt idx="36304">1</cx:pt>
          <cx:pt idx="36305">1.6699999999999999</cx:pt>
          <cx:pt idx="36306">1.3300000000000001</cx:pt>
          <cx:pt idx="36307">2.6699999999999999</cx:pt>
          <cx:pt idx="36308">2.2200000000000002</cx:pt>
          <cx:pt idx="36309">2.6699999999999999</cx:pt>
          <cx:pt idx="36310">1.3300000000000001</cx:pt>
          <cx:pt idx="36311">2.6699999999999999</cx:pt>
          <cx:pt idx="36312">2.3300000000000001</cx:pt>
          <cx:pt idx="36313">2</cx:pt>
          <cx:pt idx="36314">2</cx:pt>
          <cx:pt idx="36315">2.6699999999999999</cx:pt>
          <cx:pt idx="36316">2.3300000000000001</cx:pt>
          <cx:pt idx="36317">2</cx:pt>
          <cx:pt idx="36318">1</cx:pt>
          <cx:pt idx="36319">3</cx:pt>
          <cx:pt idx="36320">1.3300000000000001</cx:pt>
          <cx:pt idx="36321">2.3300000000000001</cx:pt>
          <cx:pt idx="36322">1.6699999999999999</cx:pt>
          <cx:pt idx="36323">2.835</cx:pt>
          <cx:pt idx="36324">1.3300000000000001</cx:pt>
          <cx:pt idx="36325">1.3300000000000001</cx:pt>
          <cx:pt idx="36326">2.3300000000000001</cx:pt>
          <cx:pt idx="36327">2.3300000000000001</cx:pt>
          <cx:pt idx="36328">2.6699999999999999</cx:pt>
          <cx:pt idx="36329">3</cx:pt>
          <cx:pt idx="36330">2.3300000000000001</cx:pt>
          <cx:pt idx="36331">2</cx:pt>
          <cx:pt idx="36332">3</cx:pt>
          <cx:pt idx="36333">2.3300000000000001</cx:pt>
          <cx:pt idx="36334">1.5</cx:pt>
          <cx:pt idx="36335">1.6699999999999999</cx:pt>
          <cx:pt idx="36336">3</cx:pt>
          <cx:pt idx="36337">1.6699999999999999</cx:pt>
          <cx:pt idx="36338">2</cx:pt>
          <cx:pt idx="36339">2.6699999999999999</cx:pt>
          <cx:pt idx="36340">2.6699999999999999</cx:pt>
          <cx:pt idx="36341">2</cx:pt>
          <cx:pt idx="36342">3</cx:pt>
          <cx:pt idx="36343">2</cx:pt>
          <cx:pt idx="36344">2</cx:pt>
          <cx:pt idx="36345">2.6699999999999999</cx:pt>
          <cx:pt idx="36346">3</cx:pt>
          <cx:pt idx="36347">2.3300000000000001</cx:pt>
          <cx:pt idx="36348">2</cx:pt>
          <cx:pt idx="36349">2.3300000000000001</cx:pt>
          <cx:pt idx="36350">2</cx:pt>
          <cx:pt idx="36351">2</cx:pt>
          <cx:pt idx="36352">2.6699999999999999</cx:pt>
          <cx:pt idx="36353">2.3300000000000001</cx:pt>
          <cx:pt idx="36354">2</cx:pt>
          <cx:pt idx="36355">3</cx:pt>
          <cx:pt idx="36356">1.3300000000000001</cx:pt>
          <cx:pt idx="36357">2</cx:pt>
          <cx:pt idx="36358">1.6699999999999999</cx:pt>
          <cx:pt idx="36359">3</cx:pt>
          <cx:pt idx="36360">2</cx:pt>
          <cx:pt idx="36361">3</cx:pt>
          <cx:pt idx="36362">1.6699999999999999</cx:pt>
          <cx:pt idx="36363">1.835</cx:pt>
          <cx:pt idx="36364">2</cx:pt>
          <cx:pt idx="36365">2</cx:pt>
          <cx:pt idx="36366">2</cx:pt>
          <cx:pt idx="36367">2</cx:pt>
          <cx:pt idx="36368">2.3300000000000001</cx:pt>
          <cx:pt idx="36369">2</cx:pt>
          <cx:pt idx="36370">2.335</cx:pt>
          <cx:pt idx="36371">2.3300000000000001</cx:pt>
          <cx:pt idx="36372">2.165</cx:pt>
          <cx:pt idx="36373">2.3300000000000001</cx:pt>
          <cx:pt idx="36374">2.6699999999999999</cx:pt>
          <cx:pt idx="36375">2.6699999999999999</cx:pt>
          <cx:pt idx="36376">2</cx:pt>
          <cx:pt idx="36377">2.6699999999999999</cx:pt>
          <cx:pt idx="36378">2.3300000000000001</cx:pt>
          <cx:pt idx="36379">1.3300000000000001</cx:pt>
          <cx:pt idx="36380">2</cx:pt>
          <cx:pt idx="36381">2.335</cx:pt>
          <cx:pt idx="36382">3</cx:pt>
          <cx:pt idx="36383">2</cx:pt>
          <cx:pt idx="36384">2.3300000000000001</cx:pt>
          <cx:pt idx="36385">3</cx:pt>
          <cx:pt idx="36386">2.5</cx:pt>
          <cx:pt idx="36387">1.6699999999999999</cx:pt>
          <cx:pt idx="36388">2.6699999999999999</cx:pt>
          <cx:pt idx="36389">2.3300000000000001</cx:pt>
          <cx:pt idx="36390">2.3300000000000001</cx:pt>
          <cx:pt idx="36391">2.6699999999999999</cx:pt>
          <cx:pt idx="36392">2.5</cx:pt>
          <cx:pt idx="36393">2.6699999999999999</cx:pt>
          <cx:pt idx="36394">1.835</cx:pt>
          <cx:pt idx="36395">1</cx:pt>
          <cx:pt idx="36396">3</cx:pt>
          <cx:pt idx="36397">2</cx:pt>
          <cx:pt idx="36398">2</cx:pt>
          <cx:pt idx="36399">1</cx:pt>
          <cx:pt idx="36400">1</cx:pt>
          <cx:pt idx="36401">3</cx:pt>
          <cx:pt idx="36402">2</cx:pt>
          <cx:pt idx="36403">2.3300000000000001</cx:pt>
          <cx:pt idx="36404">3</cx:pt>
          <cx:pt idx="36405">2.3300000000000001</cx:pt>
          <cx:pt idx="36406">1</cx:pt>
          <cx:pt idx="36407">2.6699999999999999</cx:pt>
          <cx:pt idx="36408">3</cx:pt>
          <cx:pt idx="36409">2</cx:pt>
          <cx:pt idx="36410">3</cx:pt>
          <cx:pt idx="36411">1.6699999999999999</cx:pt>
          <cx:pt idx="36412">1.6699999999999999</cx:pt>
          <cx:pt idx="36413">3</cx:pt>
          <cx:pt idx="36414">2.3300000000000001</cx:pt>
          <cx:pt idx="36415">2</cx:pt>
          <cx:pt idx="36416">2.6699999999999999</cx:pt>
          <cx:pt idx="36417">1.6699999999999999</cx:pt>
          <cx:pt idx="36418">3</cx:pt>
          <cx:pt idx="36419">2.6699999999999999</cx:pt>
          <cx:pt idx="36420">3</cx:pt>
          <cx:pt idx="36421">2.6699999999999999</cx:pt>
          <cx:pt idx="36422">2.3300000000000001</cx:pt>
          <cx:pt idx="36423">1.6699999999999999</cx:pt>
          <cx:pt idx="36424">2.3300000000000001</cx:pt>
          <cx:pt idx="36425">1.5</cx:pt>
          <cx:pt idx="36426">1.3300000000000001</cx:pt>
          <cx:pt idx="36427">3</cx:pt>
          <cx:pt idx="36428">2.6699999999999999</cx:pt>
          <cx:pt idx="36429">2.3300000000000001</cx:pt>
          <cx:pt idx="36430">2</cx:pt>
          <cx:pt idx="36431">2.6699999999999999</cx:pt>
          <cx:pt idx="36432">3</cx:pt>
          <cx:pt idx="36433">2.3300000000000001</cx:pt>
          <cx:pt idx="36434">2.6699999999999999</cx:pt>
          <cx:pt idx="36435">2.3300000000000001</cx:pt>
          <cx:pt idx="36436">1.6699999999999999</cx:pt>
          <cx:pt idx="36437">2.3300000000000001</cx:pt>
          <cx:pt idx="36438">2.3300000000000001</cx:pt>
          <cx:pt idx="36439">2.5</cx:pt>
          <cx:pt idx="36440">1</cx:pt>
          <cx:pt idx="36441">3</cx:pt>
          <cx:pt idx="36442">1</cx:pt>
          <cx:pt idx="36443">2</cx:pt>
          <cx:pt idx="36444">2.6699999999999999</cx:pt>
          <cx:pt idx="36445">2.835</cx:pt>
          <cx:pt idx="36446">2.6699999999999999</cx:pt>
          <cx:pt idx="36447">2.335</cx:pt>
          <cx:pt idx="36448">3</cx:pt>
          <cx:pt idx="36449">2.3300000000000001</cx:pt>
          <cx:pt idx="36450">2.3300000000000001</cx:pt>
          <cx:pt idx="36451">1.665</cx:pt>
          <cx:pt idx="36452">3</cx:pt>
          <cx:pt idx="36453">3</cx:pt>
          <cx:pt idx="36454">2.5</cx:pt>
          <cx:pt idx="36455">1.3300000000000001</cx:pt>
          <cx:pt idx="36456">2.3300000000000001</cx:pt>
          <cx:pt idx="36457">2.3300000000000001</cx:pt>
          <cx:pt idx="36458">2.3300000000000001</cx:pt>
          <cx:pt idx="36459">3</cx:pt>
          <cx:pt idx="36460">1.8866666666666667</cx:pt>
          <cx:pt idx="36461">1</cx:pt>
          <cx:pt idx="36462">2.335</cx:pt>
          <cx:pt idx="36463">2.6699999999999999</cx:pt>
          <cx:pt idx="36464">2</cx:pt>
          <cx:pt idx="36465">3</cx:pt>
          <cx:pt idx="36466">3</cx:pt>
          <cx:pt idx="36467">2.6699999999999999</cx:pt>
          <cx:pt idx="36468">1</cx:pt>
          <cx:pt idx="36469">2.3300000000000001</cx:pt>
          <cx:pt idx="36470">3</cx:pt>
          <cx:pt idx="36471">2</cx:pt>
          <cx:pt idx="36472">3</cx:pt>
          <cx:pt idx="36473">1.6699999999999999</cx:pt>
          <cx:pt idx="36474">1.6699999999999999</cx:pt>
          <cx:pt idx="36475">2.6699999999999999</cx:pt>
          <cx:pt idx="36476">2</cx:pt>
          <cx:pt idx="36477">2.3300000000000001</cx:pt>
          <cx:pt idx="36478">1.3300000000000001</cx:pt>
          <cx:pt idx="36479">2.3300000000000001</cx:pt>
          <cx:pt idx="36480">1.3300000000000001</cx:pt>
          <cx:pt idx="36481">2</cx:pt>
          <cx:pt idx="36482">2.6699999999999999</cx:pt>
          <cx:pt idx="36483">2.3333333333333335</cx:pt>
          <cx:pt idx="36484">1.6699999999999999</cx:pt>
          <cx:pt idx="36485">3</cx:pt>
          <cx:pt idx="36486">1.6699999999999999</cx:pt>
          <cx:pt idx="36487">1.6699999999999999</cx:pt>
          <cx:pt idx="36488">2.3300000000000001</cx:pt>
          <cx:pt idx="36489">1</cx:pt>
          <cx:pt idx="36490">3</cx:pt>
          <cx:pt idx="36491">2.3300000000000001</cx:pt>
          <cx:pt idx="36492">2</cx:pt>
          <cx:pt idx="36493">2.6699999999999999</cx:pt>
          <cx:pt idx="36494">2.6699999999999999</cx:pt>
          <cx:pt idx="36495">2</cx:pt>
          <cx:pt idx="36496">1.5533333333333335</cx:pt>
          <cx:pt idx="36497">2.6699999999999999</cx:pt>
          <cx:pt idx="36498">2</cx:pt>
          <cx:pt idx="36499">2.3300000000000001</cx:pt>
          <cx:pt idx="36500">1.6699999999999999</cx:pt>
          <cx:pt idx="36501">1</cx:pt>
          <cx:pt idx="36502">2.6699999999999999</cx:pt>
          <cx:pt idx="36503">2.3300000000000001</cx:pt>
          <cx:pt idx="36504">2.3300000000000001</cx:pt>
          <cx:pt idx="36505">2</cx:pt>
          <cx:pt idx="36506">1.6699999999999999</cx:pt>
          <cx:pt idx="36507">2.3300000000000001</cx:pt>
          <cx:pt idx="36508">2.6699999999999999</cx:pt>
          <cx:pt idx="36509">2.3300000000000001</cx:pt>
          <cx:pt idx="36510">2.6699999999999999</cx:pt>
          <cx:pt idx="36511">2.3300000000000001</cx:pt>
          <cx:pt idx="36512">2</cx:pt>
          <cx:pt idx="36513">2.5</cx:pt>
          <cx:pt idx="36514">1.3300000000000001</cx:pt>
          <cx:pt idx="36515">2</cx:pt>
          <cx:pt idx="36516">2.3300000000000001</cx:pt>
          <cx:pt idx="36517">2</cx:pt>
          <cx:pt idx="36518">2</cx:pt>
          <cx:pt idx="36519">2.3300000000000001</cx:pt>
          <cx:pt idx="36520">2.3300000000000001</cx:pt>
          <cx:pt idx="36521">1.3300000000000001</cx:pt>
          <cx:pt idx="36522">3</cx:pt>
          <cx:pt idx="36523">2.6699999999999999</cx:pt>
          <cx:pt idx="36524">2</cx:pt>
          <cx:pt idx="36525">2.6699999999999999</cx:pt>
          <cx:pt idx="36526">2.5</cx:pt>
          <cx:pt idx="36527">2.6699999999999999</cx:pt>
          <cx:pt idx="36528">2</cx:pt>
          <cx:pt idx="36529">1.4433333333333334</cx:pt>
          <cx:pt idx="36530">2.6699999999999999</cx:pt>
          <cx:pt idx="36531">2.3300000000000001</cx:pt>
          <cx:pt idx="36532">1.3300000000000001</cx:pt>
          <cx:pt idx="36533">2</cx:pt>
          <cx:pt idx="36534">3</cx:pt>
          <cx:pt idx="36535">1.3300000000000001</cx:pt>
          <cx:pt idx="36536">2.6699999999999999</cx:pt>
          <cx:pt idx="36537">2</cx:pt>
          <cx:pt idx="36538">2.6699999999999999</cx:pt>
          <cx:pt idx="36539">2.6699999999999999</cx:pt>
          <cx:pt idx="36540">2.3300000000000001</cx:pt>
          <cx:pt idx="36541">2.3300000000000001</cx:pt>
          <cx:pt idx="36542">1.3300000000000001</cx:pt>
          <cx:pt idx="36543">2.6699999999999999</cx:pt>
          <cx:pt idx="36544">2.6699999999999999</cx:pt>
          <cx:pt idx="36545">2.6699999999999999</cx:pt>
          <cx:pt idx="36546">3</cx:pt>
          <cx:pt idx="36547">2</cx:pt>
          <cx:pt idx="36548">3</cx:pt>
          <cx:pt idx="36549">3</cx:pt>
          <cx:pt idx="36550">2.6699999999999999</cx:pt>
          <cx:pt idx="36551">2</cx:pt>
          <cx:pt idx="36552">2.3300000000000001</cx:pt>
          <cx:pt idx="36553">2.6699999999999999</cx:pt>
          <cx:pt idx="36554">2.3300000000000001</cx:pt>
          <cx:pt idx="36555">1.6699999999999999</cx:pt>
          <cx:pt idx="36556">2.3300000000000001</cx:pt>
          <cx:pt idx="36557">2.6699999999999999</cx:pt>
          <cx:pt idx="36558">2</cx:pt>
          <cx:pt idx="36559">2.6699999999999999</cx:pt>
          <cx:pt idx="36560">1</cx:pt>
          <cx:pt idx="36561">2.3300000000000001</cx:pt>
          <cx:pt idx="36562">3</cx:pt>
          <cx:pt idx="36563">2.6699999999999999</cx:pt>
          <cx:pt idx="36564">2.5</cx:pt>
          <cx:pt idx="36565">3</cx:pt>
          <cx:pt idx="36566">1.3300000000000001</cx:pt>
          <cx:pt idx="36567">2.6699999999999999</cx:pt>
          <cx:pt idx="36568">2</cx:pt>
          <cx:pt idx="36569">2</cx:pt>
          <cx:pt idx="36570">2</cx:pt>
          <cx:pt idx="36571">2.1133333333333333</cx:pt>
          <cx:pt idx="36572">2.3300000000000001</cx:pt>
          <cx:pt idx="36573">2.6699999999999999</cx:pt>
          <cx:pt idx="36574">2</cx:pt>
          <cx:pt idx="36575">2.3300000000000001</cx:pt>
          <cx:pt idx="36576">1.335</cx:pt>
          <cx:pt idx="36577">2.335</cx:pt>
          <cx:pt idx="36578">2.3300000000000001</cx:pt>
          <cx:pt idx="36579">2</cx:pt>
          <cx:pt idx="36580">3</cx:pt>
          <cx:pt idx="36581">3</cx:pt>
          <cx:pt idx="36582">1</cx:pt>
          <cx:pt idx="36583">2</cx:pt>
          <cx:pt idx="36584">1.6699999999999999</cx:pt>
          <cx:pt idx="36585">2</cx:pt>
          <cx:pt idx="36586">2</cx:pt>
          <cx:pt idx="36587">2.6699999999999999</cx:pt>
          <cx:pt idx="36588">1.6699999999999999</cx:pt>
          <cx:pt idx="36589">2</cx:pt>
          <cx:pt idx="36590">3</cx:pt>
          <cx:pt idx="36591">2</cx:pt>
          <cx:pt idx="36592">1.6699999999999999</cx:pt>
          <cx:pt idx="36593">2</cx:pt>
          <cx:pt idx="36594">1</cx:pt>
          <cx:pt idx="36595">1.3300000000000001</cx:pt>
          <cx:pt idx="36596">2.6699999999999999</cx:pt>
          <cx:pt idx="36597">2.6699999999999999</cx:pt>
          <cx:pt idx="36598">3</cx:pt>
          <cx:pt idx="36599">2.6699999999999999</cx:pt>
          <cx:pt idx="36600">2.6699999999999999</cx:pt>
          <cx:pt idx="36601">2.6699999999999999</cx:pt>
          <cx:pt idx="36602">2</cx:pt>
          <cx:pt idx="36603">2.6699999999999999</cx:pt>
          <cx:pt idx="36604">2.6699999999999999</cx:pt>
          <cx:pt idx="36605">2.6699999999999999</cx:pt>
          <cx:pt idx="36606">2</cx:pt>
          <cx:pt idx="36607">1.6699999999999999</cx:pt>
          <cx:pt idx="36608">2</cx:pt>
          <cx:pt idx="36609">2.6699999999999999</cx:pt>
          <cx:pt idx="36610">2</cx:pt>
          <cx:pt idx="36611">2</cx:pt>
          <cx:pt idx="36612">2.6699999999999999</cx:pt>
          <cx:pt idx="36613">2.6699999999999999</cx:pt>
          <cx:pt idx="36614">2</cx:pt>
          <cx:pt idx="36615">2</cx:pt>
          <cx:pt idx="36616">2</cx:pt>
          <cx:pt idx="36617">2.3300000000000001</cx:pt>
          <cx:pt idx="36618">1</cx:pt>
          <cx:pt idx="36619">2.3300000000000001</cx:pt>
          <cx:pt idx="36620">2</cx:pt>
          <cx:pt idx="36621">2</cx:pt>
          <cx:pt idx="36622">3</cx:pt>
          <cx:pt idx="36623">2.3300000000000001</cx:pt>
          <cx:pt idx="36624">2.3300000000000001</cx:pt>
          <cx:pt idx="36625">2.4466666666666668</cx:pt>
          <cx:pt idx="36626">3</cx:pt>
          <cx:pt idx="36627">2.6699999999999999</cx:pt>
          <cx:pt idx="36628">2</cx:pt>
          <cx:pt idx="36629">1.6699999999999999</cx:pt>
          <cx:pt idx="36630">2.5</cx:pt>
          <cx:pt idx="36631">1</cx:pt>
          <cx:pt idx="36632">1.7524999999999999</cx:pt>
          <cx:pt idx="36633">2.6699999999999999</cx:pt>
          <cx:pt idx="36634">2.5566666666666666</cx:pt>
          <cx:pt idx="36635">3</cx:pt>
          <cx:pt idx="36636">2</cx:pt>
          <cx:pt idx="36637">2</cx:pt>
          <cx:pt idx="36638">2</cx:pt>
          <cx:pt idx="36639">1.3300000000000001</cx:pt>
          <cx:pt idx="36640">2.665</cx:pt>
          <cx:pt idx="36641">3</cx:pt>
          <cx:pt idx="36642">2.6699999999999999</cx:pt>
          <cx:pt idx="36643">2.3300000000000001</cx:pt>
          <cx:pt idx="36644">2.3300000000000001</cx:pt>
          <cx:pt idx="36645">2.3300000000000001</cx:pt>
          <cx:pt idx="36646">2.6699999999999999</cx:pt>
          <cx:pt idx="36647">2.3300000000000001</cx:pt>
          <cx:pt idx="36648">1</cx:pt>
          <cx:pt idx="36649">2.3300000000000001</cx:pt>
          <cx:pt idx="36650">2</cx:pt>
          <cx:pt idx="36651">1.3300000000000001</cx:pt>
          <cx:pt idx="36652">2.5</cx:pt>
          <cx:pt idx="36653">2</cx:pt>
          <cx:pt idx="36654">2.665</cx:pt>
          <cx:pt idx="36655">1.3300000000000001</cx:pt>
          <cx:pt idx="36656">1.6699999999999999</cx:pt>
          <cx:pt idx="36657">2</cx:pt>
          <cx:pt idx="36658">2.6699999999999999</cx:pt>
          <cx:pt idx="36659">2.6699999999999999</cx:pt>
          <cx:pt idx="36660">2</cx:pt>
          <cx:pt idx="36661">2</cx:pt>
          <cx:pt idx="36662">1.6699999999999999</cx:pt>
          <cx:pt idx="36663">2</cx:pt>
          <cx:pt idx="36664">2.3300000000000001</cx:pt>
          <cx:pt idx="36665">2.6699999999999999</cx:pt>
          <cx:pt idx="36666">2</cx:pt>
          <cx:pt idx="36667">2.835</cx:pt>
          <cx:pt idx="36668">2</cx:pt>
          <cx:pt idx="36669">2</cx:pt>
          <cx:pt idx="36670">1.3300000000000001</cx:pt>
          <cx:pt idx="36671">2.5</cx:pt>
          <cx:pt idx="36672">1.6699999999999999</cx:pt>
          <cx:pt idx="36673">2</cx:pt>
          <cx:pt idx="36674">2.3300000000000001</cx:pt>
          <cx:pt idx="36675">1.6699999999999999</cx:pt>
          <cx:pt idx="36676">2.3300000000000001</cx:pt>
          <cx:pt idx="36677">3</cx:pt>
          <cx:pt idx="36678">2.3300000000000001</cx:pt>
          <cx:pt idx="36679">2.665</cx:pt>
          <cx:pt idx="36680">1.3300000000000001</cx:pt>
          <cx:pt idx="36681">1.3300000000000001</cx:pt>
          <cx:pt idx="36682">1.3300000000000001</cx:pt>
          <cx:pt idx="36683">3</cx:pt>
          <cx:pt idx="36684">2.835</cx:pt>
          <cx:pt idx="36685">2</cx:pt>
          <cx:pt idx="36686">2</cx:pt>
          <cx:pt idx="36687">2.3333333333333335</cx:pt>
          <cx:pt idx="36688">2.3300000000000001</cx:pt>
          <cx:pt idx="36689">3</cx:pt>
          <cx:pt idx="36690">2.2233333333333332</cx:pt>
          <cx:pt idx="36691">1.6699999999999999</cx:pt>
          <cx:pt idx="36692">2.6699999999999999</cx:pt>
          <cx:pt idx="36693">3</cx:pt>
          <cx:pt idx="36694">2.3300000000000001</cx:pt>
          <cx:pt idx="36695">1.3300000000000001</cx:pt>
          <cx:pt idx="36696">2.3300000000000001</cx:pt>
          <cx:pt idx="36697">2.6699999999999999</cx:pt>
          <cx:pt idx="36698">2</cx:pt>
          <cx:pt idx="36699">2</cx:pt>
          <cx:pt idx="36700">2.75</cx:pt>
          <cx:pt idx="36701">2.3300000000000001</cx:pt>
          <cx:pt idx="36702">2.6699999999999999</cx:pt>
          <cx:pt idx="36703">2.6699999999999999</cx:pt>
          <cx:pt idx="36704">2.1133333333333333</cx:pt>
          <cx:pt idx="36705">2</cx:pt>
          <cx:pt idx="36706">3</cx:pt>
          <cx:pt idx="36707">2.3300000000000001</cx:pt>
          <cx:pt idx="36708">2.3300000000000001</cx:pt>
          <cx:pt idx="36709">2.3300000000000001</cx:pt>
          <cx:pt idx="36710">2.3300000000000001</cx:pt>
          <cx:pt idx="36711">2.3300000000000001</cx:pt>
          <cx:pt idx="36712">1.6699999999999999</cx:pt>
          <cx:pt idx="36713">1.3300000000000001</cx:pt>
          <cx:pt idx="36714">2.3300000000000001</cx:pt>
          <cx:pt idx="36715">2.6699999999999999</cx:pt>
          <cx:pt idx="36716">2.3300000000000001</cx:pt>
          <cx:pt idx="36717">3</cx:pt>
          <cx:pt idx="36718">1.6699999999999999</cx:pt>
          <cx:pt idx="36719">3</cx:pt>
          <cx:pt idx="36720">2.3300000000000001</cx:pt>
          <cx:pt idx="36721">2</cx:pt>
          <cx:pt idx="36722">2.835</cx:pt>
          <cx:pt idx="36723">2.3300000000000001</cx:pt>
          <cx:pt idx="36724">3</cx:pt>
          <cx:pt idx="36725">3</cx:pt>
          <cx:pt idx="36726">2</cx:pt>
          <cx:pt idx="36727">2.3300000000000001</cx:pt>
          <cx:pt idx="36728">2</cx:pt>
          <cx:pt idx="36729">1</cx:pt>
          <cx:pt idx="36730">2</cx:pt>
          <cx:pt idx="36731">1.835</cx:pt>
          <cx:pt idx="36732">3</cx:pt>
          <cx:pt idx="36733">3</cx:pt>
          <cx:pt idx="36734">2</cx:pt>
          <cx:pt idx="36735">2.3300000000000001</cx:pt>
          <cx:pt idx="36736">2.3300000000000001</cx:pt>
          <cx:pt idx="36737">1.6699999999999999</cx:pt>
          <cx:pt idx="36738">2.835</cx:pt>
          <cx:pt idx="36739">3</cx:pt>
          <cx:pt idx="36740">3</cx:pt>
          <cx:pt idx="36741">2</cx:pt>
          <cx:pt idx="36742">1.6699999999999999</cx:pt>
          <cx:pt idx="36743">1</cx:pt>
          <cx:pt idx="36744">2.835</cx:pt>
          <cx:pt idx="36745">2.3300000000000001</cx:pt>
          <cx:pt idx="36746">1.3300000000000001</cx:pt>
          <cx:pt idx="36747">1.3300000000000001</cx:pt>
          <cx:pt idx="36748">3</cx:pt>
          <cx:pt idx="36749">2.6699999999999999</cx:pt>
          <cx:pt idx="36750">2</cx:pt>
          <cx:pt idx="36751">1.6699999999999999</cx:pt>
          <cx:pt idx="36752">1.6699999999999999</cx:pt>
          <cx:pt idx="36753">2.6699999999999999</cx:pt>
          <cx:pt idx="36754">2.335</cx:pt>
          <cx:pt idx="36755">1.3300000000000001</cx:pt>
          <cx:pt idx="36756">2.3300000000000001</cx:pt>
          <cx:pt idx="36757">2</cx:pt>
          <cx:pt idx="36758">3</cx:pt>
          <cx:pt idx="36759">2</cx:pt>
          <cx:pt idx="36760">2</cx:pt>
          <cx:pt idx="36761">2.6699999999999999</cx:pt>
          <cx:pt idx="36762">2.6699999999999999</cx:pt>
          <cx:pt idx="36763">2.3300000000000001</cx:pt>
          <cx:pt idx="36764">2</cx:pt>
          <cx:pt idx="36765">2.3300000000000001</cx:pt>
          <cx:pt idx="36766">3</cx:pt>
          <cx:pt idx="36767">2.6699999999999999</cx:pt>
          <cx:pt idx="36768">2.3300000000000001</cx:pt>
          <cx:pt idx="36769">2.6699999999999999</cx:pt>
          <cx:pt idx="36770">2.3300000000000001</cx:pt>
          <cx:pt idx="36771">2.335</cx:pt>
          <cx:pt idx="36772">2.6699999999999999</cx:pt>
          <cx:pt idx="36773">2.1099999999999999</cx:pt>
          <cx:pt idx="36774">2</cx:pt>
          <cx:pt idx="36775">2.3300000000000001</cx:pt>
          <cx:pt idx="36776">1.5</cx:pt>
          <cx:pt idx="36777">1.6699999999999999</cx:pt>
          <cx:pt idx="36778">2.6699999999999999</cx:pt>
          <cx:pt idx="36779">1.3300000000000001</cx:pt>
          <cx:pt idx="36780">1.835</cx:pt>
          <cx:pt idx="36781">2.6699999999999999</cx:pt>
          <cx:pt idx="36782">2.3300000000000001</cx:pt>
          <cx:pt idx="36783">2</cx:pt>
          <cx:pt idx="36784">2.3300000000000001</cx:pt>
          <cx:pt idx="36785">2</cx:pt>
          <cx:pt idx="36786">1.6699999999999999</cx:pt>
          <cx:pt idx="36787">2.6699999999999999</cx:pt>
          <cx:pt idx="36788">2</cx:pt>
          <cx:pt idx="36789">2.6699999999999999</cx:pt>
          <cx:pt idx="36790">2.3300000000000001</cx:pt>
          <cx:pt idx="36791">2.6699999999999999</cx:pt>
          <cx:pt idx="36792">1.3300000000000001</cx:pt>
          <cx:pt idx="36793">2.3300000000000001</cx:pt>
          <cx:pt idx="36794">2.3300000000000001</cx:pt>
          <cx:pt idx="36795">3</cx:pt>
          <cx:pt idx="36796">2.3300000000000001</cx:pt>
          <cx:pt idx="36797">1</cx:pt>
          <cx:pt idx="36798">2</cx:pt>
          <cx:pt idx="36799">2</cx:pt>
          <cx:pt idx="36800">2</cx:pt>
          <cx:pt idx="36801">2.3300000000000001</cx:pt>
          <cx:pt idx="36802">2.5</cx:pt>
          <cx:pt idx="36803">3</cx:pt>
          <cx:pt idx="36804">1.6699999999999999</cx:pt>
          <cx:pt idx="36805">2.3300000000000001</cx:pt>
          <cx:pt idx="36806">3</cx:pt>
          <cx:pt idx="36807">2</cx:pt>
          <cx:pt idx="36808">2</cx:pt>
          <cx:pt idx="36809">2.6699999999999999</cx:pt>
          <cx:pt idx="36810">1.335</cx:pt>
          <cx:pt idx="36811">1.6699999999999999</cx:pt>
          <cx:pt idx="36812">2.6699999999999999</cx:pt>
          <cx:pt idx="36813">2.6699999999999999</cx:pt>
          <cx:pt idx="36814">3</cx:pt>
          <cx:pt idx="36815">1.6699999999999999</cx:pt>
          <cx:pt idx="36816">2.6699999999999999</cx:pt>
          <cx:pt idx="36817">2.3300000000000001</cx:pt>
          <cx:pt idx="36818">2.3300000000000001</cx:pt>
          <cx:pt idx="36819">2</cx:pt>
          <cx:pt idx="36820">2</cx:pt>
          <cx:pt idx="36821">2</cx:pt>
          <cx:pt idx="36822">2</cx:pt>
          <cx:pt idx="36823">1.6699999999999999</cx:pt>
          <cx:pt idx="36824">2.6699999999999999</cx:pt>
          <cx:pt idx="36825">1.6699999999999999</cx:pt>
          <cx:pt idx="36826">1.6699999999999999</cx:pt>
          <cx:pt idx="36827">2.6699999999999999</cx:pt>
          <cx:pt idx="36828">2.6699999999999999</cx:pt>
          <cx:pt idx="36829">2.3300000000000001</cx:pt>
          <cx:pt idx="36830">2.335</cx:pt>
          <cx:pt idx="36831">2.165</cx:pt>
          <cx:pt idx="36832">2.6699999999999999</cx:pt>
          <cx:pt idx="36833">2</cx:pt>
          <cx:pt idx="36834">1.6699999999999999</cx:pt>
          <cx:pt idx="36835">1.835</cx:pt>
          <cx:pt idx="36836">2</cx:pt>
          <cx:pt idx="36837">1.6699999999999999</cx:pt>
          <cx:pt idx="36838">1.3300000000000001</cx:pt>
          <cx:pt idx="36839">1</cx:pt>
          <cx:pt idx="36840">1.6699999999999999</cx:pt>
          <cx:pt idx="36841">1.3300000000000001</cx:pt>
          <cx:pt idx="36842">1.6699999999999999</cx:pt>
          <cx:pt idx="36843">2</cx:pt>
          <cx:pt idx="36844">2</cx:pt>
          <cx:pt idx="36845">2.3300000000000001</cx:pt>
          <cx:pt idx="36846">3</cx:pt>
          <cx:pt idx="36847">2.3300000000000001</cx:pt>
          <cx:pt idx="36848">2.5566666666666666</cx:pt>
          <cx:pt idx="36849">3</cx:pt>
          <cx:pt idx="36850">2.3300000000000001</cx:pt>
          <cx:pt idx="36851">2.3300000000000001</cx:pt>
          <cx:pt idx="36852">2.3300000000000001</cx:pt>
          <cx:pt idx="36853">2</cx:pt>
          <cx:pt idx="36854">2.6699999999999999</cx:pt>
          <cx:pt idx="36855">3</cx:pt>
          <cx:pt idx="36856">2.3300000000000001</cx:pt>
          <cx:pt idx="36857">1.6699999999999999</cx:pt>
          <cx:pt idx="36858">2.6699999999999999</cx:pt>
          <cx:pt idx="36859">2.3300000000000001</cx:pt>
          <cx:pt idx="36860">2.165</cx:pt>
          <cx:pt idx="36861">2</cx:pt>
          <cx:pt idx="36862">2</cx:pt>
          <cx:pt idx="36863">2.3333333333333335</cx:pt>
          <cx:pt idx="36864">2.6699999999999999</cx:pt>
          <cx:pt idx="36865">2</cx:pt>
          <cx:pt idx="36866">2.3300000000000001</cx:pt>
          <cx:pt idx="36867">2.165</cx:pt>
          <cx:pt idx="36868">1.6699999999999999</cx:pt>
          <cx:pt idx="36869">2</cx:pt>
          <cx:pt idx="36870">2</cx:pt>
          <cx:pt idx="36871">1.6699999999999999</cx:pt>
          <cx:pt idx="36872">1</cx:pt>
          <cx:pt idx="36873">2</cx:pt>
          <cx:pt idx="36874">2.6699999999999999</cx:pt>
          <cx:pt idx="36875">2</cx:pt>
          <cx:pt idx="36876">2.165</cx:pt>
          <cx:pt idx="36877">2.6699999999999999</cx:pt>
          <cx:pt idx="36878">1.6699999999999999</cx:pt>
          <cx:pt idx="36879">2</cx:pt>
          <cx:pt idx="36880">2.3300000000000001</cx:pt>
          <cx:pt idx="36881">1.6699999999999999</cx:pt>
          <cx:pt idx="36882">1.3300000000000001</cx:pt>
          <cx:pt idx="36883">1.6699999999999999</cx:pt>
          <cx:pt idx="36884">2.165</cx:pt>
          <cx:pt idx="36885">2.6699999999999999</cx:pt>
          <cx:pt idx="36886">2.6699999999999999</cx:pt>
          <cx:pt idx="36887">2</cx:pt>
          <cx:pt idx="36888">1.6699999999999999</cx:pt>
          <cx:pt idx="36889">2.335</cx:pt>
          <cx:pt idx="36890">2</cx:pt>
          <cx:pt idx="36891">2</cx:pt>
          <cx:pt idx="36892">2.3300000000000001</cx:pt>
          <cx:pt idx="36893">2</cx:pt>
          <cx:pt idx="36894">2.6699999999999999</cx:pt>
          <cx:pt idx="36895">2.3300000000000001</cx:pt>
          <cx:pt idx="36896">2.6699999999999999</cx:pt>
          <cx:pt idx="36897">2.3300000000000001</cx:pt>
          <cx:pt idx="36898">3</cx:pt>
          <cx:pt idx="36899">1.3300000000000001</cx:pt>
          <cx:pt idx="36900">2.6699999999999999</cx:pt>
          <cx:pt idx="36901">2</cx:pt>
          <cx:pt idx="36902">2.3300000000000001</cx:pt>
          <cx:pt idx="36903">1.6699999999999999</cx:pt>
          <cx:pt idx="36904">2.3300000000000001</cx:pt>
          <cx:pt idx="36905">2</cx:pt>
          <cx:pt idx="36906">1</cx:pt>
          <cx:pt idx="36907">1.6699999999999999</cx:pt>
          <cx:pt idx="36908">2</cx:pt>
          <cx:pt idx="36909">1.3300000000000001</cx:pt>
          <cx:pt idx="36910">2.3300000000000001</cx:pt>
          <cx:pt idx="36911">2</cx:pt>
          <cx:pt idx="36912">2.3300000000000001</cx:pt>
          <cx:pt idx="36913">2.165</cx:pt>
          <cx:pt idx="36914">2.3300000000000001</cx:pt>
          <cx:pt idx="36915">3</cx:pt>
          <cx:pt idx="36916">2.3300000000000001</cx:pt>
          <cx:pt idx="36917">1.835</cx:pt>
          <cx:pt idx="36918">1.3300000000000001</cx:pt>
          <cx:pt idx="36919">1.6699999999999999</cx:pt>
          <cx:pt idx="36920">2</cx:pt>
          <cx:pt idx="36921">2</cx:pt>
          <cx:pt idx="36922">2.6699999999999999</cx:pt>
          <cx:pt idx="36923">2.6699999999999999</cx:pt>
          <cx:pt idx="36924">2</cx:pt>
          <cx:pt idx="36925">2</cx:pt>
          <cx:pt idx="36926">2.3300000000000001</cx:pt>
          <cx:pt idx="36927">2</cx:pt>
          <cx:pt idx="36928">2.6699999999999999</cx:pt>
          <cx:pt idx="36929">2.6699999999999999</cx:pt>
          <cx:pt idx="36930">1.6699999999999999</cx:pt>
          <cx:pt idx="36931">3</cx:pt>
          <cx:pt idx="36932">2.3300000000000001</cx:pt>
          <cx:pt idx="36933">2.6699999999999999</cx:pt>
          <cx:pt idx="36934">2.3300000000000001</cx:pt>
          <cx:pt idx="36935">1.3300000000000001</cx:pt>
          <cx:pt idx="36936">2.3300000000000001</cx:pt>
          <cx:pt idx="36937">2.165</cx:pt>
          <cx:pt idx="36938">2</cx:pt>
          <cx:pt idx="36939">2</cx:pt>
          <cx:pt idx="36940">2.6699999999999999</cx:pt>
          <cx:pt idx="36941">2.6699999999999999</cx:pt>
          <cx:pt idx="36942">2</cx:pt>
          <cx:pt idx="36943">2.6699999999999999</cx:pt>
          <cx:pt idx="36944">1.6699999999999999</cx:pt>
          <cx:pt idx="36945">2.3300000000000001</cx:pt>
          <cx:pt idx="36946">2</cx:pt>
          <cx:pt idx="36947">2.3300000000000001</cx:pt>
          <cx:pt idx="36948">2</cx:pt>
          <cx:pt idx="36949">2.6699999999999999</cx:pt>
          <cx:pt idx="36950">2.835</cx:pt>
          <cx:pt idx="36951">2.6699999999999999</cx:pt>
          <cx:pt idx="36952">2.6699999999999999</cx:pt>
          <cx:pt idx="36953">2</cx:pt>
          <cx:pt idx="36954">2.3333333333333335</cx:pt>
          <cx:pt idx="36955">2.3300000000000001</cx:pt>
          <cx:pt idx="36956">3</cx:pt>
          <cx:pt idx="36957">2</cx:pt>
          <cx:pt idx="36958">2.6699999999999999</cx:pt>
          <cx:pt idx="36959">2</cx:pt>
          <cx:pt idx="36960">2.1699999999999999</cx:pt>
          <cx:pt idx="36961">2.3300000000000001</cx:pt>
          <cx:pt idx="36962">3</cx:pt>
          <cx:pt idx="36963">2.5</cx:pt>
          <cx:pt idx="36964">2.3300000000000001</cx:pt>
          <cx:pt idx="36965">2</cx:pt>
          <cx:pt idx="36966">2.3300000000000001</cx:pt>
          <cx:pt idx="36967">2</cx:pt>
          <cx:pt idx="36968">1.835</cx:pt>
          <cx:pt idx="36969">2.3300000000000001</cx:pt>
          <cx:pt idx="36970">2.6699999999999999</cx:pt>
          <cx:pt idx="36971">2</cx:pt>
          <cx:pt idx="36972">1.6699999999999999</cx:pt>
          <cx:pt idx="36973">2</cx:pt>
          <cx:pt idx="36974">2.5</cx:pt>
          <cx:pt idx="36975">2.3300000000000001</cx:pt>
          <cx:pt idx="36976">2.6699999999999999</cx:pt>
          <cx:pt idx="36977">2</cx:pt>
          <cx:pt idx="36978">2.3300000000000001</cx:pt>
          <cx:pt idx="36979">3</cx:pt>
          <cx:pt idx="36980">2.6699999999999999</cx:pt>
          <cx:pt idx="36981">2</cx:pt>
          <cx:pt idx="36982">2.6699999999999999</cx:pt>
          <cx:pt idx="36983">2</cx:pt>
          <cx:pt idx="36984">2.3300000000000001</cx:pt>
          <cx:pt idx="36985">2.6699999999999999</cx:pt>
          <cx:pt idx="36986">1.6675</cx:pt>
          <cx:pt idx="36987">2.6699999999999999</cx:pt>
          <cx:pt idx="36988">2</cx:pt>
          <cx:pt idx="36989">1.6699999999999999</cx:pt>
          <cx:pt idx="36990">3</cx:pt>
          <cx:pt idx="36991">2.6699999999999999</cx:pt>
          <cx:pt idx="36992">2.6699999999999999</cx:pt>
          <cx:pt idx="36993">2.3300000000000001</cx:pt>
          <cx:pt idx="36994">3</cx:pt>
          <cx:pt idx="36995">2.3300000000000001</cx:pt>
          <cx:pt idx="36996">2.3300000000000001</cx:pt>
          <cx:pt idx="36997">2.835</cx:pt>
          <cx:pt idx="36998">2.3300000000000001</cx:pt>
          <cx:pt idx="36999">1.6699999999999999</cx:pt>
          <cx:pt idx="37000">3</cx:pt>
          <cx:pt idx="37001">2.3300000000000001</cx:pt>
          <cx:pt idx="37002">2.3300000000000001</cx:pt>
          <cx:pt idx="37003">2.3300000000000001</cx:pt>
          <cx:pt idx="37004">2.3300000000000001</cx:pt>
          <cx:pt idx="37005">2.6699999999999999</cx:pt>
          <cx:pt idx="37006">2</cx:pt>
          <cx:pt idx="37007">2.6699999999999999</cx:pt>
          <cx:pt idx="37008">2.6699999999999999</cx:pt>
          <cx:pt idx="37009">2</cx:pt>
          <cx:pt idx="37010">3</cx:pt>
          <cx:pt idx="37011">3</cx:pt>
          <cx:pt idx="37012">2.3300000000000001</cx:pt>
          <cx:pt idx="37013">2.3300000000000001</cx:pt>
          <cx:pt idx="37014">2</cx:pt>
          <cx:pt idx="37015">2.835</cx:pt>
          <cx:pt idx="37016">2.3300000000000001</cx:pt>
          <cx:pt idx="37017">2</cx:pt>
          <cx:pt idx="37018">2.5</cx:pt>
          <cx:pt idx="37019">2.6699999999999999</cx:pt>
          <cx:pt idx="37020">2</cx:pt>
          <cx:pt idx="37021">2</cx:pt>
          <cx:pt idx="37022">2.3300000000000001</cx:pt>
          <cx:pt idx="37023">1.665</cx:pt>
          <cx:pt idx="37024">2</cx:pt>
          <cx:pt idx="37025">2</cx:pt>
          <cx:pt idx="37026">3</cx:pt>
          <cx:pt idx="37027">2.3300000000000001</cx:pt>
          <cx:pt idx="37028">2</cx:pt>
          <cx:pt idx="37029">2.3300000000000001</cx:pt>
          <cx:pt idx="37030">2.3300000000000001</cx:pt>
          <cx:pt idx="37031">3</cx:pt>
          <cx:pt idx="37032">1.9175</cx:pt>
          <cx:pt idx="37033">1.6699999999999999</cx:pt>
          <cx:pt idx="37034">2.6699999999999999</cx:pt>
          <cx:pt idx="37035">2</cx:pt>
          <cx:pt idx="37036">2</cx:pt>
          <cx:pt idx="37037">3</cx:pt>
          <cx:pt idx="37038">3</cx:pt>
          <cx:pt idx="37039">2.3300000000000001</cx:pt>
          <cx:pt idx="37040">2.6699999999999999</cx:pt>
          <cx:pt idx="37041">2</cx:pt>
          <cx:pt idx="37042">2.6699999999999999</cx:pt>
          <cx:pt idx="37043">2.3300000000000001</cx:pt>
          <cx:pt idx="37044">2.3300000000000001</cx:pt>
          <cx:pt idx="37045">2.6699999999999999</cx:pt>
          <cx:pt idx="37046">2</cx:pt>
          <cx:pt idx="37047">2.3300000000000001</cx:pt>
          <cx:pt idx="37048">2.3300000000000001</cx:pt>
          <cx:pt idx="37049">3</cx:pt>
          <cx:pt idx="37050">2.6699999999999999</cx:pt>
          <cx:pt idx="37051">2.6699999999999999</cx:pt>
          <cx:pt idx="37052">2.6699999999999999</cx:pt>
          <cx:pt idx="37053">2.3300000000000001</cx:pt>
          <cx:pt idx="37054">2</cx:pt>
          <cx:pt idx="37055">2.6699999999999999</cx:pt>
          <cx:pt idx="37056">1.6699999999999999</cx:pt>
          <cx:pt idx="37057">2.6699999999999999</cx:pt>
          <cx:pt idx="37058">2</cx:pt>
          <cx:pt idx="37059">2.6699999999999999</cx:pt>
          <cx:pt idx="37060">2.3300000000000001</cx:pt>
          <cx:pt idx="37061">2.6699999999999999</cx:pt>
          <cx:pt idx="37062">2.6699999999999999</cx:pt>
          <cx:pt idx="37063">1.6699999999999999</cx:pt>
          <cx:pt idx="37064">2</cx:pt>
          <cx:pt idx="37065">1.6699999999999999</cx:pt>
          <cx:pt idx="37066">2.3300000000000001</cx:pt>
          <cx:pt idx="37067">3</cx:pt>
          <cx:pt idx="37068">3</cx:pt>
          <cx:pt idx="37069">1.3300000000000001</cx:pt>
          <cx:pt idx="37070">1.6699999999999999</cx:pt>
          <cx:pt idx="37071">2.3300000000000001</cx:pt>
          <cx:pt idx="37072">2</cx:pt>
          <cx:pt idx="37073">2.6699999999999999</cx:pt>
          <cx:pt idx="37074">2.3300000000000001</cx:pt>
          <cx:pt idx="37075">2.6699999999999999</cx:pt>
          <cx:pt idx="37076">1.6699999999999999</cx:pt>
          <cx:pt idx="37077">2.6699999999999999</cx:pt>
          <cx:pt idx="37078">3</cx:pt>
          <cx:pt idx="37079">2.6699999999999999</cx:pt>
          <cx:pt idx="37080">2.6699999999999999</cx:pt>
          <cx:pt idx="37081">2.3300000000000001</cx:pt>
          <cx:pt idx="37082">2.3300000000000001</cx:pt>
          <cx:pt idx="37083">1.6699999999999999</cx:pt>
          <cx:pt idx="37084">2.6699999999999999</cx:pt>
          <cx:pt idx="37085">1.665</cx:pt>
          <cx:pt idx="37086">2.3300000000000001</cx:pt>
          <cx:pt idx="37087">2.6699999999999999</cx:pt>
          <cx:pt idx="37088">2.5</cx:pt>
          <cx:pt idx="37089">2.3300000000000001</cx:pt>
          <cx:pt idx="37090">1.3300000000000001</cx:pt>
          <cx:pt idx="37091">1.3300000000000001</cx:pt>
          <cx:pt idx="37092">3</cx:pt>
          <cx:pt idx="37093">2.6699999999999999</cx:pt>
          <cx:pt idx="37094">1.6699999999999999</cx:pt>
          <cx:pt idx="37095">2.6699999999999999</cx:pt>
          <cx:pt idx="37096">2.6699999999999999</cx:pt>
          <cx:pt idx="37097">2.3300000000000001</cx:pt>
          <cx:pt idx="37098">3</cx:pt>
          <cx:pt idx="37099">2.3300000000000001</cx:pt>
          <cx:pt idx="37100">2.6699999999999999</cx:pt>
          <cx:pt idx="37101">3</cx:pt>
          <cx:pt idx="37102">2.3300000000000001</cx:pt>
          <cx:pt idx="37103">2.6699999999999999</cx:pt>
          <cx:pt idx="37104">1.835</cx:pt>
          <cx:pt idx="37105">2</cx:pt>
          <cx:pt idx="37106">2.6699999999999999</cx:pt>
          <cx:pt idx="37107">2</cx:pt>
          <cx:pt idx="37108">2.3300000000000001</cx:pt>
          <cx:pt idx="37109">2.6699999999999999</cx:pt>
          <cx:pt idx="37110">3</cx:pt>
          <cx:pt idx="37111">2</cx:pt>
          <cx:pt idx="37112">2.3300000000000001</cx:pt>
          <cx:pt idx="37113">2</cx:pt>
          <cx:pt idx="37114">2.6699999999999999</cx:pt>
          <cx:pt idx="37115">1.6699999999999999</cx:pt>
          <cx:pt idx="37116">2.3300000000000001</cx:pt>
          <cx:pt idx="37117">3</cx:pt>
          <cx:pt idx="37118">3</cx:pt>
          <cx:pt idx="37119">2</cx:pt>
          <cx:pt idx="37120">3</cx:pt>
          <cx:pt idx="37121">2</cx:pt>
          <cx:pt idx="37122">3</cx:pt>
          <cx:pt idx="37123">2.6699999999999999</cx:pt>
          <cx:pt idx="37124">2.3300000000000001</cx:pt>
          <cx:pt idx="37125">2.3300000000000001</cx:pt>
          <cx:pt idx="37126">2</cx:pt>
          <cx:pt idx="37127">2</cx:pt>
          <cx:pt idx="37128">2.3300000000000001</cx:pt>
          <cx:pt idx="37129">2</cx:pt>
          <cx:pt idx="37130">2.3300000000000001</cx:pt>
          <cx:pt idx="37131">2.3300000000000001</cx:pt>
          <cx:pt idx="37132">3</cx:pt>
          <cx:pt idx="37133">1.6699999999999999</cx:pt>
          <cx:pt idx="37134">2.3333333333333335</cx:pt>
          <cx:pt idx="37135">2.1133333333333333</cx:pt>
          <cx:pt idx="37136">2.6699999999999999</cx:pt>
          <cx:pt idx="37137">2.5</cx:pt>
          <cx:pt idx="37138">2.3300000000000001</cx:pt>
          <cx:pt idx="37139">2.5</cx:pt>
          <cx:pt idx="37140">2.3300000000000001</cx:pt>
          <cx:pt idx="37141">3</cx:pt>
          <cx:pt idx="37142">2.3300000000000001</cx:pt>
          <cx:pt idx="37143">3</cx:pt>
          <cx:pt idx="37144">2.3300000000000001</cx:pt>
          <cx:pt idx="37145">2.6699999999999999</cx:pt>
          <cx:pt idx="37146">2.6699999999999999</cx:pt>
          <cx:pt idx="37147">2</cx:pt>
          <cx:pt idx="37148">2.3300000000000001</cx:pt>
          <cx:pt idx="37149">3</cx:pt>
          <cx:pt idx="37150">2.3300000000000001</cx:pt>
          <cx:pt idx="37151">2.3300000000000001</cx:pt>
          <cx:pt idx="37152">2.3300000000000001</cx:pt>
          <cx:pt idx="37153">2</cx:pt>
          <cx:pt idx="37154">3</cx:pt>
          <cx:pt idx="37155">2.3300000000000001</cx:pt>
          <cx:pt idx="37156">2.6699999999999999</cx:pt>
          <cx:pt idx="37157">1.6699999999999999</cx:pt>
          <cx:pt idx="37158">1.6699999999999999</cx:pt>
          <cx:pt idx="37159">2.6699999999999999</cx:pt>
          <cx:pt idx="37160">2.6699999999999999</cx:pt>
          <cx:pt idx="37161">2</cx:pt>
          <cx:pt idx="37162">3</cx:pt>
          <cx:pt idx="37163">2.3300000000000001</cx:pt>
          <cx:pt idx="37164">1.8300000000000001</cx:pt>
          <cx:pt idx="37165">2.3300000000000001</cx:pt>
          <cx:pt idx="37166">1.6699999999999999</cx:pt>
          <cx:pt idx="37167">2.1099999999999999</cx:pt>
          <cx:pt idx="37168">2</cx:pt>
          <cx:pt idx="37169">2.3300000000000001</cx:pt>
          <cx:pt idx="37170">2.3300000000000001</cx:pt>
          <cx:pt idx="37171">2</cx:pt>
          <cx:pt idx="37172">2</cx:pt>
          <cx:pt idx="37173">1</cx:pt>
          <cx:pt idx="37174">2.3300000000000001</cx:pt>
          <cx:pt idx="37175">2</cx:pt>
          <cx:pt idx="37176">2.5</cx:pt>
          <cx:pt idx="37177">2</cx:pt>
          <cx:pt idx="37178">2.6699999999999999</cx:pt>
          <cx:pt idx="37179">2</cx:pt>
          <cx:pt idx="37180">2.3300000000000001</cx:pt>
          <cx:pt idx="37181">2.3300000000000001</cx:pt>
          <cx:pt idx="37182">2.3300000000000001</cx:pt>
          <cx:pt idx="37183">2.6699999999999999</cx:pt>
          <cx:pt idx="37184">2</cx:pt>
          <cx:pt idx="37185">2</cx:pt>
          <cx:pt idx="37186">1.6699999999999999</cx:pt>
          <cx:pt idx="37187">2</cx:pt>
          <cx:pt idx="37188">2</cx:pt>
          <cx:pt idx="37189">2.3300000000000001</cx:pt>
          <cx:pt idx="37190">2.6699999999999999</cx:pt>
          <cx:pt idx="37191">2.3300000000000001</cx:pt>
          <cx:pt idx="37192">2</cx:pt>
          <cx:pt idx="37193">2.3300000000000001</cx:pt>
          <cx:pt idx="37194">2.3300000000000001</cx:pt>
          <cx:pt idx="37195">2.6699999999999999</cx:pt>
          <cx:pt idx="37196">1.835</cx:pt>
          <cx:pt idx="37197">3</cx:pt>
          <cx:pt idx="37198">2.6699999999999999</cx:pt>
          <cx:pt idx="37199">2.3300000000000001</cx:pt>
          <cx:pt idx="37200">2.3300000000000001</cx:pt>
          <cx:pt idx="37201">2.6699999999999999</cx:pt>
          <cx:pt idx="37202">2.1699999999999999</cx:pt>
          <cx:pt idx="37203">1.3300000000000001</cx:pt>
          <cx:pt idx="37204">2.665</cx:pt>
          <cx:pt idx="37205">1.6699999999999999</cx:pt>
          <cx:pt idx="37206">2.3300000000000001</cx:pt>
          <cx:pt idx="37207">2</cx:pt>
          <cx:pt idx="37208">2.3300000000000001</cx:pt>
          <cx:pt idx="37209">2.3300000000000001</cx:pt>
          <cx:pt idx="37210">2.2200000000000002</cx:pt>
          <cx:pt idx="37211">2.6699999999999999</cx:pt>
          <cx:pt idx="37212">2</cx:pt>
          <cx:pt idx="37213">2.6699999999999999</cx:pt>
          <cx:pt idx="37214">1.835</cx:pt>
          <cx:pt idx="37215">2.6699999999999999</cx:pt>
          <cx:pt idx="37216">3</cx:pt>
          <cx:pt idx="37217">1.6699999999999999</cx:pt>
          <cx:pt idx="37218">3</cx:pt>
          <cx:pt idx="37219">3</cx:pt>
          <cx:pt idx="37220">2.6699999999999999</cx:pt>
          <cx:pt idx="37221">2.6699999999999999</cx:pt>
          <cx:pt idx="37222">2.3300000000000001</cx:pt>
          <cx:pt idx="37223">2.3300000000000001</cx:pt>
          <cx:pt idx="37224">1.3300000000000001</cx:pt>
          <cx:pt idx="37225">1.6699999999999999</cx:pt>
          <cx:pt idx="37226">1.6699999999999999</cx:pt>
          <cx:pt idx="37227">1.3300000000000001</cx:pt>
          <cx:pt idx="37228">2</cx:pt>
          <cx:pt idx="37229">2</cx:pt>
          <cx:pt idx="37230">2.835</cx:pt>
          <cx:pt idx="37231">1.6699999999999999</cx:pt>
          <cx:pt idx="37232">2.3300000000000001</cx:pt>
          <cx:pt idx="37233">2.3300000000000001</cx:pt>
          <cx:pt idx="37234">1.6699999999999999</cx:pt>
          <cx:pt idx="37235">2.3300000000000001</cx:pt>
          <cx:pt idx="37236">1.3300000000000001</cx:pt>
          <cx:pt idx="37237">2.6699999999999999</cx:pt>
          <cx:pt idx="37238">1.665</cx:pt>
          <cx:pt idx="37239">2.6699999999999999</cx:pt>
          <cx:pt idx="37240">2.6699999999999999</cx:pt>
          <cx:pt idx="37241">2.6699999999999999</cx:pt>
          <cx:pt idx="37242">1.6699999999999999</cx:pt>
          <cx:pt idx="37243">2.6699999999999999</cx:pt>
          <cx:pt idx="37244">2.6699999999999999</cx:pt>
          <cx:pt idx="37245">2.6699999999999999</cx:pt>
          <cx:pt idx="37246">3</cx:pt>
          <cx:pt idx="37247">2</cx:pt>
          <cx:pt idx="37248">2.6699999999999999</cx:pt>
          <cx:pt idx="37249">2.335</cx:pt>
          <cx:pt idx="37250">2</cx:pt>
          <cx:pt idx="37251">2</cx:pt>
          <cx:pt idx="37252">3</cx:pt>
          <cx:pt idx="37253">2.6699999999999999</cx:pt>
          <cx:pt idx="37254">2.6699999999999999</cx:pt>
          <cx:pt idx="37255">3</cx:pt>
          <cx:pt idx="37256">2.3300000000000001</cx:pt>
          <cx:pt idx="37257">2.3300000000000001</cx:pt>
          <cx:pt idx="37258">2.6699999999999999</cx:pt>
          <cx:pt idx="37259">1.6699999999999999</cx:pt>
          <cx:pt idx="37260">2.3300000000000001</cx:pt>
          <cx:pt idx="37261">2.3300000000000001</cx:pt>
          <cx:pt idx="37262">2</cx:pt>
          <cx:pt idx="37263">2.5</cx:pt>
          <cx:pt idx="37264">3</cx:pt>
          <cx:pt idx="37265">2.3300000000000001</cx:pt>
          <cx:pt idx="37266">2.3300000000000001</cx:pt>
          <cx:pt idx="37267">3</cx:pt>
          <cx:pt idx="37268">2.6699999999999999</cx:pt>
          <cx:pt idx="37269">3</cx:pt>
          <cx:pt idx="37270">1.6699999999999999</cx:pt>
          <cx:pt idx="37271">2</cx:pt>
          <cx:pt idx="37272">2.665</cx:pt>
          <cx:pt idx="37273">2.3300000000000001</cx:pt>
          <cx:pt idx="37274">2.6699999999999999</cx:pt>
          <cx:pt idx="37275">2</cx:pt>
          <cx:pt idx="37276">2.3300000000000001</cx:pt>
          <cx:pt idx="37277">2.6699999999999999</cx:pt>
          <cx:pt idx="37278">1.3300000000000001</cx:pt>
          <cx:pt idx="37279">2</cx:pt>
          <cx:pt idx="37280">2.6699999999999999</cx:pt>
          <cx:pt idx="37281">2</cx:pt>
          <cx:pt idx="37282">2.3300000000000001</cx:pt>
          <cx:pt idx="37283">2.6699999999999999</cx:pt>
          <cx:pt idx="37284">1.6699999999999999</cx:pt>
          <cx:pt idx="37285">2.5</cx:pt>
          <cx:pt idx="37286">2.3300000000000001</cx:pt>
          <cx:pt idx="37287">2</cx:pt>
          <cx:pt idx="37288">2.665</cx:pt>
          <cx:pt idx="37289">1.6699999999999999</cx:pt>
          <cx:pt idx="37290">2.3300000000000001</cx:pt>
          <cx:pt idx="37291">2</cx:pt>
          <cx:pt idx="37292">2.6699999999999999</cx:pt>
          <cx:pt idx="37293">1.6699999999999999</cx:pt>
          <cx:pt idx="37294">2.3300000000000001</cx:pt>
          <cx:pt idx="37295">2</cx:pt>
          <cx:pt idx="37296">2.3300000000000001</cx:pt>
          <cx:pt idx="37297">2.3300000000000001</cx:pt>
          <cx:pt idx="37298">2.3300000000000001</cx:pt>
          <cx:pt idx="37299">2.165</cx:pt>
          <cx:pt idx="37300">2.6699999999999999</cx:pt>
          <cx:pt idx="37301">2.6699999999999999</cx:pt>
          <cx:pt idx="37302">2.6699999999999999</cx:pt>
          <cx:pt idx="37303">2.3300000000000001</cx:pt>
          <cx:pt idx="37304">2</cx:pt>
          <cx:pt idx="37305">2.3300000000000001</cx:pt>
          <cx:pt idx="37306">2</cx:pt>
          <cx:pt idx="37307">3</cx:pt>
          <cx:pt idx="37308">3</cx:pt>
          <cx:pt idx="37309">2.3300000000000001</cx:pt>
          <cx:pt idx="37310">2.3300000000000001</cx:pt>
          <cx:pt idx="37311">1.6699999999999999</cx:pt>
          <cx:pt idx="37312">2</cx:pt>
          <cx:pt idx="37313">2.6699999999999999</cx:pt>
          <cx:pt idx="37314">2.6699999999999999</cx:pt>
          <cx:pt idx="37315">2.6699999999999999</cx:pt>
          <cx:pt idx="37316">1.835</cx:pt>
          <cx:pt idx="37317">2.6699999999999999</cx:pt>
          <cx:pt idx="37318">1.3300000000000001</cx:pt>
          <cx:pt idx="37319">3</cx:pt>
          <cx:pt idx="37320">2</cx:pt>
          <cx:pt idx="37321">2.165</cx:pt>
          <cx:pt idx="37322">2.6699999999999999</cx:pt>
          <cx:pt idx="37323">1.6699999999999999</cx:pt>
          <cx:pt idx="37324">2</cx:pt>
          <cx:pt idx="37325">2.2000000000000002</cx:pt>
          <cx:pt idx="37326">2.6699999999999999</cx:pt>
          <cx:pt idx="37327">2.3300000000000001</cx:pt>
          <cx:pt idx="37328">1.6699999999999999</cx:pt>
          <cx:pt idx="37329">2.3300000000000001</cx:pt>
          <cx:pt idx="37330">2.6699999999999999</cx:pt>
          <cx:pt idx="37331">1.6699999999999999</cx:pt>
          <cx:pt idx="37332">2.6699999999999999</cx:pt>
          <cx:pt idx="37333">2.6699999999999999</cx:pt>
          <cx:pt idx="37334">2.3300000000000001</cx:pt>
          <cx:pt idx="37335">2.3300000000000001</cx:pt>
          <cx:pt idx="37336">2.6699999999999999</cx:pt>
          <cx:pt idx="37337">2</cx:pt>
          <cx:pt idx="37338">1.6699999999999999</cx:pt>
          <cx:pt idx="37339">1.3300000000000001</cx:pt>
          <cx:pt idx="37340">2.3300000000000001</cx:pt>
          <cx:pt idx="37341">2.6699999999999999</cx:pt>
          <cx:pt idx="37342">2.3300000000000001</cx:pt>
          <cx:pt idx="37343">2</cx:pt>
          <cx:pt idx="37344">3</cx:pt>
          <cx:pt idx="37345">2.3300000000000001</cx:pt>
          <cx:pt idx="37346">2.6699999999999999</cx:pt>
          <cx:pt idx="37347">2.6699999999999999</cx:pt>
          <cx:pt idx="37348">3</cx:pt>
          <cx:pt idx="37349">2.3300000000000001</cx:pt>
          <cx:pt idx="37350">2</cx:pt>
          <cx:pt idx="37351">3</cx:pt>
          <cx:pt idx="37352">2</cx:pt>
          <cx:pt idx="37353">2.6699999999999999</cx:pt>
          <cx:pt idx="37354">2</cx:pt>
          <cx:pt idx="37355">2.6699999999999999</cx:pt>
          <cx:pt idx="37356">2</cx:pt>
          <cx:pt idx="37357">2.3300000000000001</cx:pt>
          <cx:pt idx="37358">3</cx:pt>
          <cx:pt idx="37359">2</cx:pt>
          <cx:pt idx="37360">2.6699999999999999</cx:pt>
          <cx:pt idx="37361">2.6699999999999999</cx:pt>
          <cx:pt idx="37362">2.3300000000000001</cx:pt>
          <cx:pt idx="37363">2.6699999999999999</cx:pt>
          <cx:pt idx="37364">1.6699999999999999</cx:pt>
          <cx:pt idx="37365">2</cx:pt>
          <cx:pt idx="37366">3</cx:pt>
          <cx:pt idx="37367">1.6699999999999999</cx:pt>
          <cx:pt idx="37368">2</cx:pt>
          <cx:pt idx="37369">2.3300000000000001</cx:pt>
          <cx:pt idx="37370">2.3300000000000001</cx:pt>
          <cx:pt idx="37371">1.6699999999999999</cx:pt>
          <cx:pt idx="37372">2.165</cx:pt>
          <cx:pt idx="37373">3</cx:pt>
          <cx:pt idx="37374">3</cx:pt>
          <cx:pt idx="37375">3</cx:pt>
          <cx:pt idx="37376">1.665</cx:pt>
          <cx:pt idx="37377">2</cx:pt>
          <cx:pt idx="37378">2.1699999999999999</cx:pt>
          <cx:pt idx="37379">2</cx:pt>
          <cx:pt idx="37380">2.6699999999999999</cx:pt>
          <cx:pt idx="37381">1.6699999999999999</cx:pt>
          <cx:pt idx="37382">2.6699999999999999</cx:pt>
          <cx:pt idx="37383">1</cx:pt>
          <cx:pt idx="37384">2.6699999999999999</cx:pt>
          <cx:pt idx="37385">3</cx:pt>
          <cx:pt idx="37386">2</cx:pt>
          <cx:pt idx="37387">2.6699999999999999</cx:pt>
          <cx:pt idx="37388">2.6699999999999999</cx:pt>
          <cx:pt idx="37389">2.3300000000000001</cx:pt>
          <cx:pt idx="37390">1.165</cx:pt>
          <cx:pt idx="37391">2.3300000000000001</cx:pt>
          <cx:pt idx="37392">2.165</cx:pt>
          <cx:pt idx="37393">2.6699999999999999</cx:pt>
          <cx:pt idx="37394">3</cx:pt>
          <cx:pt idx="37395">3</cx:pt>
          <cx:pt idx="37396">2.6699999999999999</cx:pt>
          <cx:pt idx="37397">2.3300000000000001</cx:pt>
          <cx:pt idx="37398">2</cx:pt>
          <cx:pt idx="37399">2.335</cx:pt>
          <cx:pt idx="37400">2</cx:pt>
          <cx:pt idx="37401">2.3300000000000001</cx:pt>
          <cx:pt idx="37402">2.3300000000000001</cx:pt>
          <cx:pt idx="37403">1</cx:pt>
          <cx:pt idx="37404">2.3300000000000001</cx:pt>
          <cx:pt idx="37405">1</cx:pt>
          <cx:pt idx="37406">1.6699999999999999</cx:pt>
          <cx:pt idx="37407">3</cx:pt>
          <cx:pt idx="37408">2.3300000000000001</cx:pt>
          <cx:pt idx="37409">1.3300000000000001</cx:pt>
          <cx:pt idx="37410">1.6699999999999999</cx:pt>
          <cx:pt idx="37411">2</cx:pt>
          <cx:pt idx="37412">2</cx:pt>
          <cx:pt idx="37413">1.3300000000000001</cx:pt>
          <cx:pt idx="37414">2.6699999999999999</cx:pt>
          <cx:pt idx="37415">2.3300000000000001</cx:pt>
          <cx:pt idx="37416">2.3300000000000001</cx:pt>
          <cx:pt idx="37417">2.6699999999999999</cx:pt>
          <cx:pt idx="37418">2.3300000000000001</cx:pt>
          <cx:pt idx="37419">2.335</cx:pt>
          <cx:pt idx="37420">1.3300000000000001</cx:pt>
          <cx:pt idx="37421">1.6699999999999999</cx:pt>
          <cx:pt idx="37422">2.3300000000000001</cx:pt>
          <cx:pt idx="37423">2.1699999999999999</cx:pt>
          <cx:pt idx="37424">1.6699999999999999</cx:pt>
          <cx:pt idx="37425">2.6699999999999999</cx:pt>
          <cx:pt idx="37426">2.3300000000000001</cx:pt>
          <cx:pt idx="37427">2</cx:pt>
          <cx:pt idx="37428">2</cx:pt>
          <cx:pt idx="37429">2.3300000000000001</cx:pt>
          <cx:pt idx="37430">1.3300000000000001</cx:pt>
          <cx:pt idx="37431">2.6699999999999999</cx:pt>
          <cx:pt idx="37432">2.6699999999999999</cx:pt>
          <cx:pt idx="37433">2.3300000000000001</cx:pt>
          <cx:pt idx="37434">1.6699999999999999</cx:pt>
          <cx:pt idx="37435">2</cx:pt>
          <cx:pt idx="37436">1.3300000000000001</cx:pt>
          <cx:pt idx="37437">2.1099999999999999</cx:pt>
          <cx:pt idx="37438">1.6699999999999999</cx:pt>
          <cx:pt idx="37439">2.6699999999999999</cx:pt>
          <cx:pt idx="37440">1.3300000000000001</cx:pt>
          <cx:pt idx="37441">3</cx:pt>
          <cx:pt idx="37442">2.6699999999999999</cx:pt>
          <cx:pt idx="37443">1</cx:pt>
          <cx:pt idx="37444">1.3300000000000001</cx:pt>
          <cx:pt idx="37445">2.6699999999999999</cx:pt>
          <cx:pt idx="37446">2.3300000000000001</cx:pt>
          <cx:pt idx="37447">2.6699999999999999</cx:pt>
          <cx:pt idx="37448">2</cx:pt>
          <cx:pt idx="37449">2.3300000000000001</cx:pt>
          <cx:pt idx="37450">1.6699999999999999</cx:pt>
          <cx:pt idx="37451">2</cx:pt>
          <cx:pt idx="37452">2.3300000000000001</cx:pt>
          <cx:pt idx="37453">2.6699999999999999</cx:pt>
          <cx:pt idx="37454">3</cx:pt>
          <cx:pt idx="37455">2.6699999999999999</cx:pt>
          <cx:pt idx="37456">2.3300000000000001</cx:pt>
          <cx:pt idx="37457">2.6699999999999999</cx:pt>
          <cx:pt idx="37458">2.6699999999999999</cx:pt>
          <cx:pt idx="37459">3</cx:pt>
          <cx:pt idx="37460">2.3300000000000001</cx:pt>
          <cx:pt idx="37461">2</cx:pt>
          <cx:pt idx="37462">2</cx:pt>
          <cx:pt idx="37463">1</cx:pt>
          <cx:pt idx="37464">2</cx:pt>
          <cx:pt idx="37465">3</cx:pt>
          <cx:pt idx="37466">2.1099999999999999</cx:pt>
          <cx:pt idx="37467">3</cx:pt>
          <cx:pt idx="37468">2.6699999999999999</cx:pt>
          <cx:pt idx="37469">2.3300000000000001</cx:pt>
          <cx:pt idx="37470">2.3300000000000001</cx:pt>
          <cx:pt idx="37471">2.3300000000000001</cx:pt>
          <cx:pt idx="37472">2</cx:pt>
          <cx:pt idx="37473">2.3300000000000001</cx:pt>
          <cx:pt idx="37474">2.5</cx:pt>
          <cx:pt idx="37475">2.3300000000000001</cx:pt>
          <cx:pt idx="37476">2</cx:pt>
          <cx:pt idx="37477">1.6699999999999999</cx:pt>
          <cx:pt idx="37478">1.3300000000000001</cx:pt>
          <cx:pt idx="37479">1.3300000000000001</cx:pt>
          <cx:pt idx="37480">2</cx:pt>
          <cx:pt idx="37481">2.6699999999999999</cx:pt>
          <cx:pt idx="37482">2</cx:pt>
          <cx:pt idx="37483">3</cx:pt>
          <cx:pt idx="37484">2</cx:pt>
          <cx:pt idx="37485">1.6699999999999999</cx:pt>
          <cx:pt idx="37486">1.6699999999999999</cx:pt>
          <cx:pt idx="37487">2.6699999999999999</cx:pt>
          <cx:pt idx="37488">3</cx:pt>
          <cx:pt idx="37489">2.6699999999999999</cx:pt>
          <cx:pt idx="37490">2.3300000000000001</cx:pt>
          <cx:pt idx="37491">2.3300000000000001</cx:pt>
          <cx:pt idx="37492">3</cx:pt>
          <cx:pt idx="37493">1</cx:pt>
          <cx:pt idx="37494">2.6699999999999999</cx:pt>
          <cx:pt idx="37495">2.1699999999999999</cx:pt>
          <cx:pt idx="37496">2.3300000000000001</cx:pt>
          <cx:pt idx="37497">3</cx:pt>
          <cx:pt idx="37498">2.3300000000000001</cx:pt>
          <cx:pt idx="37499">1.915</cx:pt>
          <cx:pt idx="37500">1.6699999999999999</cx:pt>
          <cx:pt idx="37501">2.3300000000000001</cx:pt>
          <cx:pt idx="37502">2.6699999999999999</cx:pt>
          <cx:pt idx="37503">2.3300000000000001</cx:pt>
          <cx:pt idx="37504">2</cx:pt>
          <cx:pt idx="37505">1</cx:pt>
          <cx:pt idx="37506">2</cx:pt>
          <cx:pt idx="37507">2</cx:pt>
          <cx:pt idx="37508">2.6699999999999999</cx:pt>
          <cx:pt idx="37509">1.8300000000000001</cx:pt>
          <cx:pt idx="37510">2.6699999999999999</cx:pt>
          <cx:pt idx="37511">2.3300000000000001</cx:pt>
          <cx:pt idx="37512">2.3300000000000001</cx:pt>
          <cx:pt idx="37513">2</cx:pt>
          <cx:pt idx="37514">2.6699999999999999</cx:pt>
          <cx:pt idx="37515">2.6699999999999999</cx:pt>
          <cx:pt idx="37516">1.6699999999999999</cx:pt>
          <cx:pt idx="37517">1.6699999999999999</cx:pt>
          <cx:pt idx="37518">2</cx:pt>
          <cx:pt idx="37519">3</cx:pt>
          <cx:pt idx="37520">2.3300000000000001</cx:pt>
          <cx:pt idx="37521">2.6699999999999999</cx:pt>
          <cx:pt idx="37522">1</cx:pt>
          <cx:pt idx="37523">2</cx:pt>
          <cx:pt idx="37524">1.3300000000000001</cx:pt>
          <cx:pt idx="37525">2</cx:pt>
          <cx:pt idx="37526">2.665</cx:pt>
          <cx:pt idx="37527">2.3300000000000001</cx:pt>
          <cx:pt idx="37528">2.3300000000000001</cx:pt>
          <cx:pt idx="37529">2</cx:pt>
          <cx:pt idx="37530">2.165</cx:pt>
          <cx:pt idx="37531">2.3300000000000001</cx:pt>
          <cx:pt idx="37532">2.3300000000000001</cx:pt>
          <cx:pt idx="37533">2</cx:pt>
          <cx:pt idx="37534">2</cx:pt>
          <cx:pt idx="37535">2</cx:pt>
          <cx:pt idx="37536">2.3300000000000001</cx:pt>
          <cx:pt idx="37537">2.335</cx:pt>
          <cx:pt idx="37538">3</cx:pt>
          <cx:pt idx="37539">2.3300000000000001</cx:pt>
          <cx:pt idx="37540">1.6699999999999999</cx:pt>
          <cx:pt idx="37541">2.335</cx:pt>
          <cx:pt idx="37542">2.3300000000000001</cx:pt>
          <cx:pt idx="37543">1.3300000000000001</cx:pt>
          <cx:pt idx="37544">1.6699999999999999</cx:pt>
          <cx:pt idx="37545">2</cx:pt>
          <cx:pt idx="37546">3</cx:pt>
          <cx:pt idx="37547">2.835</cx:pt>
          <cx:pt idx="37548">2</cx:pt>
          <cx:pt idx="37549">2.3300000000000001</cx:pt>
          <cx:pt idx="37550">1.6699999999999999</cx:pt>
          <cx:pt idx="37551">2.3300000000000001</cx:pt>
          <cx:pt idx="37552">1.3300000000000001</cx:pt>
          <cx:pt idx="37553">3</cx:pt>
          <cx:pt idx="37554">3</cx:pt>
          <cx:pt idx="37555">1</cx:pt>
          <cx:pt idx="37556">2.3300000000000001</cx:pt>
          <cx:pt idx="37557">2.3300000000000001</cx:pt>
          <cx:pt idx="37558">2</cx:pt>
          <cx:pt idx="37559">1.3300000000000001</cx:pt>
          <cx:pt idx="37560">2.3300000000000001</cx:pt>
          <cx:pt idx="37561">3</cx:pt>
          <cx:pt idx="37562">2.1675</cx:pt>
          <cx:pt idx="37563">2.3300000000000001</cx:pt>
          <cx:pt idx="37564">3</cx:pt>
          <cx:pt idx="37565">2.3300000000000001</cx:pt>
          <cx:pt idx="37566">2.6699999999999999</cx:pt>
          <cx:pt idx="37567">2.3300000000000001</cx:pt>
          <cx:pt idx="37568">2.3300000000000001</cx:pt>
          <cx:pt idx="37569">2.6699999999999999</cx:pt>
          <cx:pt idx="37570">1.6699999999999999</cx:pt>
          <cx:pt idx="37571">2.6699999999999999</cx:pt>
          <cx:pt idx="37572">2.835</cx:pt>
          <cx:pt idx="37573">2.3300000000000001</cx:pt>
          <cx:pt idx="37574">2.3300000000000001</cx:pt>
          <cx:pt idx="37575">1.6699999999999999</cx:pt>
          <cx:pt idx="37576">1.6699999999999999</cx:pt>
          <cx:pt idx="37577">2.3300000000000001</cx:pt>
          <cx:pt idx="37578">2.3300000000000001</cx:pt>
          <cx:pt idx="37579">2</cx:pt>
          <cx:pt idx="37580">2.3300000000000001</cx:pt>
          <cx:pt idx="37581">2.3300000000000001</cx:pt>
          <cx:pt idx="37582">3</cx:pt>
          <cx:pt idx="37583">2</cx:pt>
          <cx:pt idx="37584">2</cx:pt>
          <cx:pt idx="37585">2.6699999999999999</cx:pt>
          <cx:pt idx="37586">2.6699999999999999</cx:pt>
          <cx:pt idx="37587">1.6699999999999999</cx:pt>
          <cx:pt idx="37588">2.335</cx:pt>
          <cx:pt idx="37589">2.3300000000000001</cx:pt>
          <cx:pt idx="37590">3</cx:pt>
          <cx:pt idx="37591">2.6699999999999999</cx:pt>
          <cx:pt idx="37592">3</cx:pt>
          <cx:pt idx="37593">1.3300000000000001</cx:pt>
          <cx:pt idx="37594">3</cx:pt>
          <cx:pt idx="37595">2</cx:pt>
          <cx:pt idx="37596">2.3300000000000001</cx:pt>
          <cx:pt idx="37597">2</cx:pt>
          <cx:pt idx="37598">2.3300000000000001</cx:pt>
          <cx:pt idx="37599">2.6699999999999999</cx:pt>
          <cx:pt idx="37600">2</cx:pt>
          <cx:pt idx="37601">1</cx:pt>
          <cx:pt idx="37602">3</cx:pt>
          <cx:pt idx="37603">2.3300000000000001</cx:pt>
          <cx:pt idx="37604">2.6699999999999999</cx:pt>
          <cx:pt idx="37605">2.6699999999999999</cx:pt>
          <cx:pt idx="37606">2</cx:pt>
          <cx:pt idx="37607">2.6699999999999999</cx:pt>
          <cx:pt idx="37608">1.6699999999999999</cx:pt>
          <cx:pt idx="37609">2</cx:pt>
          <cx:pt idx="37610">2.3300000000000001</cx:pt>
          <cx:pt idx="37611">2</cx:pt>
          <cx:pt idx="37612">2.165</cx:pt>
          <cx:pt idx="37613">2.3300000000000001</cx:pt>
          <cx:pt idx="37614">2</cx:pt>
          <cx:pt idx="37615">1.3300000000000001</cx:pt>
          <cx:pt idx="37616">2.3300000000000001</cx:pt>
          <cx:pt idx="37617">2.3300000000000001</cx:pt>
          <cx:pt idx="37618">2.3300000000000001</cx:pt>
          <cx:pt idx="37619">2.3300000000000001</cx:pt>
          <cx:pt idx="37620">2.6699999999999999</cx:pt>
          <cx:pt idx="37621">2.6699999999999999</cx:pt>
          <cx:pt idx="37622">3</cx:pt>
          <cx:pt idx="37623">2</cx:pt>
          <cx:pt idx="37624">2.6699999999999999</cx:pt>
          <cx:pt idx="37625">1</cx:pt>
          <cx:pt idx="37626">2.3300000000000001</cx:pt>
          <cx:pt idx="37627">2.5</cx:pt>
          <cx:pt idx="37628">3</cx:pt>
          <cx:pt idx="37629">2.3300000000000001</cx:pt>
          <cx:pt idx="37630">1</cx:pt>
          <cx:pt idx="37631">2.835</cx:pt>
          <cx:pt idx="37632">2.3300000000000001</cx:pt>
          <cx:pt idx="37633">2.6699999999999999</cx:pt>
          <cx:pt idx="37634">3</cx:pt>
          <cx:pt idx="37635">1</cx:pt>
          <cx:pt idx="37636">2.3300000000000001</cx:pt>
          <cx:pt idx="37637">2.6699999999999999</cx:pt>
          <cx:pt idx="37638">2.3300000000000001</cx:pt>
          <cx:pt idx="37639">3</cx:pt>
          <cx:pt idx="37640">2</cx:pt>
          <cx:pt idx="37641">2.3300000000000001</cx:pt>
          <cx:pt idx="37642">2.6699999999999999</cx:pt>
          <cx:pt idx="37643">2.3300000000000001</cx:pt>
          <cx:pt idx="37644">2.5</cx:pt>
          <cx:pt idx="37645">2.3300000000000001</cx:pt>
          <cx:pt idx="37646">3</cx:pt>
          <cx:pt idx="37647">2.6699999999999999</cx:pt>
          <cx:pt idx="37648">2</cx:pt>
          <cx:pt idx="37649">1.6699999999999999</cx:pt>
          <cx:pt idx="37650">2.6699999999999999</cx:pt>
          <cx:pt idx="37651">2.3300000000000001</cx:pt>
          <cx:pt idx="37652">2</cx:pt>
          <cx:pt idx="37653">1.3300000000000001</cx:pt>
          <cx:pt idx="37654">2.6699999999999999</cx:pt>
          <cx:pt idx="37655">1.3300000000000001</cx:pt>
          <cx:pt idx="37656">2.3300000000000001</cx:pt>
          <cx:pt idx="37657">2.665</cx:pt>
          <cx:pt idx="37658">2.6699999999999999</cx:pt>
          <cx:pt idx="37659">2.3300000000000001</cx:pt>
          <cx:pt idx="37660">3</cx:pt>
          <cx:pt idx="37661">2.165</cx:pt>
          <cx:pt idx="37662">2.6699999999999999</cx:pt>
          <cx:pt idx="37663">2.6699999999999999</cx:pt>
          <cx:pt idx="37664">2.6699999999999999</cx:pt>
          <cx:pt idx="37665">2.3300000000000001</cx:pt>
          <cx:pt idx="37666">1.6699999999999999</cx:pt>
          <cx:pt idx="37667">2.3300000000000001</cx:pt>
          <cx:pt idx="37668">2.6699999999999999</cx:pt>
          <cx:pt idx="37669">2</cx:pt>
          <cx:pt idx="37670">2.335</cx:pt>
          <cx:pt idx="37671">1</cx:pt>
          <cx:pt idx="37672">2</cx:pt>
          <cx:pt idx="37673">2.3300000000000001</cx:pt>
          <cx:pt idx="37674">1.6699999999999999</cx:pt>
          <cx:pt idx="37675">2.6699999999999999</cx:pt>
          <cx:pt idx="37676">2.3300000000000001</cx:pt>
          <cx:pt idx="37677">2.1699999999999999</cx:pt>
          <cx:pt idx="37678">1.6699999999999999</cx:pt>
          <cx:pt idx="37679">1.6699999999999999</cx:pt>
          <cx:pt idx="37680">2.3300000000000001</cx:pt>
          <cx:pt idx="37681">2.3333333333333335</cx:pt>
          <cx:pt idx="37682">1.835</cx:pt>
          <cx:pt idx="37683">1</cx:pt>
          <cx:pt idx="37684">2</cx:pt>
          <cx:pt idx="37685">2.6699999999999999</cx:pt>
          <cx:pt idx="37686">1.6699999999999999</cx:pt>
          <cx:pt idx="37687">1.3300000000000001</cx:pt>
          <cx:pt idx="37688">2.3300000000000001</cx:pt>
          <cx:pt idx="37689">2.3300000000000001</cx:pt>
          <cx:pt idx="37690">2</cx:pt>
          <cx:pt idx="37691">2.3300000000000001</cx:pt>
          <cx:pt idx="37692">2</cx:pt>
          <cx:pt idx="37693">2</cx:pt>
          <cx:pt idx="37694">2.6699999999999999</cx:pt>
          <cx:pt idx="37695">3</cx:pt>
          <cx:pt idx="37696">1.6699999999999999</cx:pt>
          <cx:pt idx="37697">3</cx:pt>
          <cx:pt idx="37698">2.3300000000000001</cx:pt>
          <cx:pt idx="37699">2.6699999999999999</cx:pt>
          <cx:pt idx="37700">2.6699999999999999</cx:pt>
          <cx:pt idx="37701">2.335</cx:pt>
          <cx:pt idx="37702">2.3300000000000001</cx:pt>
          <cx:pt idx="37703">1</cx:pt>
          <cx:pt idx="37704">2.6699999999999999</cx:pt>
          <cx:pt idx="37705">2.3300000000000001</cx:pt>
          <cx:pt idx="37706">2</cx:pt>
          <cx:pt idx="37707">2.3300000000000001</cx:pt>
          <cx:pt idx="37708">2.3300000000000001</cx:pt>
          <cx:pt idx="37709">2.3300000000000001</cx:pt>
          <cx:pt idx="37710">2.6699999999999999</cx:pt>
          <cx:pt idx="37711">1.3300000000000001</cx:pt>
          <cx:pt idx="37712">2.6699999999999999</cx:pt>
          <cx:pt idx="37713">1</cx:pt>
          <cx:pt idx="37714">1.6699999999999999</cx:pt>
          <cx:pt idx="37715">1.6699999999999999</cx:pt>
          <cx:pt idx="37716">2.3300000000000001</cx:pt>
          <cx:pt idx="37717">1</cx:pt>
          <cx:pt idx="37718">2</cx:pt>
          <cx:pt idx="37719">2.3300000000000001</cx:pt>
          <cx:pt idx="37720">2.3300000000000001</cx:pt>
          <cx:pt idx="37721">3</cx:pt>
          <cx:pt idx="37722">3</cx:pt>
          <cx:pt idx="37723">2.3300000000000001</cx:pt>
          <cx:pt idx="37724">1.665</cx:pt>
          <cx:pt idx="37725">2.3300000000000001</cx:pt>
          <cx:pt idx="37726">1.3300000000000001</cx:pt>
          <cx:pt idx="37727">2.6699999999999999</cx:pt>
          <cx:pt idx="37728">2.3300000000000001</cx:pt>
          <cx:pt idx="37729">2</cx:pt>
          <cx:pt idx="37730">1.6699999999999999</cx:pt>
          <cx:pt idx="37731">2.6699999999999999</cx:pt>
          <cx:pt idx="37732">3</cx:pt>
          <cx:pt idx="37733">2.6699999999999999</cx:pt>
          <cx:pt idx="37734">2</cx:pt>
          <cx:pt idx="37735">2</cx:pt>
          <cx:pt idx="37736">2.165</cx:pt>
          <cx:pt idx="37737">3</cx:pt>
          <cx:pt idx="37738">2.3300000000000001</cx:pt>
          <cx:pt idx="37739">1.4433333333333334</cx:pt>
          <cx:pt idx="37740">1.6699999999999999</cx:pt>
          <cx:pt idx="37741">2.3300000000000001</cx:pt>
          <cx:pt idx="37742">2.3300000000000001</cx:pt>
          <cx:pt idx="37743">2</cx:pt>
          <cx:pt idx="37744">1.6699999999999999</cx:pt>
          <cx:pt idx="37745">2</cx:pt>
          <cx:pt idx="37746">2.6699999999999999</cx:pt>
          <cx:pt idx="37747">2.3300000000000001</cx:pt>
          <cx:pt idx="37748">2</cx:pt>
          <cx:pt idx="37749">2.3300000000000001</cx:pt>
          <cx:pt idx="37750">2.6699999999999999</cx:pt>
          <cx:pt idx="37751">2.3333333333333335</cx:pt>
          <cx:pt idx="37752">2.6699999999999999</cx:pt>
          <cx:pt idx="37753">2</cx:pt>
          <cx:pt idx="37754">2</cx:pt>
          <cx:pt idx="37755">2</cx:pt>
          <cx:pt idx="37756">1.6699999999999999</cx:pt>
          <cx:pt idx="37757">3</cx:pt>
          <cx:pt idx="37758">3</cx:pt>
          <cx:pt idx="37759">2.6699999999999999</cx:pt>
          <cx:pt idx="37760">3</cx:pt>
          <cx:pt idx="37761">1.6699999999999999</cx:pt>
          <cx:pt idx="37762">2.3300000000000001</cx:pt>
          <cx:pt idx="37763">2.6699999999999999</cx:pt>
          <cx:pt idx="37764">2.3300000000000001</cx:pt>
          <cx:pt idx="37765">2.3300000000000001</cx:pt>
          <cx:pt idx="37766">3</cx:pt>
          <cx:pt idx="37767">2.6699999999999999</cx:pt>
          <cx:pt idx="37768">1.3300000000000001</cx:pt>
          <cx:pt idx="37769">1</cx:pt>
          <cx:pt idx="37770">2.6699999999999999</cx:pt>
          <cx:pt idx="37771">2.3300000000000001</cx:pt>
          <cx:pt idx="37772">2</cx:pt>
          <cx:pt idx="37773">2.6699999999999999</cx:pt>
          <cx:pt idx="37774">3</cx:pt>
          <cx:pt idx="37775">3</cx:pt>
          <cx:pt idx="37776">2.6699999999999999</cx:pt>
          <cx:pt idx="37777">3</cx:pt>
          <cx:pt idx="37778">2.6699999999999999</cx:pt>
          <cx:pt idx="37779">3</cx:pt>
          <cx:pt idx="37780">2.1699999999999999</cx:pt>
          <cx:pt idx="37781">2.6699999999999999</cx:pt>
          <cx:pt idx="37782">2.6699999999999999</cx:pt>
          <cx:pt idx="37783">2.5</cx:pt>
          <cx:pt idx="37784">1.6699999999999999</cx:pt>
          <cx:pt idx="37785">2.165</cx:pt>
          <cx:pt idx="37786">2.6699999999999999</cx:pt>
          <cx:pt idx="37787">2.6699999999999999</cx:pt>
          <cx:pt idx="37788">1.3300000000000001</cx:pt>
          <cx:pt idx="37789">2.6699999999999999</cx:pt>
          <cx:pt idx="37790">1</cx:pt>
          <cx:pt idx="37791">1.6699999999999999</cx:pt>
          <cx:pt idx="37792">2.6699999999999999</cx:pt>
          <cx:pt idx="37793">2.3300000000000001</cx:pt>
          <cx:pt idx="37794">1.6699999999999999</cx:pt>
          <cx:pt idx="37795">2.3300000000000001</cx:pt>
          <cx:pt idx="37796">2.6699999999999999</cx:pt>
          <cx:pt idx="37797">1</cx:pt>
          <cx:pt idx="37798">2.5</cx:pt>
          <cx:pt idx="37799">2.3300000000000001</cx:pt>
          <cx:pt idx="37800">2.3300000000000001</cx:pt>
          <cx:pt idx="37801">2.665</cx:pt>
          <cx:pt idx="37802">1.6699999999999999</cx:pt>
          <cx:pt idx="37803">1.3300000000000001</cx:pt>
          <cx:pt idx="37804">2.25</cx:pt>
          <cx:pt idx="37805">3</cx:pt>
          <cx:pt idx="37806">2.3300000000000001</cx:pt>
          <cx:pt idx="37807">2</cx:pt>
          <cx:pt idx="37808">1.6699999999999999</cx:pt>
          <cx:pt idx="37809">2.3300000000000001</cx:pt>
          <cx:pt idx="37810">2.6699999999999999</cx:pt>
          <cx:pt idx="37811">1.6699999999999999</cx:pt>
          <cx:pt idx="37812">2.3300000000000001</cx:pt>
          <cx:pt idx="37813">2.3300000000000001</cx:pt>
          <cx:pt idx="37814">3</cx:pt>
          <cx:pt idx="37815">2.3300000000000001</cx:pt>
          <cx:pt idx="37816">2</cx:pt>
          <cx:pt idx="37817">3</cx:pt>
          <cx:pt idx="37818">2</cx:pt>
          <cx:pt idx="37819">2.3300000000000001</cx:pt>
          <cx:pt idx="37820">1.835</cx:pt>
          <cx:pt idx="37821">2</cx:pt>
          <cx:pt idx="37822">2</cx:pt>
          <cx:pt idx="37823">2.835</cx:pt>
          <cx:pt idx="37824">2.3300000000000001</cx:pt>
          <cx:pt idx="37825">2</cx:pt>
          <cx:pt idx="37826">2.6699999999999999</cx:pt>
          <cx:pt idx="37827">3</cx:pt>
          <cx:pt idx="37828">2.6699999999999999</cx:pt>
          <cx:pt idx="37829">1.6699999999999999</cx:pt>
          <cx:pt idx="37830">1.6699999999999999</cx:pt>
          <cx:pt idx="37831">2.6699999999999999</cx:pt>
          <cx:pt idx="37832">1.6699999999999999</cx:pt>
          <cx:pt idx="37833">2</cx:pt>
          <cx:pt idx="37834">2</cx:pt>
          <cx:pt idx="37835">1.6699999999999999</cx:pt>
          <cx:pt idx="37836">1.835</cx:pt>
          <cx:pt idx="37837">2</cx:pt>
          <cx:pt idx="37838">2</cx:pt>
          <cx:pt idx="37839">2</cx:pt>
          <cx:pt idx="37840">2</cx:pt>
          <cx:pt idx="37841">3</cx:pt>
          <cx:pt idx="37842">3</cx:pt>
          <cx:pt idx="37843">1.6699999999999999</cx:pt>
          <cx:pt idx="37844">3</cx:pt>
          <cx:pt idx="37845">2.3300000000000001</cx:pt>
          <cx:pt idx="37846">2.6699999999999999</cx:pt>
          <cx:pt idx="37847">2.3300000000000001</cx:pt>
          <cx:pt idx="37848">1</cx:pt>
          <cx:pt idx="37849">2</cx:pt>
          <cx:pt idx="37850">2.3300000000000001</cx:pt>
          <cx:pt idx="37851">3</cx:pt>
          <cx:pt idx="37852">2.3300000000000001</cx:pt>
          <cx:pt idx="37853">2.5</cx:pt>
          <cx:pt idx="37854">1</cx:pt>
          <cx:pt idx="37855">2.6699999999999999</cx:pt>
          <cx:pt idx="37856">3</cx:pt>
          <cx:pt idx="37857">2</cx:pt>
          <cx:pt idx="37858">2.6699999999999999</cx:pt>
          <cx:pt idx="37859">2.2233333333333332</cx:pt>
          <cx:pt idx="37860">2</cx:pt>
          <cx:pt idx="37861">2.6699999999999999</cx:pt>
          <cx:pt idx="37862">2.665</cx:pt>
          <cx:pt idx="37863">1.3300000000000001</cx:pt>
          <cx:pt idx="37864">2</cx:pt>
          <cx:pt idx="37865">1.6699999999999999</cx:pt>
          <cx:pt idx="37866">2.6699999999999999</cx:pt>
          <cx:pt idx="37867">2</cx:pt>
          <cx:pt idx="37868">2.6699999999999999</cx:pt>
          <cx:pt idx="37869">1.3300000000000001</cx:pt>
          <cx:pt idx="37870">1.3300000000000001</cx:pt>
          <cx:pt idx="37871">2.3300000000000001</cx:pt>
          <cx:pt idx="37872">2.3300000000000001</cx:pt>
          <cx:pt idx="37873">1.665</cx:pt>
          <cx:pt idx="37874">2.3300000000000001</cx:pt>
          <cx:pt idx="37875">2.3300000000000001</cx:pt>
          <cx:pt idx="37876">1.6699999999999999</cx:pt>
          <cx:pt idx="37877">3</cx:pt>
          <cx:pt idx="37878">2.3300000000000001</cx:pt>
          <cx:pt idx="37879">2.3300000000000001</cx:pt>
          <cx:pt idx="37880">2.335</cx:pt>
          <cx:pt idx="37881">1.6699999999999999</cx:pt>
          <cx:pt idx="37882">3</cx:pt>
          <cx:pt idx="37883">2.3300000000000001</cx:pt>
          <cx:pt idx="37884">2</cx:pt>
          <cx:pt idx="37885">2.6699999999999999</cx:pt>
          <cx:pt idx="37886">2</cx:pt>
          <cx:pt idx="37887">2</cx:pt>
          <cx:pt idx="37888">2.3300000000000001</cx:pt>
          <cx:pt idx="37889">1.3300000000000001</cx:pt>
          <cx:pt idx="37890">2.6699999999999999</cx:pt>
          <cx:pt idx="37891">2.6699999999999999</cx:pt>
          <cx:pt idx="37892">2.3300000000000001</cx:pt>
          <cx:pt idx="37893">2.6699999999999999</cx:pt>
          <cx:pt idx="37894">3</cx:pt>
          <cx:pt idx="37895">1.6699999999999999</cx:pt>
          <cx:pt idx="37896">2.3300000000000001</cx:pt>
          <cx:pt idx="37897">2.6699999999999999</cx:pt>
          <cx:pt idx="37898">1.3300000000000001</cx:pt>
          <cx:pt idx="37899">2.5</cx:pt>
          <cx:pt idx="37900">2.3300000000000001</cx:pt>
          <cx:pt idx="37901">2.3300000000000001</cx:pt>
          <cx:pt idx="37902">3</cx:pt>
          <cx:pt idx="37903">2.3300000000000001</cx:pt>
          <cx:pt idx="37904">2.3300000000000001</cx:pt>
          <cx:pt idx="37905">2.835</cx:pt>
          <cx:pt idx="37906">2.3300000000000001</cx:pt>
          <cx:pt idx="37907">1</cx:pt>
          <cx:pt idx="37908">2.3300000000000001</cx:pt>
          <cx:pt idx="37909">2.6699999999999999</cx:pt>
          <cx:pt idx="37910">2.6699999999999999</cx:pt>
          <cx:pt idx="37911">1.6699999999999999</cx:pt>
          <cx:pt idx="37912">2.6699999999999999</cx:pt>
          <cx:pt idx="37913">2.3300000000000001</cx:pt>
          <cx:pt idx="37914">3</cx:pt>
          <cx:pt idx="37915">3</cx:pt>
          <cx:pt idx="37916">2.6699999999999999</cx:pt>
          <cx:pt idx="37917">2</cx:pt>
          <cx:pt idx="37918">2</cx:pt>
          <cx:pt idx="37919">3</cx:pt>
          <cx:pt idx="37920">1.3300000000000001</cx:pt>
          <cx:pt idx="37921">1.6699999999999999</cx:pt>
          <cx:pt idx="37922">1.3300000000000001</cx:pt>
          <cx:pt idx="37923">1.3300000000000001</cx:pt>
          <cx:pt idx="37924">2.6699999999999999</cx:pt>
          <cx:pt idx="37925">2.6699999999999999</cx:pt>
          <cx:pt idx="37926">2</cx:pt>
          <cx:pt idx="37927">1</cx:pt>
          <cx:pt idx="37928">2.6699999999999999</cx:pt>
          <cx:pt idx="37929">1</cx:pt>
          <cx:pt idx="37930">2.6699999999999999</cx:pt>
          <cx:pt idx="37931">2</cx:pt>
          <cx:pt idx="37932">2</cx:pt>
          <cx:pt idx="37933">2.3300000000000001</cx:pt>
          <cx:pt idx="37934">2.3300000000000001</cx:pt>
          <cx:pt idx="37935">2.3300000000000001</cx:pt>
          <cx:pt idx="37936">2.3300000000000001</cx:pt>
          <cx:pt idx="37937">2.6699999999999999</cx:pt>
          <cx:pt idx="37938">3</cx:pt>
          <cx:pt idx="37939">2.335</cx:pt>
          <cx:pt idx="37940">2.3300000000000001</cx:pt>
          <cx:pt idx="37941">1.8300000000000001</cx:pt>
          <cx:pt idx="37942">2.3300000000000001</cx:pt>
          <cx:pt idx="37943">1.3300000000000001</cx:pt>
          <cx:pt idx="37944">2</cx:pt>
          <cx:pt idx="37945">1.6699999999999999</cx:pt>
          <cx:pt idx="37946">2.3300000000000001</cx:pt>
          <cx:pt idx="37947">2</cx:pt>
          <cx:pt idx="37948">2.3300000000000001</cx:pt>
          <cx:pt idx="37949">2</cx:pt>
          <cx:pt idx="37950">2.6699999999999999</cx:pt>
          <cx:pt idx="37951">2.3300000000000001</cx:pt>
          <cx:pt idx="37952">2.3300000000000001</cx:pt>
          <cx:pt idx="37953">2.3300000000000001</cx:pt>
          <cx:pt idx="37954">1.6699999999999999</cx:pt>
          <cx:pt idx="37955">2</cx:pt>
          <cx:pt idx="37956">1.3300000000000001</cx:pt>
          <cx:pt idx="37957">1.6699999999999999</cx:pt>
          <cx:pt idx="37958">2.3300000000000001</cx:pt>
          <cx:pt idx="37959">3</cx:pt>
          <cx:pt idx="37960">3</cx:pt>
          <cx:pt idx="37961">3</cx:pt>
          <cx:pt idx="37962">2.6699999999999999</cx:pt>
          <cx:pt idx="37963">2.3300000000000001</cx:pt>
          <cx:pt idx="37964">2.6699999999999999</cx:pt>
          <cx:pt idx="37965">2</cx:pt>
          <cx:pt idx="37966">2.3300000000000001</cx:pt>
          <cx:pt idx="37967">2</cx:pt>
          <cx:pt idx="37968">2</cx:pt>
          <cx:pt idx="37969">2.4433333333333334</cx:pt>
          <cx:pt idx="37970">2.6699999999999999</cx:pt>
          <cx:pt idx="37971">2.6699999999999999</cx:pt>
          <cx:pt idx="37972">1.6699999999999999</cx:pt>
          <cx:pt idx="37973">2</cx:pt>
          <cx:pt idx="37974">3</cx:pt>
          <cx:pt idx="37975">2.3300000000000001</cx:pt>
          <cx:pt idx="37976">1.6699999999999999</cx:pt>
          <cx:pt idx="37977">2</cx:pt>
          <cx:pt idx="37978">2</cx:pt>
          <cx:pt idx="37979">2.6699999999999999</cx:pt>
          <cx:pt idx="37980">2.6699999999999999</cx:pt>
          <cx:pt idx="37981">1.6699999999999999</cx:pt>
          <cx:pt idx="37982">2</cx:pt>
          <cx:pt idx="37983">1.6699999999999999</cx:pt>
          <cx:pt idx="37984">2.3300000000000001</cx:pt>
          <cx:pt idx="37985">2.6699999999999999</cx:pt>
          <cx:pt idx="37986">3</cx:pt>
          <cx:pt idx="37987">2.3300000000000001</cx:pt>
          <cx:pt idx="37988">2.3300000000000001</cx:pt>
          <cx:pt idx="37989">3</cx:pt>
          <cx:pt idx="37990">1.3300000000000001</cx:pt>
          <cx:pt idx="37991">3</cx:pt>
          <cx:pt idx="37992">2.6699999999999999</cx:pt>
          <cx:pt idx="37993">2.335</cx:pt>
          <cx:pt idx="37994">1.6699999999999999</cx:pt>
          <cx:pt idx="37995">1.6699999999999999</cx:pt>
          <cx:pt idx="37996">3</cx:pt>
          <cx:pt idx="37997">2.3300000000000001</cx:pt>
          <cx:pt idx="37998">1.665</cx:pt>
          <cx:pt idx="37999">2</cx:pt>
          <cx:pt idx="38000">2</cx:pt>
          <cx:pt idx="38001">1.6699999999999999</cx:pt>
          <cx:pt idx="38002">2.6699999999999999</cx:pt>
          <cx:pt idx="38003">1.835</cx:pt>
          <cx:pt idx="38004">1.6699999999999999</cx:pt>
          <cx:pt idx="38005">2.165</cx:pt>
          <cx:pt idx="38006">2</cx:pt>
          <cx:pt idx="38007">2</cx:pt>
          <cx:pt idx="38008">1.6699999999999999</cx:pt>
          <cx:pt idx="38009">3</cx:pt>
          <cx:pt idx="38010">1</cx:pt>
          <cx:pt idx="38011">2.6699999999999999</cx:pt>
          <cx:pt idx="38012">2</cx:pt>
          <cx:pt idx="38013">1.6699999999999999</cx:pt>
          <cx:pt idx="38014">2</cx:pt>
          <cx:pt idx="38015">1.3300000000000001</cx:pt>
          <cx:pt idx="38016">2.6699999999999999</cx:pt>
          <cx:pt idx="38017">2</cx:pt>
          <cx:pt idx="38018">2</cx:pt>
          <cx:pt idx="38019">2.6699999999999999</cx:pt>
          <cx:pt idx="38020">1.3300000000000001</cx:pt>
          <cx:pt idx="38021">3</cx:pt>
          <cx:pt idx="38022">2.6699999999999999</cx:pt>
          <cx:pt idx="38023">2</cx:pt>
          <cx:pt idx="38024">3</cx:pt>
          <cx:pt idx="38025">2.3300000000000001</cx:pt>
          <cx:pt idx="38026">2.165</cx:pt>
          <cx:pt idx="38027">3</cx:pt>
          <cx:pt idx="38028">3</cx:pt>
          <cx:pt idx="38029">3</cx:pt>
          <cx:pt idx="38030">2</cx:pt>
          <cx:pt idx="38031">1.6699999999999999</cx:pt>
          <cx:pt idx="38032">2.3300000000000001</cx:pt>
          <cx:pt idx="38033">2.3300000000000001</cx:pt>
          <cx:pt idx="38034">2.7799999999999998</cx:pt>
          <cx:pt idx="38035">1.6699999999999999</cx:pt>
          <cx:pt idx="38036">2.335</cx:pt>
          <cx:pt idx="38037">2.3300000000000001</cx:pt>
          <cx:pt idx="38038">3</cx:pt>
          <cx:pt idx="38039">2</cx:pt>
          <cx:pt idx="38040">2</cx:pt>
          <cx:pt idx="38041">1.6699999999999999</cx:pt>
          <cx:pt idx="38042">2</cx:pt>
          <cx:pt idx="38043">2.3300000000000001</cx:pt>
          <cx:pt idx="38044">3</cx:pt>
          <cx:pt idx="38045">2</cx:pt>
          <cx:pt idx="38046">1.8300000000000001</cx:pt>
          <cx:pt idx="38047">2.335</cx:pt>
          <cx:pt idx="38048">1.6699999999999999</cx:pt>
          <cx:pt idx="38049">2.6699999999999999</cx:pt>
          <cx:pt idx="38050">2.6699999999999999</cx:pt>
          <cx:pt idx="38051">2.6699999999999999</cx:pt>
          <cx:pt idx="38052">2.3300000000000001</cx:pt>
          <cx:pt idx="38053">2.3300000000000001</cx:pt>
          <cx:pt idx="38054">2.3300000000000001</cx:pt>
          <cx:pt idx="38055">2.335</cx:pt>
          <cx:pt idx="38056">3</cx:pt>
          <cx:pt idx="38057">3</cx:pt>
          <cx:pt idx="38058">2</cx:pt>
          <cx:pt idx="38059">1.6699999999999999</cx:pt>
          <cx:pt idx="38060">2.6699999999999999</cx:pt>
          <cx:pt idx="38061">3</cx:pt>
          <cx:pt idx="38062">2.165</cx:pt>
          <cx:pt idx="38063">2</cx:pt>
          <cx:pt idx="38064">3</cx:pt>
          <cx:pt idx="38065">2.6699999999999999</cx:pt>
          <cx:pt idx="38066">2.6699999999999999</cx:pt>
          <cx:pt idx="38067">2</cx:pt>
          <cx:pt idx="38068">2</cx:pt>
          <cx:pt idx="38069">2.3300000000000001</cx:pt>
          <cx:pt idx="38070">2.6699999999999999</cx:pt>
          <cx:pt idx="38071">2</cx:pt>
          <cx:pt idx="38072">2</cx:pt>
          <cx:pt idx="38073">2</cx:pt>
          <cx:pt idx="38074">2</cx:pt>
          <cx:pt idx="38075">2</cx:pt>
          <cx:pt idx="38076">3</cx:pt>
          <cx:pt idx="38077">2</cx:pt>
          <cx:pt idx="38078">2.3300000000000001</cx:pt>
          <cx:pt idx="38079">2.3300000000000001</cx:pt>
          <cx:pt idx="38080">2.6699999999999999</cx:pt>
          <cx:pt idx="38081">3</cx:pt>
          <cx:pt idx="38082">2</cx:pt>
          <cx:pt idx="38083">1.6699999999999999</cx:pt>
          <cx:pt idx="38084">2.3300000000000001</cx:pt>
          <cx:pt idx="38085">2.5</cx:pt>
          <cx:pt idx="38086">3</cx:pt>
          <cx:pt idx="38087">3</cx:pt>
          <cx:pt idx="38088">1</cx:pt>
          <cx:pt idx="38089">2.6699999999999999</cx:pt>
          <cx:pt idx="38090">1.665</cx:pt>
          <cx:pt idx="38091">2</cx:pt>
          <cx:pt idx="38092">3</cx:pt>
          <cx:pt idx="38093">2.6699999999999999</cx:pt>
          <cx:pt idx="38094">2.3300000000000001</cx:pt>
          <cx:pt idx="38095">2</cx:pt>
          <cx:pt idx="38096">3</cx:pt>
          <cx:pt idx="38097">2.3300000000000001</cx:pt>
          <cx:pt idx="38098">2</cx:pt>
          <cx:pt idx="38099">2.6699999999999999</cx:pt>
          <cx:pt idx="38100">2.3300000000000001</cx:pt>
          <cx:pt idx="38101">2.6699999999999999</cx:pt>
          <cx:pt idx="38102">2.3300000000000001</cx:pt>
          <cx:pt idx="38103">1.6699999999999999</cx:pt>
          <cx:pt idx="38104">2.3300000000000001</cx:pt>
          <cx:pt idx="38105">3</cx:pt>
          <cx:pt idx="38106">2.3300000000000001</cx:pt>
          <cx:pt idx="38107">2.6699999999999999</cx:pt>
          <cx:pt idx="38108">2.6699999999999999</cx:pt>
          <cx:pt idx="38109">2.3300000000000001</cx:pt>
          <cx:pt idx="38110">2.3300000000000001</cx:pt>
          <cx:pt idx="38111">2</cx:pt>
          <cx:pt idx="38112">2.3300000000000001</cx:pt>
          <cx:pt idx="38113">2</cx:pt>
          <cx:pt idx="38114">2.3300000000000001</cx:pt>
          <cx:pt idx="38115">2.6699999999999999</cx:pt>
          <cx:pt idx="38116">2</cx:pt>
          <cx:pt idx="38117">2.3300000000000001</cx:pt>
          <cx:pt idx="38118">2</cx:pt>
          <cx:pt idx="38119">2.3300000000000001</cx:pt>
          <cx:pt idx="38120">2.3300000000000001</cx:pt>
          <cx:pt idx="38121">2.335</cx:pt>
          <cx:pt idx="38122">2.3300000000000001</cx:pt>
          <cx:pt idx="38123">2</cx:pt>
          <cx:pt idx="38124">1.6699999999999999</cx:pt>
          <cx:pt idx="38125">3</cx:pt>
          <cx:pt idx="38126">2.6699999999999999</cx:pt>
          <cx:pt idx="38127">2.3300000000000001</cx:pt>
          <cx:pt idx="38128">2.3300000000000001</cx:pt>
          <cx:pt idx="38129">2</cx:pt>
          <cx:pt idx="38130">2.3300000000000001</cx:pt>
          <cx:pt idx="38131">2.835</cx:pt>
          <cx:pt idx="38132">1.3300000000000001</cx:pt>
          <cx:pt idx="38133">1.6699999999999999</cx:pt>
          <cx:pt idx="38134">2.6699999999999999</cx:pt>
          <cx:pt idx="38135">2.3300000000000001</cx:pt>
          <cx:pt idx="38136">2.6699999999999999</cx:pt>
          <cx:pt idx="38137">1.3300000000000001</cx:pt>
          <cx:pt idx="38138">2.3300000000000001</cx:pt>
          <cx:pt idx="38139">2.3300000000000001</cx:pt>
          <cx:pt idx="38140">2.3300000000000001</cx:pt>
          <cx:pt idx="38141">2</cx:pt>
          <cx:pt idx="38142">2.335</cx:pt>
          <cx:pt idx="38143">2.3300000000000001</cx:pt>
          <cx:pt idx="38144">2.3300000000000001</cx:pt>
          <cx:pt idx="38145">1.3300000000000001</cx:pt>
          <cx:pt idx="38146">3</cx:pt>
          <cx:pt idx="38147">2.6699999999999999</cx:pt>
          <cx:pt idx="38148">2.3300000000000001</cx:pt>
          <cx:pt idx="38149">3</cx:pt>
          <cx:pt idx="38150">1.3300000000000001</cx:pt>
          <cx:pt idx="38151">1</cx:pt>
          <cx:pt idx="38152">1.6699999999999999</cx:pt>
          <cx:pt idx="38153">2.3300000000000001</cx:pt>
          <cx:pt idx="38154">2.3300000000000001</cx:pt>
          <cx:pt idx="38155">2.6699999999999999</cx:pt>
          <cx:pt idx="38156">2.6699999999999999</cx:pt>
          <cx:pt idx="38157">2.6699999999999999</cx:pt>
          <cx:pt idx="38158">3</cx:pt>
          <cx:pt idx="38159">2</cx:pt>
          <cx:pt idx="38160">1.3300000000000001</cx:pt>
          <cx:pt idx="38161">2.6699999999999999</cx:pt>
          <cx:pt idx="38162">2.6699999999999999</cx:pt>
          <cx:pt idx="38163">2</cx:pt>
          <cx:pt idx="38164">2</cx:pt>
          <cx:pt idx="38165">1</cx:pt>
          <cx:pt idx="38166">2</cx:pt>
          <cx:pt idx="38167">2</cx:pt>
          <cx:pt idx="38168">1.6699999999999999</cx:pt>
          <cx:pt idx="38169">1.78</cx:pt>
          <cx:pt idx="38170">2.3300000000000001</cx:pt>
          <cx:pt idx="38171">2.6699999999999999</cx:pt>
          <cx:pt idx="38172">2</cx:pt>
          <cx:pt idx="38173">1.6699999999999999</cx:pt>
          <cx:pt idx="38174">2.3300000000000001</cx:pt>
          <cx:pt idx="38175">2.6699999999999999</cx:pt>
          <cx:pt idx="38176">2.3300000000000001</cx:pt>
          <cx:pt idx="38177">2</cx:pt>
          <cx:pt idx="38178">1.835</cx:pt>
          <cx:pt idx="38179">2.6699999999999999</cx:pt>
          <cx:pt idx="38180">2.3300000000000001</cx:pt>
          <cx:pt idx="38181">1.6699999999999999</cx:pt>
          <cx:pt idx="38182">2</cx:pt>
          <cx:pt idx="38183">2.3300000000000001</cx:pt>
          <cx:pt idx="38184">2.165</cx:pt>
          <cx:pt idx="38185">1.6699999999999999</cx:pt>
          <cx:pt idx="38186">2</cx:pt>
          <cx:pt idx="38187">2</cx:pt>
          <cx:pt idx="38188">2.6699999999999999</cx:pt>
          <cx:pt idx="38189">3</cx:pt>
          <cx:pt idx="38190">2.3300000000000001</cx:pt>
          <cx:pt idx="38191">2.6699999999999999</cx:pt>
          <cx:pt idx="38192">1.6699999999999999</cx:pt>
          <cx:pt idx="38193">2.1699999999999999</cx:pt>
          <cx:pt idx="38194">2.6699999999999999</cx:pt>
          <cx:pt idx="38195">2.3300000000000001</cx:pt>
          <cx:pt idx="38196">2.6699999999999999</cx:pt>
          <cx:pt idx="38197">1.6699999999999999</cx:pt>
          <cx:pt idx="38198">2</cx:pt>
          <cx:pt idx="38199">2.3300000000000001</cx:pt>
          <cx:pt idx="38200">1.8300000000000001</cx:pt>
          <cx:pt idx="38201">2.3300000000000001</cx:pt>
          <cx:pt idx="38202">2</cx:pt>
          <cx:pt idx="38203">3</cx:pt>
          <cx:pt idx="38204">1.3300000000000001</cx:pt>
          <cx:pt idx="38205">3</cx:pt>
          <cx:pt idx="38206">2</cx:pt>
          <cx:pt idx="38207">2</cx:pt>
          <cx:pt idx="38208">2</cx:pt>
          <cx:pt idx="38209">2.3300000000000001</cx:pt>
          <cx:pt idx="38210">2.3300000000000001</cx:pt>
          <cx:pt idx="38211">2</cx:pt>
          <cx:pt idx="38212">2.3300000000000001</cx:pt>
          <cx:pt idx="38213">2.6699999999999999</cx:pt>
          <cx:pt idx="38214">1.6699999999999999</cx:pt>
          <cx:pt idx="38215">2.6699999999999999</cx:pt>
          <cx:pt idx="38216">2.4433333333333334</cx:pt>
          <cx:pt idx="38217">2</cx:pt>
          <cx:pt idx="38218">2.6699999999999999</cx:pt>
          <cx:pt idx="38219">2.3300000000000001</cx:pt>
          <cx:pt idx="38220">2.3300000000000001</cx:pt>
          <cx:pt idx="38221">2</cx:pt>
          <cx:pt idx="38222">2.6699999999999999</cx:pt>
          <cx:pt idx="38223">1.6699999999999999</cx:pt>
          <cx:pt idx="38224">1.6699999999999999</cx:pt>
          <cx:pt idx="38225">2.3300000000000001</cx:pt>
          <cx:pt idx="38226">3</cx:pt>
          <cx:pt idx="38227">2</cx:pt>
          <cx:pt idx="38228">2.6699999999999999</cx:pt>
          <cx:pt idx="38229">3</cx:pt>
          <cx:pt idx="38230">2.6699999999999999</cx:pt>
          <cx:pt idx="38231">2.3300000000000001</cx:pt>
          <cx:pt idx="38232">2.3300000000000001</cx:pt>
          <cx:pt idx="38233">2.665</cx:pt>
          <cx:pt idx="38234">2.6699999999999999</cx:pt>
          <cx:pt idx="38235">2.3300000000000001</cx:pt>
          <cx:pt idx="38236">2.3300000000000001</cx:pt>
          <cx:pt idx="38237">2.665</cx:pt>
          <cx:pt idx="38238">1</cx:pt>
          <cx:pt idx="38239">2</cx:pt>
          <cx:pt idx="38240">2</cx:pt>
          <cx:pt idx="38241">1.6699999999999999</cx:pt>
          <cx:pt idx="38242">2.3300000000000001</cx:pt>
          <cx:pt idx="38243">2.3300000000000001</cx:pt>
          <cx:pt idx="38244">2.3300000000000001</cx:pt>
          <cx:pt idx="38245">2.3300000000000001</cx:pt>
          <cx:pt idx="38246">1.3300000000000001</cx:pt>
          <cx:pt idx="38247">1.6699999999999999</cx:pt>
          <cx:pt idx="38248">2.6699999999999999</cx:pt>
          <cx:pt idx="38249">2.3300000000000001</cx:pt>
          <cx:pt idx="38250">3</cx:pt>
          <cx:pt idx="38251">2</cx:pt>
          <cx:pt idx="38252">2</cx:pt>
          <cx:pt idx="38253">2.3300000000000001</cx:pt>
          <cx:pt idx="38254">2.6699999999999999</cx:pt>
          <cx:pt idx="38255">2</cx:pt>
          <cx:pt idx="38256">1</cx:pt>
          <cx:pt idx="38257">3</cx:pt>
          <cx:pt idx="38258">2.3300000000000001</cx:pt>
          <cx:pt idx="38259">2</cx:pt>
          <cx:pt idx="38260">2.3300000000000001</cx:pt>
          <cx:pt idx="38261">1.6699999999999999</cx:pt>
          <cx:pt idx="38262">2.835</cx:pt>
          <cx:pt idx="38263">1.6699999999999999</cx:pt>
          <cx:pt idx="38264">2.3300000000000001</cx:pt>
          <cx:pt idx="38265">2.3300000000000001</cx:pt>
          <cx:pt idx="38266">2.6699999999999999</cx:pt>
          <cx:pt idx="38267">2.6699999999999999</cx:pt>
          <cx:pt idx="38268">2</cx:pt>
          <cx:pt idx="38269">3</cx:pt>
          <cx:pt idx="38270">2.165</cx:pt>
          <cx:pt idx="38271">1.6699999999999999</cx:pt>
          <cx:pt idx="38272">1.6699999999999999</cx:pt>
          <cx:pt idx="38273">2</cx:pt>
          <cx:pt idx="38274">2.3300000000000001</cx:pt>
          <cx:pt idx="38275">2.3300000000000001</cx:pt>
          <cx:pt idx="38276">3</cx:pt>
          <cx:pt idx="38277">1.3300000000000001</cx:pt>
          <cx:pt idx="38278">2.6699999999999999</cx:pt>
          <cx:pt idx="38279">1.6699999999999999</cx:pt>
          <cx:pt idx="38280">2.3300000000000001</cx:pt>
          <cx:pt idx="38281">1</cx:pt>
          <cx:pt idx="38282">1.835</cx:pt>
          <cx:pt idx="38283">2.3300000000000001</cx:pt>
          <cx:pt idx="38284">2.3300000000000001</cx:pt>
          <cx:pt idx="38285">2.3300000000000001</cx:pt>
          <cx:pt idx="38286">2.3300000000000001</cx:pt>
          <cx:pt idx="38287">2</cx:pt>
          <cx:pt idx="38288">1.6699999999999999</cx:pt>
          <cx:pt idx="38289">2.6699999999999999</cx:pt>
          <cx:pt idx="38290">2.3300000000000001</cx:pt>
          <cx:pt idx="38291">2.3300000000000001</cx:pt>
          <cx:pt idx="38292">3</cx:pt>
          <cx:pt idx="38293">2</cx:pt>
          <cx:pt idx="38294">2.6699999999999999</cx:pt>
          <cx:pt idx="38295">2</cx:pt>
          <cx:pt idx="38296">2.6699999999999999</cx:pt>
          <cx:pt idx="38297">1.6699999999999999</cx:pt>
          <cx:pt idx="38298">1.6699999999999999</cx:pt>
          <cx:pt idx="38299">1.3300000000000001</cx:pt>
          <cx:pt idx="38300">2.3300000000000001</cx:pt>
          <cx:pt idx="38301">2.835</cx:pt>
          <cx:pt idx="38302">2.6699999999999999</cx:pt>
          <cx:pt idx="38303">2.3300000000000001</cx:pt>
          <cx:pt idx="38304">2.3300000000000001</cx:pt>
          <cx:pt idx="38305">2.835</cx:pt>
          <cx:pt idx="38306">2.3300000000000001</cx:pt>
          <cx:pt idx="38307">1.6699999999999999</cx:pt>
          <cx:pt idx="38308">1.6699999999999999</cx:pt>
          <cx:pt idx="38309">2.4466666666666668</cx:pt>
          <cx:pt idx="38310">1.6699999999999999</cx:pt>
          <cx:pt idx="38311">2.3300000000000001</cx:pt>
          <cx:pt idx="38312">2.335</cx:pt>
          <cx:pt idx="38313">2</cx:pt>
          <cx:pt idx="38314">2.5</cx:pt>
          <cx:pt idx="38315">2</cx:pt>
          <cx:pt idx="38316">1.6699999999999999</cx:pt>
          <cx:pt idx="38317">2.6699999999999999</cx:pt>
          <cx:pt idx="38318">2</cx:pt>
          <cx:pt idx="38319">3</cx:pt>
          <cx:pt idx="38320">2.3300000000000001</cx:pt>
          <cx:pt idx="38321">2.3300000000000001</cx:pt>
          <cx:pt idx="38322">1.6699999999999999</cx:pt>
          <cx:pt idx="38323">3</cx:pt>
          <cx:pt idx="38324">2.6699999999999999</cx:pt>
          <cx:pt idx="38325">2</cx:pt>
          <cx:pt idx="38326">2.3300000000000001</cx:pt>
          <cx:pt idx="38327">2.3300000000000001</cx:pt>
          <cx:pt idx="38328">2.3300000000000001</cx:pt>
          <cx:pt idx="38329">2.6699999999999999</cx:pt>
          <cx:pt idx="38330">2</cx:pt>
          <cx:pt idx="38331">2.6699999999999999</cx:pt>
          <cx:pt idx="38332">2.3300000000000001</cx:pt>
          <cx:pt idx="38333">1</cx:pt>
          <cx:pt idx="38334">2.3300000000000001</cx:pt>
          <cx:pt idx="38335">1.3300000000000001</cx:pt>
          <cx:pt idx="38336">2.6699999999999999</cx:pt>
          <cx:pt idx="38337">2.3300000000000001</cx:pt>
          <cx:pt idx="38338">2</cx:pt>
          <cx:pt idx="38339">1.6699999999999999</cx:pt>
          <cx:pt idx="38340">3</cx:pt>
          <cx:pt idx="38341">2</cx:pt>
          <cx:pt idx="38342">2.3300000000000001</cx:pt>
          <cx:pt idx="38343">2</cx:pt>
          <cx:pt idx="38344">3</cx:pt>
          <cx:pt idx="38345">2</cx:pt>
          <cx:pt idx="38346">2</cx:pt>
          <cx:pt idx="38347">2.165</cx:pt>
          <cx:pt idx="38348">2.3300000000000001</cx:pt>
          <cx:pt idx="38349">2</cx:pt>
          <cx:pt idx="38350">2.165</cx:pt>
          <cx:pt idx="38351">2.3300000000000001</cx:pt>
          <cx:pt idx="38352">2.3300000000000001</cx:pt>
          <cx:pt idx="38353">2</cx:pt>
          <cx:pt idx="38354">2.3300000000000001</cx:pt>
          <cx:pt idx="38355">2</cx:pt>
          <cx:pt idx="38356">2.165</cx:pt>
          <cx:pt idx="38357">2.3300000000000001</cx:pt>
          <cx:pt idx="38358">1.6699999999999999</cx:pt>
          <cx:pt idx="38359">1.3300000000000001</cx:pt>
          <cx:pt idx="38360">3</cx:pt>
          <cx:pt idx="38361">2</cx:pt>
          <cx:pt idx="38362">2.3300000000000001</cx:pt>
          <cx:pt idx="38363">2</cx:pt>
          <cx:pt idx="38364">1.6699999999999999</cx:pt>
          <cx:pt idx="38365">3</cx:pt>
          <cx:pt idx="38366">2.3300000000000001</cx:pt>
          <cx:pt idx="38367">1.6699999999999999</cx:pt>
          <cx:pt idx="38368">3</cx:pt>
          <cx:pt idx="38369">3</cx:pt>
          <cx:pt idx="38370">2.6699999999999999</cx:pt>
          <cx:pt idx="38371">2.3300000000000001</cx:pt>
          <cx:pt idx="38372">2.335</cx:pt>
          <cx:pt idx="38373">2</cx:pt>
          <cx:pt idx="38374">2.3300000000000001</cx:pt>
          <cx:pt idx="38375">2.6699999999999999</cx:pt>
          <cx:pt idx="38376">2.6699999999999999</cx:pt>
          <cx:pt idx="38377">2.165</cx:pt>
          <cx:pt idx="38378">3</cx:pt>
          <cx:pt idx="38379">2</cx:pt>
          <cx:pt idx="38380">1.3300000000000001</cx:pt>
          <cx:pt idx="38381">1</cx:pt>
          <cx:pt idx="38382">2.1699999999999999</cx:pt>
          <cx:pt idx="38383">2</cx:pt>
          <cx:pt idx="38384">1.3300000000000001</cx:pt>
          <cx:pt idx="38385">2.6699999999999999</cx:pt>
          <cx:pt idx="38386">2</cx:pt>
          <cx:pt idx="38387">2</cx:pt>
          <cx:pt idx="38388">2.6699999999999999</cx:pt>
          <cx:pt idx="38389">2</cx:pt>
          <cx:pt idx="38390">2.6699999999999999</cx:pt>
          <cx:pt idx="38391">2.6699999999999999</cx:pt>
          <cx:pt idx="38392">2.6699999999999999</cx:pt>
          <cx:pt idx="38393">2.3300000000000001</cx:pt>
          <cx:pt idx="38394">3</cx:pt>
          <cx:pt idx="38395">2.3300000000000001</cx:pt>
          <cx:pt idx="38396">1.5</cx:pt>
          <cx:pt idx="38397">1.6699999999999999</cx:pt>
          <cx:pt idx="38398">2</cx:pt>
          <cx:pt idx="38399">2.6699999999999999</cx:pt>
          <cx:pt idx="38400">3</cx:pt>
          <cx:pt idx="38401">3</cx:pt>
          <cx:pt idx="38402">2</cx:pt>
          <cx:pt idx="38403">2.3300000000000001</cx:pt>
          <cx:pt idx="38404">2.3300000000000001</cx:pt>
          <cx:pt idx="38405">2</cx:pt>
          <cx:pt idx="38406">2.3300000000000001</cx:pt>
          <cx:pt idx="38407">2</cx:pt>
          <cx:pt idx="38408">2.5</cx:pt>
          <cx:pt idx="38409">3</cx:pt>
          <cx:pt idx="38410">2</cx:pt>
          <cx:pt idx="38411">1.6699999999999999</cx:pt>
          <cx:pt idx="38412">1.6699999999999999</cx:pt>
          <cx:pt idx="38413">1</cx:pt>
          <cx:pt idx="38414">3</cx:pt>
          <cx:pt idx="38415">3</cx:pt>
          <cx:pt idx="38416">2.6699999999999999</cx:pt>
          <cx:pt idx="38417">2.6699999999999999</cx:pt>
          <cx:pt idx="38418">2.6699999999999999</cx:pt>
          <cx:pt idx="38419">2.6699999999999999</cx:pt>
          <cx:pt idx="38420">1.6699999999999999</cx:pt>
          <cx:pt idx="38421">2.3300000000000001</cx:pt>
          <cx:pt idx="38422">1.3300000000000001</cx:pt>
          <cx:pt idx="38423">2.3300000000000001</cx:pt>
          <cx:pt idx="38424">1.3300000000000001</cx:pt>
          <cx:pt idx="38425">2.6699999999999999</cx:pt>
          <cx:pt idx="38426">2</cx:pt>
          <cx:pt idx="38427">2.6699999999999999</cx:pt>
          <cx:pt idx="38428">2.6699999999999999</cx:pt>
          <cx:pt idx="38429">2</cx:pt>
          <cx:pt idx="38430">2.3300000000000001</cx:pt>
          <cx:pt idx="38431">2.3300000000000001</cx:pt>
          <cx:pt idx="38432">1.3300000000000001</cx:pt>
          <cx:pt idx="38433">2</cx:pt>
          <cx:pt idx="38434">1.7766666666666666</cx:pt>
          <cx:pt idx="38435">3</cx:pt>
          <cx:pt idx="38436">2.3300000000000001</cx:pt>
          <cx:pt idx="38437">2</cx:pt>
          <cx:pt idx="38438">2.6699999999999999</cx:pt>
          <cx:pt idx="38439">2.6699999999999999</cx:pt>
          <cx:pt idx="38440">2.3300000000000001</cx:pt>
          <cx:pt idx="38441">2.5</cx:pt>
          <cx:pt idx="38442">2</cx:pt>
          <cx:pt idx="38443">3</cx:pt>
          <cx:pt idx="38444">2</cx:pt>
          <cx:pt idx="38445">1.6699999999999999</cx:pt>
          <cx:pt idx="38446">3</cx:pt>
          <cx:pt idx="38447">3</cx:pt>
          <cx:pt idx="38448">1</cx:pt>
          <cx:pt idx="38449">2.3300000000000001</cx:pt>
          <cx:pt idx="38450">2.6699999999999999</cx:pt>
          <cx:pt idx="38451">2</cx:pt>
          <cx:pt idx="38452">2.6699999999999999</cx:pt>
          <cx:pt idx="38453">2</cx:pt>
          <cx:pt idx="38454">2.3300000000000001</cx:pt>
          <cx:pt idx="38455">2.5</cx:pt>
          <cx:pt idx="38456">3</cx:pt>
          <cx:pt idx="38457">2.6699999999999999</cx:pt>
          <cx:pt idx="38458">1.6699999999999999</cx:pt>
          <cx:pt idx="38459">2.6699999999999999</cx:pt>
          <cx:pt idx="38460">2.6699999999999999</cx:pt>
          <cx:pt idx="38461">1.3300000000000001</cx:pt>
          <cx:pt idx="38462">2.3333333333333335</cx:pt>
          <cx:pt idx="38463">2.335</cx:pt>
          <cx:pt idx="38464">2.6699999999999999</cx:pt>
          <cx:pt idx="38465">3</cx:pt>
          <cx:pt idx="38466">2.3300000000000001</cx:pt>
          <cx:pt idx="38467">2.2524999999999999</cx:pt>
          <cx:pt idx="38468">2.6699999999999999</cx:pt>
          <cx:pt idx="38469">2.6699999999999999</cx:pt>
          <cx:pt idx="38470">1.6699999999999999</cx:pt>
          <cx:pt idx="38471">1.6699999999999999</cx:pt>
          <cx:pt idx="38472">3</cx:pt>
          <cx:pt idx="38473">2.6699999999999999</cx:pt>
          <cx:pt idx="38474">3</cx:pt>
          <cx:pt idx="38475">2.3300000000000001</cx:pt>
          <cx:pt idx="38476">2.3300000000000001</cx:pt>
          <cx:pt idx="38477">1.6699999999999999</cx:pt>
          <cx:pt idx="38478">1</cx:pt>
          <cx:pt idx="38479">2.3300000000000001</cx:pt>
          <cx:pt idx="38480">2.3300000000000001</cx:pt>
          <cx:pt idx="38481">1.6699999999999999</cx:pt>
          <cx:pt idx="38482">1.6699999999999999</cx:pt>
          <cx:pt idx="38483">2.6699999999999999</cx:pt>
          <cx:pt idx="38484">2.6699999999999999</cx:pt>
          <cx:pt idx="38485">2.6699999999999999</cx:pt>
          <cx:pt idx="38486">1</cx:pt>
          <cx:pt idx="38487">1</cx:pt>
          <cx:pt idx="38488">2.335</cx:pt>
          <cx:pt idx="38489">2.3300000000000001</cx:pt>
          <cx:pt idx="38490">2.6699999999999999</cx:pt>
          <cx:pt idx="38491">2.3300000000000001</cx:pt>
          <cx:pt idx="38492">2.2200000000000002</cx:pt>
          <cx:pt idx="38493">2</cx:pt>
          <cx:pt idx="38494">1.665</cx:pt>
          <cx:pt idx="38495">2.3300000000000001</cx:pt>
          <cx:pt idx="38496">2</cx:pt>
          <cx:pt idx="38497">2.1099999999999999</cx:pt>
          <cx:pt idx="38498">2.3300000000000001</cx:pt>
          <cx:pt idx="38499">2.3300000000000001</cx:pt>
          <cx:pt idx="38500">2.3300000000000001</cx:pt>
          <cx:pt idx="38501">2.6699999999999999</cx:pt>
          <cx:pt idx="38502">3</cx:pt>
          <cx:pt idx="38503">2.6699999999999999</cx:pt>
          <cx:pt idx="38504">1.6699999999999999</cx:pt>
          <cx:pt idx="38505">2.335</cx:pt>
          <cx:pt idx="38506">2.3300000000000001</cx:pt>
          <cx:pt idx="38507">2.6699999999999999</cx:pt>
          <cx:pt idx="38508">2.3300000000000001</cx:pt>
          <cx:pt idx="38509">2</cx:pt>
          <cx:pt idx="38510">1</cx:pt>
          <cx:pt idx="38511">2.5566666666666666</cx:pt>
          <cx:pt idx="38512">3</cx:pt>
          <cx:pt idx="38513">2</cx:pt>
          <cx:pt idx="38514">2.3300000000000001</cx:pt>
          <cx:pt idx="38515">2.3300000000000001</cx:pt>
          <cx:pt idx="38516">3</cx:pt>
          <cx:pt idx="38517">1</cx:pt>
          <cx:pt idx="38518">1.6699999999999999</cx:pt>
          <cx:pt idx="38519">1.6699999999999999</cx:pt>
          <cx:pt idx="38520">2.3300000000000001</cx:pt>
          <cx:pt idx="38521">2</cx:pt>
          <cx:pt idx="38522">1.3300000000000001</cx:pt>
          <cx:pt idx="38523">2.6699999999999999</cx:pt>
          <cx:pt idx="38524">2</cx:pt>
          <cx:pt idx="38525">1</cx:pt>
          <cx:pt idx="38526">2.3300000000000001</cx:pt>
          <cx:pt idx="38527">1.6699999999999999</cx:pt>
          <cx:pt idx="38528">1.3300000000000001</cx:pt>
          <cx:pt idx="38529">2.3300000000000001</cx:pt>
          <cx:pt idx="38530">2</cx:pt>
          <cx:pt idx="38531">1.8300000000000001</cx:pt>
          <cx:pt idx="38532">1.6699999999999999</cx:pt>
          <cx:pt idx="38533">2</cx:pt>
          <cx:pt idx="38534">1.6699999999999999</cx:pt>
          <cx:pt idx="38535">1</cx:pt>
          <cx:pt idx="38536">1</cx:pt>
          <cx:pt idx="38537">2.3300000000000001</cx:pt>
          <cx:pt idx="38538">2.5</cx:pt>
          <cx:pt idx="38539">3</cx:pt>
          <cx:pt idx="38540">2.6699999999999999</cx:pt>
          <cx:pt idx="38541">2.2233333333333332</cx:pt>
          <cx:pt idx="38542">2.6699999999999999</cx:pt>
          <cx:pt idx="38543">1.6699999999999999</cx:pt>
          <cx:pt idx="38544">1.6699999999999999</cx:pt>
          <cx:pt idx="38545">1.6699999999999999</cx:pt>
          <cx:pt idx="38546">2.3300000000000001</cx:pt>
          <cx:pt idx="38547">2.6699999999999999</cx:pt>
          <cx:pt idx="38548">3</cx:pt>
          <cx:pt idx="38549">2.3300000000000001</cx:pt>
          <cx:pt idx="38550">2.3300000000000001</cx:pt>
          <cx:pt idx="38551">1.3300000000000001</cx:pt>
          <cx:pt idx="38552">1.3300000000000001</cx:pt>
          <cx:pt idx="38553">1.3300000000000001</cx:pt>
          <cx:pt idx="38554">2.3300000000000001</cx:pt>
          <cx:pt idx="38555">1.6699999999999999</cx:pt>
          <cx:pt idx="38556">2.3300000000000001</cx:pt>
          <cx:pt idx="38557">1.6699999999999999</cx:pt>
          <cx:pt idx="38558">3</cx:pt>
          <cx:pt idx="38559">2.335</cx:pt>
          <cx:pt idx="38560">2</cx:pt>
          <cx:pt idx="38561">2.6699999999999999</cx:pt>
          <cx:pt idx="38562">2.6699999999999999</cx:pt>
          <cx:pt idx="38563">2.6699999999999999</cx:pt>
          <cx:pt idx="38564">2.3300000000000001</cx:pt>
          <cx:pt idx="38565">1.3300000000000001</cx:pt>
          <cx:pt idx="38566">2.3300000000000001</cx:pt>
          <cx:pt idx="38567">2</cx:pt>
          <cx:pt idx="38568">2</cx:pt>
          <cx:pt idx="38569">2.5</cx:pt>
          <cx:pt idx="38570">2.6699999999999999</cx:pt>
          <cx:pt idx="38571">2.3300000000000001</cx:pt>
          <cx:pt idx="38572">2</cx:pt>
          <cx:pt idx="38573">2</cx:pt>
          <cx:pt idx="38574">2.1699999999999999</cx:pt>
          <cx:pt idx="38575">2</cx:pt>
          <cx:pt idx="38576">1.6699999999999999</cx:pt>
          <cx:pt idx="38577">1.6699999999999999</cx:pt>
          <cx:pt idx="38578">2.3300000000000001</cx:pt>
          <cx:pt idx="38579">2.6699999999999999</cx:pt>
          <cx:pt idx="38580">2</cx:pt>
          <cx:pt idx="38581">3</cx:pt>
          <cx:pt idx="38582">3</cx:pt>
          <cx:pt idx="38583">2.6699999999999999</cx:pt>
          <cx:pt idx="38584">1.6699999999999999</cx:pt>
          <cx:pt idx="38585">2.3300000000000001</cx:pt>
          <cx:pt idx="38586">2.3300000000000001</cx:pt>
          <cx:pt idx="38587">2.6699999999999999</cx:pt>
          <cx:pt idx="38588">2</cx:pt>
          <cx:pt idx="38589">1.3300000000000001</cx:pt>
          <cx:pt idx="38590">2.3300000000000001</cx:pt>
          <cx:pt idx="38591">1.3300000000000001</cx:pt>
          <cx:pt idx="38592">3</cx:pt>
          <cx:pt idx="38593">2</cx:pt>
          <cx:pt idx="38594">2</cx:pt>
          <cx:pt idx="38595">2.3300000000000001</cx:pt>
          <cx:pt idx="38596">2.6666666666666665</cx:pt>
          <cx:pt idx="38597">2.6699999999999999</cx:pt>
          <cx:pt idx="38598">2.6699999999999999</cx:pt>
          <cx:pt idx="38599">1.665</cx:pt>
          <cx:pt idx="38600">2.3300000000000001</cx:pt>
          <cx:pt idx="38601">2</cx:pt>
          <cx:pt idx="38602">2</cx:pt>
          <cx:pt idx="38603">2.3300000000000001</cx:pt>
          <cx:pt idx="38604">3</cx:pt>
          <cx:pt idx="38605">2.3300000000000001</cx:pt>
          <cx:pt idx="38606">1</cx:pt>
          <cx:pt idx="38607">3</cx:pt>
          <cx:pt idx="38608">2</cx:pt>
          <cx:pt idx="38609">1.6699999999999999</cx:pt>
          <cx:pt idx="38610">2.3300000000000001</cx:pt>
          <cx:pt idx="38611">3</cx:pt>
          <cx:pt idx="38612">2.6699999999999999</cx:pt>
          <cx:pt idx="38613">2</cx:pt>
          <cx:pt idx="38614">2.6699999999999999</cx:pt>
          <cx:pt idx="38615">2.6699999999999999</cx:pt>
          <cx:pt idx="38616">3</cx:pt>
          <cx:pt idx="38617">3</cx:pt>
          <cx:pt idx="38618">2.3300000000000001</cx:pt>
          <cx:pt idx="38619">1.6699999999999999</cx:pt>
          <cx:pt idx="38620">3</cx:pt>
          <cx:pt idx="38621">2</cx:pt>
          <cx:pt idx="38622">2.6699999999999999</cx:pt>
          <cx:pt idx="38623">2.6699999999999999</cx:pt>
          <cx:pt idx="38624">1.6699999999999999</cx:pt>
          <cx:pt idx="38625">2.6699999999999999</cx:pt>
          <cx:pt idx="38626">2</cx:pt>
          <cx:pt idx="38627">1.6699999999999999</cx:pt>
          <cx:pt idx="38628">2</cx:pt>
          <cx:pt idx="38629">1.6699999999999999</cx:pt>
          <cx:pt idx="38630">2.6699999999999999</cx:pt>
          <cx:pt idx="38631">2.6699999999999999</cx:pt>
          <cx:pt idx="38632">3</cx:pt>
          <cx:pt idx="38633">2.3300000000000001</cx:pt>
          <cx:pt idx="38634">3</cx:pt>
          <cx:pt idx="38635">2.3300000000000001</cx:pt>
          <cx:pt idx="38636">2.165</cx:pt>
          <cx:pt idx="38637">2</cx:pt>
          <cx:pt idx="38638">1.6699999999999999</cx:pt>
          <cx:pt idx="38639">2.3300000000000001</cx:pt>
          <cx:pt idx="38640">1.3300000000000001</cx:pt>
          <cx:pt idx="38641">1.835</cx:pt>
          <cx:pt idx="38642">1.3300000000000001</cx:pt>
          <cx:pt idx="38643">2</cx:pt>
          <cx:pt idx="38644">2.6699999999999999</cx:pt>
          <cx:pt idx="38645">2.6699999999999999</cx:pt>
          <cx:pt idx="38646">1</cx:pt>
          <cx:pt idx="38647">2.835</cx:pt>
          <cx:pt idx="38648">2</cx:pt>
          <cx:pt idx="38649">2.6699999999999999</cx:pt>
          <cx:pt idx="38650">2.6699999999999999</cx:pt>
          <cx:pt idx="38651">2.3300000000000001</cx:pt>
          <cx:pt idx="38652">2</cx:pt>
          <cx:pt idx="38653">1.6699999999999999</cx:pt>
          <cx:pt idx="38654">2.835</cx:pt>
          <cx:pt idx="38655">2.3300000000000001</cx:pt>
          <cx:pt idx="38656">1.6699999999999999</cx:pt>
          <cx:pt idx="38657">2.3300000000000001</cx:pt>
          <cx:pt idx="38658">2.3300000000000001</cx:pt>
          <cx:pt idx="38659">2.6699999999999999</cx:pt>
          <cx:pt idx="38660">2</cx:pt>
          <cx:pt idx="38661">2.6699999999999999</cx:pt>
          <cx:pt idx="38662">1.3300000000000001</cx:pt>
          <cx:pt idx="38663">1</cx:pt>
          <cx:pt idx="38664">2.6699999999999999</cx:pt>
          <cx:pt idx="38665">2.3300000000000001</cx:pt>
          <cx:pt idx="38666">2.6699999999999999</cx:pt>
          <cx:pt idx="38667">2.335</cx:pt>
          <cx:pt idx="38668">1.3300000000000001</cx:pt>
          <cx:pt idx="38669">2.3300000000000001</cx:pt>
          <cx:pt idx="38670">2.4433333333333334</cx:pt>
          <cx:pt idx="38671">2</cx:pt>
          <cx:pt idx="38672">3</cx:pt>
          <cx:pt idx="38673">2.6699999999999999</cx:pt>
          <cx:pt idx="38674">2.6699999999999999</cx:pt>
          <cx:pt idx="38675">3</cx:pt>
          <cx:pt idx="38676">2.3300000000000001</cx:pt>
          <cx:pt idx="38677">2</cx:pt>
          <cx:pt idx="38678">2.5</cx:pt>
          <cx:pt idx="38679">2.6699999999999999</cx:pt>
          <cx:pt idx="38680">2.3300000000000001</cx:pt>
          <cx:pt idx="38681">1.3300000000000001</cx:pt>
          <cx:pt idx="38682">1.3300000000000001</cx:pt>
          <cx:pt idx="38683">2.3300000000000001</cx:pt>
          <cx:pt idx="38684">1.6699999999999999</cx:pt>
          <cx:pt idx="38685">2.3300000000000001</cx:pt>
          <cx:pt idx="38686">2.3300000000000001</cx:pt>
          <cx:pt idx="38687">2.6699999999999999</cx:pt>
          <cx:pt idx="38688">2.3300000000000001</cx:pt>
          <cx:pt idx="38689">2.3300000000000001</cx:pt>
          <cx:pt idx="38690">1.3300000000000001</cx:pt>
          <cx:pt idx="38691">2.3300000000000001</cx:pt>
          <cx:pt idx="38692">2.3300000000000001</cx:pt>
          <cx:pt idx="38693">2.3300000000000001</cx:pt>
          <cx:pt idx="38694">2.6699999999999999</cx:pt>
          <cx:pt idx="38695">2.6699999999999999</cx:pt>
          <cx:pt idx="38696">3</cx:pt>
          <cx:pt idx="38697">1</cx:pt>
          <cx:pt idx="38698">2.6699999999999999</cx:pt>
          <cx:pt idx="38699">1</cx:pt>
          <cx:pt idx="38700">1.6699999999999999</cx:pt>
          <cx:pt idx="38701">1</cx:pt>
          <cx:pt idx="38702">1.6699999999999999</cx:pt>
          <cx:pt idx="38703">2</cx:pt>
          <cx:pt idx="38704">2.6699999999999999</cx:pt>
          <cx:pt idx="38705">1.6699999999999999</cx:pt>
          <cx:pt idx="38706">2.6699999999999999</cx:pt>
          <cx:pt idx="38707">2.2200000000000002</cx:pt>
          <cx:pt idx="38708">2.165</cx:pt>
          <cx:pt idx="38709">2</cx:pt>
          <cx:pt idx="38710">2.6699999999999999</cx:pt>
          <cx:pt idx="38711">2</cx:pt>
          <cx:pt idx="38712">2.3300000000000001</cx:pt>
          <cx:pt idx="38713">2</cx:pt>
          <cx:pt idx="38714">2</cx:pt>
          <cx:pt idx="38715">2</cx:pt>
          <cx:pt idx="38716">1.6699999999999999</cx:pt>
          <cx:pt idx="38717">2.3300000000000001</cx:pt>
          <cx:pt idx="38718">2.6699999999999999</cx:pt>
          <cx:pt idx="38719">1.665</cx:pt>
          <cx:pt idx="38720">2.3300000000000001</cx:pt>
          <cx:pt idx="38721">1.3300000000000001</cx:pt>
          <cx:pt idx="38722">2.3300000000000001</cx:pt>
          <cx:pt idx="38723">2.6699999999999999</cx:pt>
          <cx:pt idx="38724">1.6699999999999999</cx:pt>
          <cx:pt idx="38725">2.3300000000000001</cx:pt>
          <cx:pt idx="38726">2.3300000000000001</cx:pt>
          <cx:pt idx="38727">3</cx:pt>
          <cx:pt idx="38728">2.6699999999999999</cx:pt>
          <cx:pt idx="38729">2.3300000000000001</cx:pt>
          <cx:pt idx="38730">2.5</cx:pt>
          <cx:pt idx="38731">3</cx:pt>
          <cx:pt idx="38732">2</cx:pt>
          <cx:pt idx="38733">3</cx:pt>
          <cx:pt idx="38734">1.3300000000000001</cx:pt>
          <cx:pt idx="38735">3</cx:pt>
          <cx:pt idx="38736">1</cx:pt>
          <cx:pt idx="38737">2</cx:pt>
          <cx:pt idx="38738">2.335</cx:pt>
          <cx:pt idx="38739">2.3300000000000001</cx:pt>
          <cx:pt idx="38740">3</cx:pt>
          <cx:pt idx="38741">2.3300000000000001</cx:pt>
          <cx:pt idx="38742">2.3300000000000001</cx:pt>
          <cx:pt idx="38743">2</cx:pt>
          <cx:pt idx="38744">1.3300000000000001</cx:pt>
          <cx:pt idx="38745">2.165</cx:pt>
          <cx:pt idx="38746">2</cx:pt>
          <cx:pt idx="38747">3</cx:pt>
          <cx:pt idx="38748">2.665</cx:pt>
          <cx:pt idx="38749">2.6699999999999999</cx:pt>
          <cx:pt idx="38750">2</cx:pt>
          <cx:pt idx="38751">2</cx:pt>
          <cx:pt idx="38752">2.6699999999999999</cx:pt>
          <cx:pt idx="38753">2.6699999999999999</cx:pt>
          <cx:pt idx="38754">2</cx:pt>
          <cx:pt idx="38755">1.6699999999999999</cx:pt>
          <cx:pt idx="38756">2.3300000000000001</cx:pt>
          <cx:pt idx="38757">2.6699999999999999</cx:pt>
          <cx:pt idx="38758">2.6699999999999999</cx:pt>
          <cx:pt idx="38759">2.5</cx:pt>
          <cx:pt idx="38760">2.6699999999999999</cx:pt>
          <cx:pt idx="38761">1.3300000000000001</cx:pt>
          <cx:pt idx="38762">3</cx:pt>
          <cx:pt idx="38763">2</cx:pt>
          <cx:pt idx="38764">2</cx:pt>
          <cx:pt idx="38765">2.3300000000000001</cx:pt>
          <cx:pt idx="38766">2.3300000000000001</cx:pt>
          <cx:pt idx="38767">2</cx:pt>
          <cx:pt idx="38768">2.6699999999999999</cx:pt>
          <cx:pt idx="38769">3</cx:pt>
          <cx:pt idx="38770">3</cx:pt>
          <cx:pt idx="38771">2.6699999999999999</cx:pt>
          <cx:pt idx="38772">2.3300000000000001</cx:pt>
          <cx:pt idx="38773">3</cx:pt>
          <cx:pt idx="38774">3</cx:pt>
          <cx:pt idx="38775">1.3300000000000001</cx:pt>
          <cx:pt idx="38776">2.3300000000000001</cx:pt>
          <cx:pt idx="38777">2.3300000000000001</cx:pt>
          <cx:pt idx="38778">2</cx:pt>
          <cx:pt idx="38779">3</cx:pt>
          <cx:pt idx="38780">1.6699999999999999</cx:pt>
          <cx:pt idx="38781">2.165</cx:pt>
          <cx:pt idx="38782">2.0659999999999998</cx:pt>
          <cx:pt idx="38783">2.5</cx:pt>
          <cx:pt idx="38784">2.6699999999999999</cx:pt>
          <cx:pt idx="38785">2.1133333333333333</cx:pt>
          <cx:pt idx="38786">2</cx:pt>
          <cx:pt idx="38787">2.6699999999999999</cx:pt>
          <cx:pt idx="38788">1.6699999999999999</cx:pt>
          <cx:pt idx="38789">2</cx:pt>
          <cx:pt idx="38790">3</cx:pt>
          <cx:pt idx="38791">2.3300000000000001</cx:pt>
          <cx:pt idx="38792">2.3300000000000001</cx:pt>
          <cx:pt idx="38793">2.6699999999999999</cx:pt>
          <cx:pt idx="38794">2.3300000000000001</cx:pt>
          <cx:pt idx="38795">1.6699999999999999</cx:pt>
          <cx:pt idx="38796">2</cx:pt>
          <cx:pt idx="38797">2</cx:pt>
          <cx:pt idx="38798">2</cx:pt>
          <cx:pt idx="38799">2.5</cx:pt>
          <cx:pt idx="38800">2.3300000000000001</cx:pt>
          <cx:pt idx="38801">1</cx:pt>
          <cx:pt idx="38802">3</cx:pt>
          <cx:pt idx="38803">2</cx:pt>
          <cx:pt idx="38804">1.75</cx:pt>
          <cx:pt idx="38805">1</cx:pt>
          <cx:pt idx="38806">2.3300000000000001</cx:pt>
          <cx:pt idx="38807">1.6699999999999999</cx:pt>
          <cx:pt idx="38808">2.3300000000000001</cx:pt>
          <cx:pt idx="38809">2.6699999999999999</cx:pt>
          <cx:pt idx="38810">1.3300000000000001</cx:pt>
          <cx:pt idx="38811">1.6699999999999999</cx:pt>
          <cx:pt idx="38812">1.8300000000000001</cx:pt>
          <cx:pt idx="38813">2</cx:pt>
          <cx:pt idx="38814">2.2233333333333332</cx:pt>
          <cx:pt idx="38815">2</cx:pt>
          <cx:pt idx="38816">1.6699999999999999</cx:pt>
          <cx:pt idx="38817">2.6699999999999999</cx:pt>
          <cx:pt idx="38818">2.3300000000000001</cx:pt>
          <cx:pt idx="38819">3</cx:pt>
          <cx:pt idx="38820">2</cx:pt>
          <cx:pt idx="38821">1.6699999999999999</cx:pt>
          <cx:pt idx="38822">2</cx:pt>
          <cx:pt idx="38823">2</cx:pt>
          <cx:pt idx="38824">2.3300000000000001</cx:pt>
          <cx:pt idx="38825">2.3300000000000001</cx:pt>
          <cx:pt idx="38826">2.6699999999999999</cx:pt>
          <cx:pt idx="38827">2.6699999999999999</cx:pt>
          <cx:pt idx="38828">1.6699999999999999</cx:pt>
          <cx:pt idx="38829">2</cx:pt>
          <cx:pt idx="38830">2.6699999999999999</cx:pt>
          <cx:pt idx="38831">2.3300000000000001</cx:pt>
          <cx:pt idx="38832">2.6699999999999999</cx:pt>
          <cx:pt idx="38833">2.3300000000000001</cx:pt>
          <cx:pt idx="38834">2.3300000000000001</cx:pt>
          <cx:pt idx="38835">2.6699999999999999</cx:pt>
          <cx:pt idx="38836">2.5</cx:pt>
          <cx:pt idx="38837">1.6699999999999999</cx:pt>
          <cx:pt idx="38838">1.3300000000000001</cx:pt>
          <cx:pt idx="38839">1</cx:pt>
          <cx:pt idx="38840">2.6699999999999999</cx:pt>
          <cx:pt idx="38841">1.6699999999999999</cx:pt>
          <cx:pt idx="38842">2.3300000000000001</cx:pt>
          <cx:pt idx="38843">2</cx:pt>
          <cx:pt idx="38844">1.6699999999999999</cx:pt>
          <cx:pt idx="38845">2.6699999999999999</cx:pt>
          <cx:pt idx="38846">2.3300000000000001</cx:pt>
          <cx:pt idx="38847">2.1699999999999999</cx:pt>
          <cx:pt idx="38848">1.6699999999999999</cx:pt>
          <cx:pt idx="38849">1.6699999999999999</cx:pt>
          <cx:pt idx="38850">2.3300000000000001</cx:pt>
          <cx:pt idx="38851">2.3300000000000001</cx:pt>
          <cx:pt idx="38852">2.3300000000000001</cx:pt>
          <cx:pt idx="38853">2.3300000000000001</cx:pt>
          <cx:pt idx="38854">1</cx:pt>
          <cx:pt idx="38855">2</cx:pt>
          <cx:pt idx="38856">2</cx:pt>
          <cx:pt idx="38857">2.3300000000000001</cx:pt>
          <cx:pt idx="38858">2.3300000000000001</cx:pt>
          <cx:pt idx="38859">2</cx:pt>
          <cx:pt idx="38860">2.3300000000000001</cx:pt>
          <cx:pt idx="38861">2.6699999999999999</cx:pt>
          <cx:pt idx="38862">2</cx:pt>
          <cx:pt idx="38863">2</cx:pt>
          <cx:pt idx="38864">3</cx:pt>
          <cx:pt idx="38865">3</cx:pt>
          <cx:pt idx="38866">1.165</cx:pt>
          <cx:pt idx="38867">2.3300000000000001</cx:pt>
          <cx:pt idx="38868">1.3300000000000001</cx:pt>
          <cx:pt idx="38869">2.165</cx:pt>
          <cx:pt idx="38870">1.6699999999999999</cx:pt>
          <cx:pt idx="38871">2.3300000000000001</cx:pt>
          <cx:pt idx="38872">2</cx:pt>
          <cx:pt idx="38873">2.3300000000000001</cx:pt>
          <cx:pt idx="38874">2.6699999999999999</cx:pt>
          <cx:pt idx="38875">2.3300000000000001</cx:pt>
          <cx:pt idx="38876">2</cx:pt>
          <cx:pt idx="38877">3</cx:pt>
          <cx:pt idx="38878">2</cx:pt>
          <cx:pt idx="38879">2.3300000000000001</cx:pt>
          <cx:pt idx="38880">2</cx:pt>
          <cx:pt idx="38881">2</cx:pt>
          <cx:pt idx="38882">2.5</cx:pt>
          <cx:pt idx="38883">2.665</cx:pt>
          <cx:pt idx="38884">1.6699999999999999</cx:pt>
          <cx:pt idx="38885">2.6699999999999999</cx:pt>
          <cx:pt idx="38886">2.3300000000000001</cx:pt>
          <cx:pt idx="38887">1.6699999999999999</cx:pt>
          <cx:pt idx="38888">2.6699999999999999</cx:pt>
          <cx:pt idx="38889">3</cx:pt>
          <cx:pt idx="38890">3</cx:pt>
          <cx:pt idx="38891">2.3300000000000001</cx:pt>
          <cx:pt idx="38892">2.4466666666666668</cx:pt>
          <cx:pt idx="38893">1.3300000000000001</cx:pt>
          <cx:pt idx="38894">2.3300000000000001</cx:pt>
          <cx:pt idx="38895">2</cx:pt>
          <cx:pt idx="38896">2.3300000000000001</cx:pt>
          <cx:pt idx="38897">1.6699999999999999</cx:pt>
          <cx:pt idx="38898">2.0825</cx:pt>
          <cx:pt idx="38899">2</cx:pt>
          <cx:pt idx="38900">2.6699999999999999</cx:pt>
          <cx:pt idx="38901">2.6699999999999999</cx:pt>
          <cx:pt idx="38902">2.3300000000000001</cx:pt>
          <cx:pt idx="38903">2.6699999999999999</cx:pt>
          <cx:pt idx="38904">2</cx:pt>
          <cx:pt idx="38905">2.6699999999999999</cx:pt>
          <cx:pt idx="38906">2.165</cx:pt>
          <cx:pt idx="38907">2</cx:pt>
          <cx:pt idx="38908">2</cx:pt>
          <cx:pt idx="38909">1</cx:pt>
          <cx:pt idx="38910">1.3300000000000001</cx:pt>
          <cx:pt idx="38911">2.165</cx:pt>
          <cx:pt idx="38912">2</cx:pt>
          <cx:pt idx="38913">2.6699999999999999</cx:pt>
          <cx:pt idx="38914">1.6699999999999999</cx:pt>
          <cx:pt idx="38915">1</cx:pt>
          <cx:pt idx="38916">2.3300000000000001</cx:pt>
          <cx:pt idx="38917">2.335</cx:pt>
          <cx:pt idx="38918">2</cx:pt>
          <cx:pt idx="38919">2</cx:pt>
          <cx:pt idx="38920">3</cx:pt>
          <cx:pt idx="38921">2.6699999999999999</cx:pt>
          <cx:pt idx="38922">2.6699999999999999</cx:pt>
          <cx:pt idx="38923">3</cx:pt>
          <cx:pt idx="38924">2</cx:pt>
          <cx:pt idx="38925">2</cx:pt>
          <cx:pt idx="38926">1.6699999999999999</cx:pt>
          <cx:pt idx="38927">2</cx:pt>
          <cx:pt idx="38928">2</cx:pt>
          <cx:pt idx="38929">3</cx:pt>
          <cx:pt idx="38930">2.6699999999999999</cx:pt>
          <cx:pt idx="38931">2.3300000000000001</cx:pt>
          <cx:pt idx="38932">2</cx:pt>
          <cx:pt idx="38933">2</cx:pt>
          <cx:pt idx="38934">2</cx:pt>
          <cx:pt idx="38935">2.3300000000000001</cx:pt>
          <cx:pt idx="38936">2.6699999999999999</cx:pt>
          <cx:pt idx="38937">3</cx:pt>
          <cx:pt idx="38938">2.6699999999999999</cx:pt>
          <cx:pt idx="38939">2</cx:pt>
          <cx:pt idx="38940">2.3300000000000001</cx:pt>
          <cx:pt idx="38941">2.3300000000000001</cx:pt>
          <cx:pt idx="38942">2.5</cx:pt>
          <cx:pt idx="38943">2.3300000000000001</cx:pt>
          <cx:pt idx="38944">2.6699999999999999</cx:pt>
          <cx:pt idx="38945">1.6699999999999999</cx:pt>
          <cx:pt idx="38946">2.3300000000000001</cx:pt>
          <cx:pt idx="38947">2.165</cx:pt>
          <cx:pt idx="38948">1.3300000000000001</cx:pt>
          <cx:pt idx="38949">1</cx:pt>
          <cx:pt idx="38950">2.6699999999999999</cx:pt>
          <cx:pt idx="38951">2.3300000000000001</cx:pt>
          <cx:pt idx="38952">2</cx:pt>
          <cx:pt idx="38953">2.3300000000000001</cx:pt>
          <cx:pt idx="38954">3</cx:pt>
          <cx:pt idx="38955">2</cx:pt>
          <cx:pt idx="38956">2.3300000000000001</cx:pt>
          <cx:pt idx="38957">2</cx:pt>
          <cx:pt idx="38958">2.3300000000000001</cx:pt>
          <cx:pt idx="38959">1.6699999999999999</cx:pt>
          <cx:pt idx="38960">1.6699999999999999</cx:pt>
          <cx:pt idx="38961">3</cx:pt>
          <cx:pt idx="38962">1.6699999999999999</cx:pt>
          <cx:pt idx="38963">2.6699999999999999</cx:pt>
          <cx:pt idx="38964">1</cx:pt>
          <cx:pt idx="38965">3</cx:pt>
          <cx:pt idx="38966">2.335</cx:pt>
          <cx:pt idx="38967">2.5</cx:pt>
          <cx:pt idx="38968">3</cx:pt>
          <cx:pt idx="38969">2.3300000000000001</cx:pt>
          <cx:pt idx="38970">3</cx:pt>
          <cx:pt idx="38971">1.6699999999999999</cx:pt>
          <cx:pt idx="38972">1.6699999999999999</cx:pt>
          <cx:pt idx="38973">2.3300000000000001</cx:pt>
          <cx:pt idx="38974">2.3300000000000001</cx:pt>
          <cx:pt idx="38975">2</cx:pt>
          <cx:pt idx="38976">2.085</cx:pt>
          <cx:pt idx="38977">2.6699999999999999</cx:pt>
          <cx:pt idx="38978">2.6699999999999999</cx:pt>
          <cx:pt idx="38979">1.3300000000000001</cx:pt>
          <cx:pt idx="38980">1.835</cx:pt>
          <cx:pt idx="38981">2.835</cx:pt>
          <cx:pt idx="38982">2</cx:pt>
          <cx:pt idx="38983">1.6699999999999999</cx:pt>
          <cx:pt idx="38984">3</cx:pt>
          <cx:pt idx="38985">2</cx:pt>
          <cx:pt idx="38986">3</cx:pt>
          <cx:pt idx="38987">2</cx:pt>
          <cx:pt idx="38988">2.335</cx:pt>
          <cx:pt idx="38989">2.6699999999999999</cx:pt>
          <cx:pt idx="38990">2.3300000000000001</cx:pt>
          <cx:pt idx="38991">2.6699999999999999</cx:pt>
          <cx:pt idx="38992">1.3300000000000001</cx:pt>
          <cx:pt idx="38993">2.3300000000000001</cx:pt>
          <cx:pt idx="38994">2.3300000000000001</cx:pt>
          <cx:pt idx="38995">3</cx:pt>
          <cx:pt idx="38996">2.3300000000000001</cx:pt>
          <cx:pt idx="38997">2.5</cx:pt>
          <cx:pt idx="38998">2</cx:pt>
          <cx:pt idx="38999">2</cx:pt>
          <cx:pt idx="39000">2</cx:pt>
          <cx:pt idx="39001">2.3300000000000001</cx:pt>
          <cx:pt idx="39002">2.3300000000000001</cx:pt>
          <cx:pt idx="39003">2</cx:pt>
          <cx:pt idx="39004">2</cx:pt>
          <cx:pt idx="39005">1.6699999999999999</cx:pt>
          <cx:pt idx="39006">3</cx:pt>
          <cx:pt idx="39007">2</cx:pt>
          <cx:pt idx="39008">2.6699999999999999</cx:pt>
          <cx:pt idx="39009">1.6699999999999999</cx:pt>
          <cx:pt idx="39010">2.3300000000000001</cx:pt>
          <cx:pt idx="39011">2.5</cx:pt>
          <cx:pt idx="39012">2.3300000000000001</cx:pt>
          <cx:pt idx="39013">2.6699999999999999</cx:pt>
          <cx:pt idx="39014">2</cx:pt>
          <cx:pt idx="39015">2</cx:pt>
          <cx:pt idx="39016">1.3300000000000001</cx:pt>
          <cx:pt idx="39017">1</cx:pt>
          <cx:pt idx="39018">2.3300000000000001</cx:pt>
          <cx:pt idx="39019">2.3300000000000001</cx:pt>
          <cx:pt idx="39020">2.3300000000000001</cx:pt>
          <cx:pt idx="39021">2</cx:pt>
          <cx:pt idx="39022">2.5</cx:pt>
          <cx:pt idx="39023">2.6699999999999999</cx:pt>
          <cx:pt idx="39024">2.3300000000000001</cx:pt>
          <cx:pt idx="39025">2.6699999999999999</cx:pt>
          <cx:pt idx="39026">2.6699999999999999</cx:pt>
          <cx:pt idx="39027">2</cx:pt>
          <cx:pt idx="39028">1.6699999999999999</cx:pt>
          <cx:pt idx="39029">2.3300000000000001</cx:pt>
          <cx:pt idx="39030">2.3300000000000001</cx:pt>
          <cx:pt idx="39031">3</cx:pt>
          <cx:pt idx="39032">1.5</cx:pt>
          <cx:pt idx="39033">1.6699999999999999</cx:pt>
          <cx:pt idx="39034">2.3300000000000001</cx:pt>
          <cx:pt idx="39035">1.6699999999999999</cx:pt>
          <cx:pt idx="39036">1.6699999999999999</cx:pt>
          <cx:pt idx="39037">2.3300000000000001</cx:pt>
          <cx:pt idx="39038">1</cx:pt>
          <cx:pt idx="39039">1.6699999999999999</cx:pt>
          <cx:pt idx="39040">3</cx:pt>
          <cx:pt idx="39041">1.3300000000000001</cx:pt>
          <cx:pt idx="39042">1.6699999999999999</cx:pt>
          <cx:pt idx="39043">2.6699999999999999</cx:pt>
          <cx:pt idx="39044">2.3300000000000001</cx:pt>
          <cx:pt idx="39045">2.6699999999999999</cx:pt>
          <cx:pt idx="39046">1.6699999999999999</cx:pt>
          <cx:pt idx="39047">3</cx:pt>
          <cx:pt idx="39048">2.3300000000000001</cx:pt>
          <cx:pt idx="39049">3</cx:pt>
          <cx:pt idx="39050">2.3300000000000001</cx:pt>
          <cx:pt idx="39051">2</cx:pt>
          <cx:pt idx="39052">2.3300000000000001</cx:pt>
          <cx:pt idx="39053">2</cx:pt>
          <cx:pt idx="39054">1</cx:pt>
          <cx:pt idx="39055">1.6699999999999999</cx:pt>
          <cx:pt idx="39056">2.3300000000000001</cx:pt>
          <cx:pt idx="39057">3</cx:pt>
          <cx:pt idx="39058">2</cx:pt>
          <cx:pt idx="39059">2</cx:pt>
          <cx:pt idx="39060">2.6699999999999999</cx:pt>
          <cx:pt idx="39061">2</cx:pt>
          <cx:pt idx="39062">1.665</cx:pt>
          <cx:pt idx="39063">2</cx:pt>
          <cx:pt idx="39064">3</cx:pt>
          <cx:pt idx="39065">1.6699999999999999</cx:pt>
          <cx:pt idx="39066">2</cx:pt>
          <cx:pt idx="39067">2.3300000000000001</cx:pt>
          <cx:pt idx="39068">2.3300000000000001</cx:pt>
          <cx:pt idx="39069">2</cx:pt>
          <cx:pt idx="39070">2</cx:pt>
          <cx:pt idx="39071">2</cx:pt>
          <cx:pt idx="39072">1.6699999999999999</cx:pt>
          <cx:pt idx="39073">2</cx:pt>
          <cx:pt idx="39074">2.6699999999999999</cx:pt>
          <cx:pt idx="39075">2.335</cx:pt>
          <cx:pt idx="39076">3</cx:pt>
          <cx:pt idx="39077">1.3300000000000001</cx:pt>
          <cx:pt idx="39078">1.3300000000000001</cx:pt>
          <cx:pt idx="39079">2</cx:pt>
          <cx:pt idx="39080">1.5</cx:pt>
          <cx:pt idx="39081">2.3300000000000001</cx:pt>
          <cx:pt idx="39082">2</cx:pt>
          <cx:pt idx="39083">1.6699999999999999</cx:pt>
          <cx:pt idx="39084">3</cx:pt>
          <cx:pt idx="39085">2</cx:pt>
          <cx:pt idx="39086">2.6699999999999999</cx:pt>
          <cx:pt idx="39087">1.3300000000000001</cx:pt>
          <cx:pt idx="39088">2</cx:pt>
          <cx:pt idx="39089">2.5</cx:pt>
          <cx:pt idx="39090">2.665</cx:pt>
          <cx:pt idx="39091">1</cx:pt>
          <cx:pt idx="39092">2.6699999999999999</cx:pt>
          <cx:pt idx="39093">2.335</cx:pt>
          <cx:pt idx="39094">2.665</cx:pt>
          <cx:pt idx="39095">2</cx:pt>
          <cx:pt idx="39096">2.3300000000000001</cx:pt>
          <cx:pt idx="39097">2.165</cx:pt>
          <cx:pt idx="39098">2</cx:pt>
          <cx:pt idx="39099">1.6699999999999999</cx:pt>
          <cx:pt idx="39100">2</cx:pt>
          <cx:pt idx="39101">2</cx:pt>
          <cx:pt idx="39102">2.3300000000000001</cx:pt>
          <cx:pt idx="39103">2</cx:pt>
          <cx:pt idx="39104">2</cx:pt>
          <cx:pt idx="39105">1.3300000000000001</cx:pt>
          <cx:pt idx="39106">2</cx:pt>
          <cx:pt idx="39107">2.3300000000000001</cx:pt>
          <cx:pt idx="39108">2.6699999999999999</cx:pt>
          <cx:pt idx="39109">1.6699999999999999</cx:pt>
          <cx:pt idx="39110">1.665</cx:pt>
          <cx:pt idx="39111">1.6699999999999999</cx:pt>
          <cx:pt idx="39112">1</cx:pt>
          <cx:pt idx="39113">2</cx:pt>
          <cx:pt idx="39114">2.3300000000000001</cx:pt>
          <cx:pt idx="39115">3</cx:pt>
          <cx:pt idx="39116">1.6699999999999999</cx:pt>
          <cx:pt idx="39117">1.6699999999999999</cx:pt>
          <cx:pt idx="39118">2.6699999999999999</cx:pt>
          <cx:pt idx="39119">2</cx:pt>
          <cx:pt idx="39120">2.6699999999999999</cx:pt>
          <cx:pt idx="39121">3</cx:pt>
          <cx:pt idx="39122">2.6699999999999999</cx:pt>
          <cx:pt idx="39123">2.3300000000000001</cx:pt>
          <cx:pt idx="39124">1.6699999999999999</cx:pt>
          <cx:pt idx="39125">1.6699999999999999</cx:pt>
          <cx:pt idx="39126">1.3300000000000001</cx:pt>
          <cx:pt idx="39127">1.6699999999999999</cx:pt>
          <cx:pt idx="39128">3</cx:pt>
          <cx:pt idx="39129">2.3300000000000001</cx:pt>
          <cx:pt idx="39130">2.6699999999999999</cx:pt>
          <cx:pt idx="39131">2.6699999999999999</cx:pt>
          <cx:pt idx="39132">2</cx:pt>
          <cx:pt idx="39133">2.6699999999999999</cx:pt>
          <cx:pt idx="39134">1.6699999999999999</cx:pt>
          <cx:pt idx="39135">2.3300000000000001</cx:pt>
          <cx:pt idx="39136">1</cx:pt>
          <cx:pt idx="39137">2.165</cx:pt>
          <cx:pt idx="39138">2.3300000000000001</cx:pt>
          <cx:pt idx="39139">2.5</cx:pt>
          <cx:pt idx="39140">2.165</cx:pt>
          <cx:pt idx="39141">2</cx:pt>
          <cx:pt idx="39142">2</cx:pt>
          <cx:pt idx="39143">1.6699999999999999</cx:pt>
          <cx:pt idx="39144">1.3300000000000001</cx:pt>
          <cx:pt idx="39145">1.3300000000000001</cx:pt>
          <cx:pt idx="39146">2.6699999999999999</cx:pt>
          <cx:pt idx="39147">2</cx:pt>
          <cx:pt idx="39148">2.6699999999999999</cx:pt>
          <cx:pt idx="39149">2.3300000000000001</cx:pt>
          <cx:pt idx="39150">2.3300000000000001</cx:pt>
          <cx:pt idx="39151">2.335</cx:pt>
          <cx:pt idx="39152">1.3300000000000001</cx:pt>
          <cx:pt idx="39153">2.6699999999999999</cx:pt>
          <cx:pt idx="39154">2.6699999999999999</cx:pt>
          <cx:pt idx="39155">1.6699999999999999</cx:pt>
          <cx:pt idx="39156">2.3300000000000001</cx:pt>
          <cx:pt idx="39157">2.3300000000000001</cx:pt>
          <cx:pt idx="39158">2</cx:pt>
          <cx:pt idx="39159">2.3300000000000001</cx:pt>
          <cx:pt idx="39160">2.3300000000000001</cx:pt>
          <cx:pt idx="39161">2</cx:pt>
          <cx:pt idx="39162">2.3300000000000001</cx:pt>
          <cx:pt idx="39163">1.6699999999999999</cx:pt>
          <cx:pt idx="39164">2.3300000000000001</cx:pt>
          <cx:pt idx="39165">1.6699999999999999</cx:pt>
          <cx:pt idx="39166">2.3300000000000001</cx:pt>
          <cx:pt idx="39167">2.6699999999999999</cx:pt>
          <cx:pt idx="39168">2.6699999999999999</cx:pt>
          <cx:pt idx="39169">2.3300000000000001</cx:pt>
          <cx:pt idx="39170">2.3300000000000001</cx:pt>
          <cx:pt idx="39171">2.3300000000000001</cx:pt>
          <cx:pt idx="39172">3</cx:pt>
          <cx:pt idx="39173">2.6699999999999999</cx:pt>
          <cx:pt idx="39174">2.3300000000000001</cx:pt>
          <cx:pt idx="39175">1.6699999999999999</cx:pt>
          <cx:pt idx="39176">2.3300000000000001</cx:pt>
          <cx:pt idx="39177">1.6699999999999999</cx:pt>
          <cx:pt idx="39178">2.6699999999999999</cx:pt>
          <cx:pt idx="39179">2.6699999999999999</cx:pt>
          <cx:pt idx="39180">2.3300000000000001</cx:pt>
          <cx:pt idx="39181">2.3300000000000001</cx:pt>
          <cx:pt idx="39182">2.6699999999999999</cx:pt>
          <cx:pt idx="39183">3</cx:pt>
          <cx:pt idx="39184">1.665</cx:pt>
          <cx:pt idx="39185">3</cx:pt>
          <cx:pt idx="39186">1.6699999999999999</cx:pt>
          <cx:pt idx="39187">2.3300000000000001</cx:pt>
          <cx:pt idx="39188">2</cx:pt>
          <cx:pt idx="39189">2.3300000000000001</cx:pt>
          <cx:pt idx="39190">2.6699999999999999</cx:pt>
          <cx:pt idx="39191">2.3300000000000001</cx:pt>
          <cx:pt idx="39192">2.3300000000000001</cx:pt>
          <cx:pt idx="39193">2.6699999999999999</cx:pt>
          <cx:pt idx="39194">2.3300000000000001</cx:pt>
          <cx:pt idx="39195">2.6699999999999999</cx:pt>
          <cx:pt idx="39196">2.665</cx:pt>
          <cx:pt idx="39197">1.6699999999999999</cx:pt>
          <cx:pt idx="39198">1.665</cx:pt>
          <cx:pt idx="39199">3</cx:pt>
          <cx:pt idx="39200">2.3300000000000001</cx:pt>
          <cx:pt idx="39201">2</cx:pt>
          <cx:pt idx="39202">1.3300000000000001</cx:pt>
          <cx:pt idx="39203">1.665</cx:pt>
          <cx:pt idx="39204">3</cx:pt>
          <cx:pt idx="39205">2.3300000000000001</cx:pt>
          <cx:pt idx="39206">2</cx:pt>
          <cx:pt idx="39207">2.3300000000000001</cx:pt>
          <cx:pt idx="39208">2.3300000000000001</cx:pt>
          <cx:pt idx="39209">2.6699999999999999</cx:pt>
          <cx:pt idx="39210">3</cx:pt>
          <cx:pt idx="39211">1.3300000000000001</cx:pt>
          <cx:pt idx="39212">2</cx:pt>
          <cx:pt idx="39213">1.6699999999999999</cx:pt>
          <cx:pt idx="39214">2.835</cx:pt>
          <cx:pt idx="39215">2.6699999999999999</cx:pt>
          <cx:pt idx="39216">2.665</cx:pt>
          <cx:pt idx="39217">2.3300000000000001</cx:pt>
          <cx:pt idx="39218">3</cx:pt>
          <cx:pt idx="39219">2</cx:pt>
          <cx:pt idx="39220">2</cx:pt>
          <cx:pt idx="39221">2</cx:pt>
          <cx:pt idx="39222">2</cx:pt>
          <cx:pt idx="39223">2</cx:pt>
          <cx:pt idx="39224">2.6699999999999999</cx:pt>
          <cx:pt idx="39225">2</cx:pt>
          <cx:pt idx="39226">3</cx:pt>
          <cx:pt idx="39227">2</cx:pt>
          <cx:pt idx="39228">2.6699999999999999</cx:pt>
          <cx:pt idx="39229">2.25</cx:pt>
          <cx:pt idx="39230">2.6699999999999999</cx:pt>
          <cx:pt idx="39231">2.3300000000000001</cx:pt>
          <cx:pt idx="39232">2.3300000000000001</cx:pt>
          <cx:pt idx="39233">2.3300000000000001</cx:pt>
          <cx:pt idx="39234">2.6699999999999999</cx:pt>
          <cx:pt idx="39235">2.3300000000000001</cx:pt>
          <cx:pt idx="39236">1.6699999999999999</cx:pt>
          <cx:pt idx="39237">2.3300000000000001</cx:pt>
          <cx:pt idx="39238">2.3300000000000001</cx:pt>
          <cx:pt idx="39239">2.3300000000000001</cx:pt>
          <cx:pt idx="39240">2.3300000000000001</cx:pt>
          <cx:pt idx="39241">2</cx:pt>
          <cx:pt idx="39242">2.3300000000000001</cx:pt>
          <cx:pt idx="39243">2.3300000000000001</cx:pt>
          <cx:pt idx="39244">2.3300000000000001</cx:pt>
          <cx:pt idx="39245">2.6699999999999999</cx:pt>
          <cx:pt idx="39246">2.3300000000000001</cx:pt>
          <cx:pt idx="39247">2.3300000000000001</cx:pt>
          <cx:pt idx="39248">2.3300000000000001</cx:pt>
          <cx:pt idx="39249">2.3300000000000001</cx:pt>
          <cx:pt idx="39250">1.5</cx:pt>
          <cx:pt idx="39251">3</cx:pt>
          <cx:pt idx="39252">2</cx:pt>
          <cx:pt idx="39253">3</cx:pt>
          <cx:pt idx="39254">2.6699999999999999</cx:pt>
          <cx:pt idx="39255">2</cx:pt>
          <cx:pt idx="39256">3</cx:pt>
          <cx:pt idx="39257">2.6699999999999999</cx:pt>
          <cx:pt idx="39258">2.5</cx:pt>
          <cx:pt idx="39259">3</cx:pt>
          <cx:pt idx="39260">2.3300000000000001</cx:pt>
          <cx:pt idx="39261">2.3300000000000001</cx:pt>
          <cx:pt idx="39262">2.3300000000000001</cx:pt>
          <cx:pt idx="39263">2.3300000000000001</cx:pt>
          <cx:pt idx="39264">2.3300000000000001</cx:pt>
          <cx:pt idx="39265">3</cx:pt>
          <cx:pt idx="39266">1.665</cx:pt>
          <cx:pt idx="39267">2.6699999999999999</cx:pt>
          <cx:pt idx="39268">3</cx:pt>
          <cx:pt idx="39269">1.835</cx:pt>
          <cx:pt idx="39270">2</cx:pt>
          <cx:pt idx="39271">2</cx:pt>
          <cx:pt idx="39272">1</cx:pt>
          <cx:pt idx="39273">2.3300000000000001</cx:pt>
          <cx:pt idx="39274">2.6699999999999999</cx:pt>
          <cx:pt idx="39275">2.6699999999999999</cx:pt>
          <cx:pt idx="39276">3</cx:pt>
          <cx:pt idx="39277">2.3300000000000001</cx:pt>
          <cx:pt idx="39278">2.3300000000000001</cx:pt>
          <cx:pt idx="39279">2</cx:pt>
          <cx:pt idx="39280">1</cx:pt>
          <cx:pt idx="39281">1</cx:pt>
          <cx:pt idx="39282">2.3300000000000001</cx:pt>
          <cx:pt idx="39283">2</cx:pt>
          <cx:pt idx="39284">1.6699999999999999</cx:pt>
          <cx:pt idx="39285">1.3300000000000001</cx:pt>
          <cx:pt idx="39286">2.3300000000000001</cx:pt>
          <cx:pt idx="39287">1.3300000000000001</cx:pt>
          <cx:pt idx="39288">3</cx:pt>
          <cx:pt idx="39289">2.3300000000000001</cx:pt>
          <cx:pt idx="39290">2</cx:pt>
          <cx:pt idx="39291">1.3300000000000001</cx:pt>
          <cx:pt idx="39292">1.6699999999999999</cx:pt>
          <cx:pt idx="39293">2.3300000000000001</cx:pt>
          <cx:pt idx="39294">2.3300000000000001</cx:pt>
          <cx:pt idx="39295">2.3300000000000001</cx:pt>
          <cx:pt idx="39296">1.6699999999999999</cx:pt>
          <cx:pt idx="39297">2.3300000000000001</cx:pt>
          <cx:pt idx="39298">3</cx:pt>
          <cx:pt idx="39299">2.6699999999999999</cx:pt>
          <cx:pt idx="39300">2.3300000000000001</cx:pt>
          <cx:pt idx="39301">1.3300000000000001</cx:pt>
          <cx:pt idx="39302">2.3300000000000001</cx:pt>
          <cx:pt idx="39303">2.3300000000000001</cx:pt>
          <cx:pt idx="39304">3</cx:pt>
          <cx:pt idx="39305">2</cx:pt>
          <cx:pt idx="39306">2.835</cx:pt>
          <cx:pt idx="39307">2</cx:pt>
          <cx:pt idx="39308">1.6699999999999999</cx:pt>
          <cx:pt idx="39309">2.3300000000000001</cx:pt>
          <cx:pt idx="39310">2.3300000000000001</cx:pt>
          <cx:pt idx="39311">2.6699999999999999</cx:pt>
          <cx:pt idx="39312">1.6699999999999999</cx:pt>
          <cx:pt idx="39313">2.3300000000000001</cx:pt>
          <cx:pt idx="39314">2.3300000000000001</cx:pt>
          <cx:pt idx="39315">3</cx:pt>
          <cx:pt idx="39316">1.6699999999999999</cx:pt>
          <cx:pt idx="39317">2.6699999999999999</cx:pt>
          <cx:pt idx="39318">2</cx:pt>
          <cx:pt idx="39319">1</cx:pt>
          <cx:pt idx="39320">2</cx:pt>
          <cx:pt idx="39321">2.5</cx:pt>
          <cx:pt idx="39322">2.6699999999999999</cx:pt>
          <cx:pt idx="39323">3</cx:pt>
          <cx:pt idx="39324">2.3300000000000001</cx:pt>
          <cx:pt idx="39325">1</cx:pt>
          <cx:pt idx="39326">2.6699999999999999</cx:pt>
          <cx:pt idx="39327">1.6699999999999999</cx:pt>
          <cx:pt idx="39328">2.6699999999999999</cx:pt>
          <cx:pt idx="39329">1.6699999999999999</cx:pt>
          <cx:pt idx="39330">1.6699999999999999</cx:pt>
          <cx:pt idx="39331">1.6699999999999999</cx:pt>
          <cx:pt idx="39332">2.6699999999999999</cx:pt>
          <cx:pt idx="39333">2.3300000000000001</cx:pt>
          <cx:pt idx="39334">1.3300000000000001</cx:pt>
          <cx:pt idx="39335">1</cx:pt>
          <cx:pt idx="39336">2.5</cx:pt>
          <cx:pt idx="39337">2.3300000000000001</cx:pt>
          <cx:pt idx="39338">2</cx:pt>
          <cx:pt idx="39339">2.3300000000000001</cx:pt>
          <cx:pt idx="39340">1.6699999999999999</cx:pt>
          <cx:pt idx="39341">2</cx:pt>
          <cx:pt idx="39342">1.3300000000000001</cx:pt>
          <cx:pt idx="39343">2.3300000000000001</cx:pt>
          <cx:pt idx="39344">2.335</cx:pt>
          <cx:pt idx="39345">2</cx:pt>
          <cx:pt idx="39346">2</cx:pt>
          <cx:pt idx="39347">3</cx:pt>
          <cx:pt idx="39348">2</cx:pt>
          <cx:pt idx="39349">2.6699999999999999</cx:pt>
          <cx:pt idx="39350">2</cx:pt>
          <cx:pt idx="39351">2.6699999999999999</cx:pt>
          <cx:pt idx="39352">2.6699999999999999</cx:pt>
          <cx:pt idx="39353">2.6699999999999999</cx:pt>
          <cx:pt idx="39354">2.6699999999999999</cx:pt>
          <cx:pt idx="39355">2.6699999999999999</cx:pt>
          <cx:pt idx="39356">3</cx:pt>
          <cx:pt idx="39357">2.335</cx:pt>
          <cx:pt idx="39358">1.3300000000000001</cx:pt>
          <cx:pt idx="39359">2</cx:pt>
          <cx:pt idx="39360">2</cx:pt>
          <cx:pt idx="39361">2.3300000000000001</cx:pt>
          <cx:pt idx="39362">2.165</cx:pt>
          <cx:pt idx="39363">2.6699999999999999</cx:pt>
          <cx:pt idx="39364">2.6699999999999999</cx:pt>
          <cx:pt idx="39365">2</cx:pt>
          <cx:pt idx="39366">2</cx:pt>
          <cx:pt idx="39367">1.6699999999999999</cx:pt>
          <cx:pt idx="39368">2.6699999999999999</cx:pt>
          <cx:pt idx="39369">2</cx:pt>
          <cx:pt idx="39370">2</cx:pt>
          <cx:pt idx="39371">2</cx:pt>
          <cx:pt idx="39372">2</cx:pt>
          <cx:pt idx="39373">1.3300000000000001</cx:pt>
          <cx:pt idx="39374">2.3300000000000001</cx:pt>
          <cx:pt idx="39375">2.835</cx:pt>
          <cx:pt idx="39376">3</cx:pt>
          <cx:pt idx="39377">2.6699999999999999</cx:pt>
          <cx:pt idx="39378">2</cx:pt>
          <cx:pt idx="39379">2</cx:pt>
          <cx:pt idx="39380">2.3300000000000001</cx:pt>
          <cx:pt idx="39381">1.6699999999999999</cx:pt>
          <cx:pt idx="39382">1.6699999999999999</cx:pt>
          <cx:pt idx="39383">2.3300000000000001</cx:pt>
          <cx:pt idx="39384">2.3300000000000001</cx:pt>
          <cx:pt idx="39385">2.3300000000000001</cx:pt>
          <cx:pt idx="39386">2.3300000000000001</cx:pt>
          <cx:pt idx="39387">2.3300000000000001</cx:pt>
          <cx:pt idx="39388">2.6699999999999999</cx:pt>
          <cx:pt idx="39389">3</cx:pt>
          <cx:pt idx="39390">2</cx:pt>
          <cx:pt idx="39391">2</cx:pt>
          <cx:pt idx="39392">2</cx:pt>
          <cx:pt idx="39393">1.5</cx:pt>
          <cx:pt idx="39394">2</cx:pt>
          <cx:pt idx="39395">2.6699999999999999</cx:pt>
          <cx:pt idx="39396">2.3300000000000001</cx:pt>
          <cx:pt idx="39397">2</cx:pt>
          <cx:pt idx="39398">2.3300000000000001</cx:pt>
          <cx:pt idx="39399">2</cx:pt>
          <cx:pt idx="39400">2.6699999999999999</cx:pt>
          <cx:pt idx="39401">2.6699999999999999</cx:pt>
          <cx:pt idx="39402">3</cx:pt>
          <cx:pt idx="39403">3</cx:pt>
          <cx:pt idx="39404">2.5</cx:pt>
          <cx:pt idx="39405">2</cx:pt>
          <cx:pt idx="39406">2.3300000000000001</cx:pt>
          <cx:pt idx="39407">3</cx:pt>
          <cx:pt idx="39408">2.6699999999999999</cx:pt>
          <cx:pt idx="39409">2</cx:pt>
          <cx:pt idx="39410">1.6699999999999999</cx:pt>
          <cx:pt idx="39411">2</cx:pt>
          <cx:pt idx="39412">1.3300000000000001</cx:pt>
          <cx:pt idx="39413">2</cx:pt>
          <cx:pt idx="39414">2.3300000000000001</cx:pt>
          <cx:pt idx="39415">2</cx:pt>
          <cx:pt idx="39416">2.3300000000000001</cx:pt>
          <cx:pt idx="39417">1.3300000000000001</cx:pt>
          <cx:pt idx="39418">2.3300000000000001</cx:pt>
          <cx:pt idx="39419">1.3300000000000001</cx:pt>
          <cx:pt idx="39420">2.3300000000000001</cx:pt>
          <cx:pt idx="39421">2.6699999999999999</cx:pt>
          <cx:pt idx="39422">2.3300000000000001</cx:pt>
          <cx:pt idx="39423">2.3300000000000001</cx:pt>
          <cx:pt idx="39424">2</cx:pt>
          <cx:pt idx="39425">2</cx:pt>
          <cx:pt idx="39426">2</cx:pt>
          <cx:pt idx="39427">2</cx:pt>
          <cx:pt idx="39428">2.3300000000000001</cx:pt>
          <cx:pt idx="39429">2.3300000000000001</cx:pt>
          <cx:pt idx="39430">2.3300000000000001</cx:pt>
          <cx:pt idx="39431">2</cx:pt>
          <cx:pt idx="39432">3</cx:pt>
          <cx:pt idx="39433">2</cx:pt>
          <cx:pt idx="39434">2.6699999999999999</cx:pt>
          <cx:pt idx="39435">2.3300000000000001</cx:pt>
          <cx:pt idx="39436">3</cx:pt>
          <cx:pt idx="39437">2.3300000000000001</cx:pt>
          <cx:pt idx="39438">3</cx:pt>
          <cx:pt idx="39439">2.1133333333333333</cx:pt>
          <cx:pt idx="39440">1</cx:pt>
          <cx:pt idx="39441">2.6699999999999999</cx:pt>
          <cx:pt idx="39442">2.3300000000000001</cx:pt>
          <cx:pt idx="39443">2</cx:pt>
          <cx:pt idx="39444">2</cx:pt>
          <cx:pt idx="39445">1</cx:pt>
          <cx:pt idx="39446">2.3300000000000001</cx:pt>
          <cx:pt idx="39447">2.6699999999999999</cx:pt>
          <cx:pt idx="39448">2.6699999999999999</cx:pt>
          <cx:pt idx="39449">2.6699999999999999</cx:pt>
          <cx:pt idx="39450">2</cx:pt>
          <cx:pt idx="39451">2</cx:pt>
          <cx:pt idx="39452">2.3300000000000001</cx:pt>
          <cx:pt idx="39453">2.6699999999999999</cx:pt>
          <cx:pt idx="39454">2.3300000000000001</cx:pt>
          <cx:pt idx="39455">2.3300000000000001</cx:pt>
          <cx:pt idx="39456">2.3300000000000001</cx:pt>
          <cx:pt idx="39457">2.3300000000000001</cx:pt>
          <cx:pt idx="39458">2.6699999999999999</cx:pt>
          <cx:pt idx="39459">2</cx:pt>
          <cx:pt idx="39460">1</cx:pt>
          <cx:pt idx="39461">2.6699999999999999</cx:pt>
          <cx:pt idx="39462">3</cx:pt>
          <cx:pt idx="39463">2.6699999999999999</cx:pt>
          <cx:pt idx="39464">3</cx:pt>
          <cx:pt idx="39465">2.3300000000000001</cx:pt>
          <cx:pt idx="39466">2.3300000000000001</cx:pt>
          <cx:pt idx="39467">2.3300000000000001</cx:pt>
          <cx:pt idx="39468">1.3300000000000001</cx:pt>
          <cx:pt idx="39469">2</cx:pt>
          <cx:pt idx="39470">2</cx:pt>
          <cx:pt idx="39471">3</cx:pt>
          <cx:pt idx="39472">2</cx:pt>
          <cx:pt idx="39473">2.3300000000000001</cx:pt>
          <cx:pt idx="39474">3</cx:pt>
          <cx:pt idx="39475">2</cx:pt>
          <cx:pt idx="39476">2.5</cx:pt>
          <cx:pt idx="39477">3</cx:pt>
          <cx:pt idx="39478">3</cx:pt>
          <cx:pt idx="39479">2.6699999999999999</cx:pt>
          <cx:pt idx="39480">3</cx:pt>
          <cx:pt idx="39481">2.3300000000000001</cx:pt>
          <cx:pt idx="39482">2.6699999999999999</cx:pt>
          <cx:pt idx="39483">1.5566666666666666</cx:pt>
          <cx:pt idx="39484">2.3300000000000001</cx:pt>
          <cx:pt idx="39485">2</cx:pt>
          <cx:pt idx="39486">3</cx:pt>
          <cx:pt idx="39487">2.3300000000000001</cx:pt>
          <cx:pt idx="39488">3</cx:pt>
          <cx:pt idx="39489">2.3300000000000001</cx:pt>
          <cx:pt idx="39490">1.6699999999999999</cx:pt>
          <cx:pt idx="39491">2.6699999999999999</cx:pt>
          <cx:pt idx="39492">2.3300000000000001</cx:pt>
          <cx:pt idx="39493">2</cx:pt>
          <cx:pt idx="39494">2</cx:pt>
          <cx:pt idx="39495">2.6699999999999999</cx:pt>
          <cx:pt idx="39496">2</cx:pt>
          <cx:pt idx="39497">2.3300000000000001</cx:pt>
          <cx:pt idx="39498">2.3300000000000001</cx:pt>
          <cx:pt idx="39499">3</cx:pt>
          <cx:pt idx="39500">2.6699999999999999</cx:pt>
          <cx:pt idx="39501">2.6699999999999999</cx:pt>
          <cx:pt idx="39502">3</cx:pt>
          <cx:pt idx="39503">2.3300000000000001</cx:pt>
          <cx:pt idx="39504">2.6699999999999999</cx:pt>
          <cx:pt idx="39505">2.3300000000000001</cx:pt>
          <cx:pt idx="39506">2</cx:pt>
          <cx:pt idx="39507">2</cx:pt>
          <cx:pt idx="39508">3</cx:pt>
          <cx:pt idx="39509">1.6699999999999999</cx:pt>
          <cx:pt idx="39510">2.6699999999999999</cx:pt>
          <cx:pt idx="39511">1.6699999999999999</cx:pt>
          <cx:pt idx="39512">3</cx:pt>
          <cx:pt idx="39513">2</cx:pt>
          <cx:pt idx="39514">2.6699999999999999</cx:pt>
          <cx:pt idx="39515">1.6699999999999999</cx:pt>
          <cx:pt idx="39516">2.6699999999999999</cx:pt>
          <cx:pt idx="39517">1.6699999999999999</cx:pt>
          <cx:pt idx="39518">2.3300000000000001</cx:pt>
          <cx:pt idx="39519">2.3300000000000001</cx:pt>
          <cx:pt idx="39520">2.3300000000000001</cx:pt>
          <cx:pt idx="39521">2.3300000000000001</cx:pt>
          <cx:pt idx="39522">2.3300000000000001</cx:pt>
          <cx:pt idx="39523">3</cx:pt>
          <cx:pt idx="39524">1.3300000000000001</cx:pt>
          <cx:pt idx="39525">2</cx:pt>
          <cx:pt idx="39526">2.6699999999999999</cx:pt>
          <cx:pt idx="39527">3</cx:pt>
          <cx:pt idx="39528">3</cx:pt>
          <cx:pt idx="39529">3</cx:pt>
          <cx:pt idx="39530">2.3300000000000001</cx:pt>
          <cx:pt idx="39531">1.6699999999999999</cx:pt>
          <cx:pt idx="39532">3</cx:pt>
          <cx:pt idx="39533">2</cx:pt>
          <cx:pt idx="39534">1.6699999999999999</cx:pt>
          <cx:pt idx="39535">2.335</cx:pt>
          <cx:pt idx="39536">1</cx:pt>
          <cx:pt idx="39537">2.3300000000000001</cx:pt>
          <cx:pt idx="39538">1</cx:pt>
          <cx:pt idx="39539">2.3300000000000001</cx:pt>
          <cx:pt idx="39540">1.6699999999999999</cx:pt>
          <cx:pt idx="39541">1.6699999999999999</cx:pt>
          <cx:pt idx="39542">2</cx:pt>
          <cx:pt idx="39543">2.6699999999999999</cx:pt>
          <cx:pt idx="39544">2.3300000000000001</cx:pt>
          <cx:pt idx="39545">1.3300000000000001</cx:pt>
          <cx:pt idx="39546">2.6699999999999999</cx:pt>
          <cx:pt idx="39547">2</cx:pt>
          <cx:pt idx="39548">2</cx:pt>
          <cx:pt idx="39549">2.6699999999999999</cx:pt>
          <cx:pt idx="39550">2.3300000000000001</cx:pt>
          <cx:pt idx="39551">2.6699999999999999</cx:pt>
          <cx:pt idx="39552">1.6699999999999999</cx:pt>
          <cx:pt idx="39553">2</cx:pt>
          <cx:pt idx="39554">3</cx:pt>
          <cx:pt idx="39555">2.3300000000000001</cx:pt>
          <cx:pt idx="39556">2.3300000000000001</cx:pt>
          <cx:pt idx="39557">2.6699999999999999</cx:pt>
          <cx:pt idx="39558">1.3300000000000001</cx:pt>
          <cx:pt idx="39559">2.5</cx:pt>
          <cx:pt idx="39560">2.6699999999999999</cx:pt>
          <cx:pt idx="39561">2</cx:pt>
          <cx:pt idx="39562">2.6699999999999999</cx:pt>
          <cx:pt idx="39563">2.3300000000000001</cx:pt>
          <cx:pt idx="39564">1.6699999999999999</cx:pt>
          <cx:pt idx="39565">1.6699999999999999</cx:pt>
          <cx:pt idx="39566">3</cx:pt>
          <cx:pt idx="39567">2.6699999999999999</cx:pt>
          <cx:pt idx="39568">2</cx:pt>
          <cx:pt idx="39569">3</cx:pt>
          <cx:pt idx="39570">1.3300000000000001</cx:pt>
          <cx:pt idx="39571">2.3300000000000001</cx:pt>
          <cx:pt idx="39572">2.3300000000000001</cx:pt>
          <cx:pt idx="39573">2</cx:pt>
          <cx:pt idx="39574">2.3300000000000001</cx:pt>
          <cx:pt idx="39575">2.6699999999999999</cx:pt>
          <cx:pt idx="39576">1</cx:pt>
          <cx:pt idx="39577">3</cx:pt>
          <cx:pt idx="39578">2</cx:pt>
          <cx:pt idx="39579">2.3300000000000001</cx:pt>
          <cx:pt idx="39580">2.6699999999999999</cx:pt>
          <cx:pt idx="39581">1.6699999999999999</cx:pt>
          <cx:pt idx="39582">3</cx:pt>
          <cx:pt idx="39583">2.3300000000000001</cx:pt>
          <cx:pt idx="39584">1.3300000000000001</cx:pt>
          <cx:pt idx="39585">1.3300000000000001</cx:pt>
          <cx:pt idx="39586">2</cx:pt>
          <cx:pt idx="39587">3</cx:pt>
          <cx:pt idx="39588">1.6699999999999999</cx:pt>
          <cx:pt idx="39589">2.3300000000000001</cx:pt>
          <cx:pt idx="39590">2.6699999999999999</cx:pt>
          <cx:pt idx="39591">3</cx:pt>
          <cx:pt idx="39592">2.3300000000000001</cx:pt>
          <cx:pt idx="39593">2.3300000000000001</cx:pt>
          <cx:pt idx="39594">2.3300000000000001</cx:pt>
          <cx:pt idx="39595">3</cx:pt>
          <cx:pt idx="39596">2.6699999999999999</cx:pt>
          <cx:pt idx="39597">3</cx:pt>
          <cx:pt idx="39598">1.835</cx:pt>
          <cx:pt idx="39599">2.6699999999999999</cx:pt>
          <cx:pt idx="39600">2.3300000000000001</cx:pt>
          <cx:pt idx="39601">2.3300000000000001</cx:pt>
          <cx:pt idx="39602">1.5</cx:pt>
          <cx:pt idx="39603">1.6699999999999999</cx:pt>
          <cx:pt idx="39604">3</cx:pt>
          <cx:pt idx="39605">2.6699999999999999</cx:pt>
          <cx:pt idx="39606">2</cx:pt>
          <cx:pt idx="39607">2</cx:pt>
          <cx:pt idx="39608">1.6699999999999999</cx:pt>
          <cx:pt idx="39609">2.3300000000000001</cx:pt>
          <cx:pt idx="39610">1.6699999999999999</cx:pt>
          <cx:pt idx="39611">2.3300000000000001</cx:pt>
          <cx:pt idx="39612">2</cx:pt>
          <cx:pt idx="39613">2</cx:pt>
          <cx:pt idx="39614">3</cx:pt>
          <cx:pt idx="39615">2.6699999999999999</cx:pt>
          <cx:pt idx="39616">3</cx:pt>
          <cx:pt idx="39617">2.3300000000000001</cx:pt>
          <cx:pt idx="39618">2.3300000000000001</cx:pt>
          <cx:pt idx="39619">2.165</cx:pt>
          <cx:pt idx="39620">2</cx:pt>
          <cx:pt idx="39621">2</cx:pt>
          <cx:pt idx="39622">2.165</cx:pt>
          <cx:pt idx="39623">3</cx:pt>
          <cx:pt idx="39624">2</cx:pt>
          <cx:pt idx="39625">2</cx:pt>
          <cx:pt idx="39626">2.5</cx:pt>
          <cx:pt idx="39627">3</cx:pt>
          <cx:pt idx="39628">3</cx:pt>
          <cx:pt idx="39629">1.6699999999999999</cx:pt>
          <cx:pt idx="39630">3</cx:pt>
          <cx:pt idx="39631">1.665</cx:pt>
          <cx:pt idx="39632">1</cx:pt>
          <cx:pt idx="39633">2.335</cx:pt>
          <cx:pt idx="39634">3</cx:pt>
          <cx:pt idx="39635">2.3300000000000001</cx:pt>
          <cx:pt idx="39636">2</cx:pt>
          <cx:pt idx="39637">2.6699999999999999</cx:pt>
          <cx:pt idx="39638">2.3300000000000001</cx:pt>
          <cx:pt idx="39639">2.3300000000000001</cx:pt>
          <cx:pt idx="39640">2</cx:pt>
          <cx:pt idx="39641">2.6699999999999999</cx:pt>
          <cx:pt idx="39642">2.3300000000000001</cx:pt>
          <cx:pt idx="39643">2.5</cx:pt>
          <cx:pt idx="39644">1.6699999999999999</cx:pt>
          <cx:pt idx="39645">2.3300000000000001</cx:pt>
          <cx:pt idx="39646">2</cx:pt>
          <cx:pt idx="39647">1.6699999999999999</cx:pt>
          <cx:pt idx="39648">2</cx:pt>
          <cx:pt idx="39649">2</cx:pt>
          <cx:pt idx="39650">2.6699999999999999</cx:pt>
          <cx:pt idx="39651">3</cx:pt>
          <cx:pt idx="39652">2.6699999999999999</cx:pt>
          <cx:pt idx="39653">2.3300000000000001</cx:pt>
          <cx:pt idx="39654">2</cx:pt>
          <cx:pt idx="39655">1.6699999999999999</cx:pt>
          <cx:pt idx="39656">2.125</cx:pt>
          <cx:pt idx="39657">1.3300000000000001</cx:pt>
          <cx:pt idx="39658">1.6699999999999999</cx:pt>
          <cx:pt idx="39659">2</cx:pt>
          <cx:pt idx="39660">2.3300000000000001</cx:pt>
          <cx:pt idx="39661">1.3300000000000001</cx:pt>
          <cx:pt idx="39662">1</cx:pt>
          <cx:pt idx="39663">2.3300000000000001</cx:pt>
          <cx:pt idx="39664">2.3300000000000001</cx:pt>
          <cx:pt idx="39665">2.3300000000000001</cx:pt>
          <cx:pt idx="39666">3</cx:pt>
          <cx:pt idx="39667">2.1133333333333333</cx:pt>
          <cx:pt idx="39668">2</cx:pt>
          <cx:pt idx="39669">2</cx:pt>
          <cx:pt idx="39670">2.3300000000000001</cx:pt>
          <cx:pt idx="39671">1.6699999999999999</cx:pt>
          <cx:pt idx="39672">2.6699999999999999</cx:pt>
          <cx:pt idx="39673">1.8300000000000001</cx:pt>
          <cx:pt idx="39674">1.6699999999999999</cx:pt>
          <cx:pt idx="39675">2.3999999999999999</cx:pt>
          <cx:pt idx="39676">2.3300000000000001</cx:pt>
          <cx:pt idx="39677">2</cx:pt>
          <cx:pt idx="39678">2.3300000000000001</cx:pt>
          <cx:pt idx="39679">3</cx:pt>
          <cx:pt idx="39680">2</cx:pt>
          <cx:pt idx="39681">2.3300000000000001</cx:pt>
          <cx:pt idx="39682">3</cx:pt>
          <cx:pt idx="39683">1</cx:pt>
          <cx:pt idx="39684">3</cx:pt>
          <cx:pt idx="39685">2</cx:pt>
          <cx:pt idx="39686">1.6699999999999999</cx:pt>
          <cx:pt idx="39687">2.6699999999999999</cx:pt>
          <cx:pt idx="39688">2.6699999999999999</cx:pt>
          <cx:pt idx="39689">1</cx:pt>
          <cx:pt idx="39690">2.3300000000000001</cx:pt>
          <cx:pt idx="39691">2.6699999999999999</cx:pt>
          <cx:pt idx="39692">2.165</cx:pt>
          <cx:pt idx="39693">3</cx:pt>
          <cx:pt idx="39694">2.3300000000000001</cx:pt>
          <cx:pt idx="39695">2.3300000000000001</cx:pt>
          <cx:pt idx="39696">2.3300000000000001</cx:pt>
          <cx:pt idx="39697">3</cx:pt>
          <cx:pt idx="39698">1.6699999999999999</cx:pt>
          <cx:pt idx="39699">2.3300000000000001</cx:pt>
          <cx:pt idx="39700">2</cx:pt>
          <cx:pt idx="39701">2</cx:pt>
          <cx:pt idx="39702">2.3300000000000001</cx:pt>
          <cx:pt idx="39703">2</cx:pt>
          <cx:pt idx="39704">2.3300000000000001</cx:pt>
          <cx:pt idx="39705">1.9966666666666668</cx:pt>
          <cx:pt idx="39706">2.3300000000000001</cx:pt>
          <cx:pt idx="39707">2.6699999999999999</cx:pt>
          <cx:pt idx="39708">2.3300000000000001</cx:pt>
          <cx:pt idx="39709">3</cx:pt>
          <cx:pt idx="39710">2.165</cx:pt>
          <cx:pt idx="39711">2.3300000000000001</cx:pt>
          <cx:pt idx="39712">2.3300000000000001</cx:pt>
          <cx:pt idx="39713">1.3300000000000001</cx:pt>
          <cx:pt idx="39714">1.6699999999999999</cx:pt>
          <cx:pt idx="39715">3</cx:pt>
          <cx:pt idx="39716">1.6699999999999999</cx:pt>
          <cx:pt idx="39717">1</cx:pt>
          <cx:pt idx="39718">2.4433333333333334</cx:pt>
          <cx:pt idx="39719">2.3300000000000001</cx:pt>
          <cx:pt idx="39720">2.6699999999999999</cx:pt>
          <cx:pt idx="39721">2.6699999999999999</cx:pt>
          <cx:pt idx="39722">2.3300000000000001</cx:pt>
          <cx:pt idx="39723">1.6699999999999999</cx:pt>
          <cx:pt idx="39724">2</cx:pt>
          <cx:pt idx="39725">2.2233333333333332</cx:pt>
          <cx:pt idx="39726">2</cx:pt>
          <cx:pt idx="39727">2.6699999999999999</cx:pt>
          <cx:pt idx="39728">2.3300000000000001</cx:pt>
          <cx:pt idx="39729">1</cx:pt>
          <cx:pt idx="39730">2.6699999999999999</cx:pt>
          <cx:pt idx="39731">2</cx:pt>
          <cx:pt idx="39732">1.3300000000000001</cx:pt>
          <cx:pt idx="39733">1.6699999999999999</cx:pt>
          <cx:pt idx="39734">2.6699999999999999</cx:pt>
          <cx:pt idx="39735">2.3300000000000001</cx:pt>
          <cx:pt idx="39736">1.3300000000000001</cx:pt>
          <cx:pt idx="39737">1.3300000000000001</cx:pt>
          <cx:pt idx="39738">2.6699999999999999</cx:pt>
          <cx:pt idx="39739">3</cx:pt>
          <cx:pt idx="39740">2</cx:pt>
          <cx:pt idx="39741">2.6699999999999999</cx:pt>
          <cx:pt idx="39742">2.3300000000000001</cx:pt>
          <cx:pt idx="39743">2</cx:pt>
          <cx:pt idx="39744">2.6699999999999999</cx:pt>
          <cx:pt idx="39745">2.3300000000000001</cx:pt>
          <cx:pt idx="39746">2.3300000000000001</cx:pt>
          <cx:pt idx="39747">2.3300000000000001</cx:pt>
          <cx:pt idx="39748">2.3300000000000001</cx:pt>
          <cx:pt idx="39749">3</cx:pt>
          <cx:pt idx="39750">2</cx:pt>
          <cx:pt idx="39751">2.3300000000000001</cx:pt>
          <cx:pt idx="39752">2.6699999999999999</cx:pt>
          <cx:pt idx="39753">2</cx:pt>
          <cx:pt idx="39754">1.3300000000000001</cx:pt>
          <cx:pt idx="39755">2.3300000000000001</cx:pt>
          <cx:pt idx="39756">2</cx:pt>
          <cx:pt idx="39757">2.6699999999999999</cx:pt>
          <cx:pt idx="39758">2</cx:pt>
          <cx:pt idx="39759">1.6699999999999999</cx:pt>
          <cx:pt idx="39760">2.3300000000000001</cx:pt>
          <cx:pt idx="39761">2.165</cx:pt>
          <cx:pt idx="39762">3</cx:pt>
          <cx:pt idx="39763">3</cx:pt>
          <cx:pt idx="39764">1</cx:pt>
          <cx:pt idx="39765">2.835</cx:pt>
          <cx:pt idx="39766">2</cx:pt>
          <cx:pt idx="39767">2</cx:pt>
          <cx:pt idx="39768">2.6699999999999999</cx:pt>
          <cx:pt idx="39769">2.3300000000000001</cx:pt>
          <cx:pt idx="39770">2.3300000000000001</cx:pt>
          <cx:pt idx="39771">2.3300000000000001</cx:pt>
          <cx:pt idx="39772">1</cx:pt>
          <cx:pt idx="39773">2</cx:pt>
          <cx:pt idx="39774">2.3300000000000001</cx:pt>
          <cx:pt idx="39775">3</cx:pt>
          <cx:pt idx="39776">2.6699999999999999</cx:pt>
          <cx:pt idx="39777">2.6699999999999999</cx:pt>
          <cx:pt idx="39778">2.3300000000000001</cx:pt>
          <cx:pt idx="39779">2</cx:pt>
          <cx:pt idx="39780">1.3300000000000001</cx:pt>
          <cx:pt idx="39781">3</cx:pt>
          <cx:pt idx="39782">1.6699999999999999</cx:pt>
          <cx:pt idx="39783">1.3300000000000001</cx:pt>
          <cx:pt idx="39784">2.3300000000000001</cx:pt>
          <cx:pt idx="39785">2.3300000000000001</cx:pt>
          <cx:pt idx="39786">2</cx:pt>
          <cx:pt idx="39787">3</cx:pt>
          <cx:pt idx="39788">1</cx:pt>
          <cx:pt idx="39789">2</cx:pt>
          <cx:pt idx="39790">2.6699999999999999</cx:pt>
          <cx:pt idx="39791">2.3300000000000001</cx:pt>
          <cx:pt idx="39792">2.3300000000000001</cx:pt>
          <cx:pt idx="39793">2.6699999999999999</cx:pt>
          <cx:pt idx="39794">2.3300000000000001</cx:pt>
          <cx:pt idx="39795">2.6699999999999999</cx:pt>
          <cx:pt idx="39796">2.3300000000000001</cx:pt>
          <cx:pt idx="39797">2.5</cx:pt>
          <cx:pt idx="39798">1.6699999999999999</cx:pt>
          <cx:pt idx="39799">2.3300000000000001</cx:pt>
          <cx:pt idx="39800">1.6699999999999999</cx:pt>
          <cx:pt idx="39801">2</cx:pt>
          <cx:pt idx="39802">2.3300000000000001</cx:pt>
          <cx:pt idx="39803">2.5</cx:pt>
          <cx:pt idx="39804">1.6699999999999999</cx:pt>
          <cx:pt idx="39805">2.3300000000000001</cx:pt>
          <cx:pt idx="39806">2.3300000000000001</cx:pt>
          <cx:pt idx="39807">2.3300000000000001</cx:pt>
          <cx:pt idx="39808">2.335</cx:pt>
          <cx:pt idx="39809">2</cx:pt>
          <cx:pt idx="39810">1.6699999999999999</cx:pt>
          <cx:pt idx="39811">2.6699999999999999</cx:pt>
          <cx:pt idx="39812">2</cx:pt>
          <cx:pt idx="39813">2.3300000000000001</cx:pt>
          <cx:pt idx="39814">3</cx:pt>
          <cx:pt idx="39815">2.3300000000000001</cx:pt>
          <cx:pt idx="39816">2</cx:pt>
          <cx:pt idx="39817">2</cx:pt>
          <cx:pt idx="39818">3</cx:pt>
          <cx:pt idx="39819">2</cx:pt>
          <cx:pt idx="39820">2</cx:pt>
          <cx:pt idx="39821">1</cx:pt>
          <cx:pt idx="39822">2.6699999999999999</cx:pt>
          <cx:pt idx="39823">2</cx:pt>
          <cx:pt idx="39824">2.6699999999999999</cx:pt>
          <cx:pt idx="39825">2.3300000000000001</cx:pt>
          <cx:pt idx="39826">2</cx:pt>
          <cx:pt idx="39827">2.6699999999999999</cx:pt>
          <cx:pt idx="39828">2</cx:pt>
          <cx:pt idx="39829">2.665</cx:pt>
          <cx:pt idx="39830">2.3300000000000001</cx:pt>
          <cx:pt idx="39831">2</cx:pt>
          <cx:pt idx="39832">2</cx:pt>
          <cx:pt idx="39833">1.835</cx:pt>
          <cx:pt idx="39834">2</cx:pt>
          <cx:pt idx="39835">3</cx:pt>
          <cx:pt idx="39836">1.835</cx:pt>
          <cx:pt idx="39837">2.3300000000000001</cx:pt>
          <cx:pt idx="39838">1</cx:pt>
          <cx:pt idx="39839">2.6699999999999999</cx:pt>
          <cx:pt idx="39840">3</cx:pt>
          <cx:pt idx="39841">2.6699999999999999</cx:pt>
          <cx:pt idx="39842">3</cx:pt>
          <cx:pt idx="39843">2.3300000000000001</cx:pt>
          <cx:pt idx="39844">2</cx:pt>
          <cx:pt idx="39845">2.6699999999999999</cx:pt>
          <cx:pt idx="39846">2.165</cx:pt>
          <cx:pt idx="39847">2.3300000000000001</cx:pt>
          <cx:pt idx="39848">1.6699999999999999</cx:pt>
          <cx:pt idx="39849">1.6699999999999999</cx:pt>
          <cx:pt idx="39850">2.3300000000000001</cx:pt>
          <cx:pt idx="39851">3</cx:pt>
          <cx:pt idx="39852">2.3300000000000001</cx:pt>
          <cx:pt idx="39853">2.3300000000000001</cx:pt>
          <cx:pt idx="39854">1.6699999999999999</cx:pt>
          <cx:pt idx="39855">2.6699999999999999</cx:pt>
          <cx:pt idx="39856">2</cx:pt>
          <cx:pt idx="39857">2.165</cx:pt>
          <cx:pt idx="39858">2</cx:pt>
          <cx:pt idx="39859">2.3300000000000001</cx:pt>
          <cx:pt idx="39860">2.335</cx:pt>
          <cx:pt idx="39861">2</cx:pt>
          <cx:pt idx="39862">3</cx:pt>
          <cx:pt idx="39863">1.3300000000000001</cx:pt>
          <cx:pt idx="39864">2.3300000000000001</cx:pt>
          <cx:pt idx="39865">1.3300000000000001</cx:pt>
          <cx:pt idx="39866">2.3300000000000001</cx:pt>
          <cx:pt idx="39867">1.6699999999999999</cx:pt>
          <cx:pt idx="39868">3</cx:pt>
          <cx:pt idx="39869">2.3300000000000001</cx:pt>
          <cx:pt idx="39870">2.6699999999999999</cx:pt>
          <cx:pt idx="39871">2.3300000000000001</cx:pt>
          <cx:pt idx="39872">2.3300000000000001</cx:pt>
          <cx:pt idx="39873">2.3300000000000001</cx:pt>
          <cx:pt idx="39874">2.3300000000000001</cx:pt>
          <cx:pt idx="39875">2.6699999999999999</cx:pt>
          <cx:pt idx="39876">2.6699999999999999</cx:pt>
          <cx:pt idx="39877">2.5</cx:pt>
          <cx:pt idx="39878">2.3300000000000001</cx:pt>
          <cx:pt idx="39879">1.3300000000000001</cx:pt>
          <cx:pt idx="39880">2.6699999999999999</cx:pt>
          <cx:pt idx="39881">3</cx:pt>
          <cx:pt idx="39882">1.6699999999999999</cx:pt>
          <cx:pt idx="39883">2</cx:pt>
          <cx:pt idx="39884">2</cx:pt>
          <cx:pt idx="39885">2.3300000000000001</cx:pt>
          <cx:pt idx="39886">2</cx:pt>
          <cx:pt idx="39887">1.6699999999999999</cx:pt>
          <cx:pt idx="39888">2.6699999999999999</cx:pt>
          <cx:pt idx="39889">2.6699999999999999</cx:pt>
          <cx:pt idx="39890">3</cx:pt>
          <cx:pt idx="39891">1.6699999999999999</cx:pt>
          <cx:pt idx="39892">2</cx:pt>
          <cx:pt idx="39893">1.6699999999999999</cx:pt>
          <cx:pt idx="39894">2.3300000000000001</cx:pt>
          <cx:pt idx="39895">2.165</cx:pt>
          <cx:pt idx="39896">1.6699999999999999</cx:pt>
          <cx:pt idx="39897">1.6699999999999999</cx:pt>
          <cx:pt idx="39898">2.3300000000000001</cx:pt>
          <cx:pt idx="39899">1.6699999999999999</cx:pt>
          <cx:pt idx="39900">1.6699999999999999</cx:pt>
          <cx:pt idx="39901">2</cx:pt>
          <cx:pt idx="39902">1.6699999999999999</cx:pt>
          <cx:pt idx="39903">2.6699999999999999</cx:pt>
          <cx:pt idx="39904">1</cx:pt>
          <cx:pt idx="39905">2.1699999999999999</cx:pt>
          <cx:pt idx="39906">2</cx:pt>
          <cx:pt idx="39907">1.165</cx:pt>
          <cx:pt idx="39908">1.6699999999999999</cx:pt>
          <cx:pt idx="39909">2.6699999999999999</cx:pt>
          <cx:pt idx="39910">2.3300000000000001</cx:pt>
          <cx:pt idx="39911">1.6699999999999999</cx:pt>
          <cx:pt idx="39912">3</cx:pt>
          <cx:pt idx="39913">3</cx:pt>
          <cx:pt idx="39914">2</cx:pt>
          <cx:pt idx="39915">2.6699999999999999</cx:pt>
          <cx:pt idx="39916">1.6699999999999999</cx:pt>
          <cx:pt idx="39917">2.6699999999999999</cx:pt>
          <cx:pt idx="39918">2.3300000000000001</cx:pt>
          <cx:pt idx="39919">2</cx:pt>
          <cx:pt idx="39920">2.3300000000000001</cx:pt>
          <cx:pt idx="39921">2.3300000000000001</cx:pt>
          <cx:pt idx="39922">1.6699999999999999</cx:pt>
          <cx:pt idx="39923">2.3300000000000001</cx:pt>
          <cx:pt idx="39924">1.6699999999999999</cx:pt>
          <cx:pt idx="39925">2.6699999999999999</cx:pt>
          <cx:pt idx="39926">2.6699999999999999</cx:pt>
          <cx:pt idx="39927">2.3300000000000001</cx:pt>
          <cx:pt idx="39928">1.3300000000000001</cx:pt>
          <cx:pt idx="39929">2.6699999999999999</cx:pt>
          <cx:pt idx="39930">2.3333333333333335</cx:pt>
          <cx:pt idx="39931">1.165</cx:pt>
          <cx:pt idx="39932">2.6699999999999999</cx:pt>
          <cx:pt idx="39933">2.6699999999999999</cx:pt>
          <cx:pt idx="39934">2.3300000000000001</cx:pt>
          <cx:pt idx="39935">3</cx:pt>
          <cx:pt idx="39936">1.6699999999999999</cx:pt>
          <cx:pt idx="39937">2.3300000000000001</cx:pt>
          <cx:pt idx="39938">2.3300000000000001</cx:pt>
          <cx:pt idx="39939">2.835</cx:pt>
          <cx:pt idx="39940">2.6699999999999999</cx:pt>
          <cx:pt idx="39941">2.6699999999999999</cx:pt>
          <cx:pt idx="39942">2.3300000000000001</cx:pt>
          <cx:pt idx="39943">2.1699999999999999</cx:pt>
          <cx:pt idx="39944">2.5533333333333332</cx:pt>
          <cx:pt idx="39945">2.3300000000000001</cx:pt>
          <cx:pt idx="39946">1</cx:pt>
          <cx:pt idx="39947">2</cx:pt>
          <cx:pt idx="39948">1.835</cx:pt>
          <cx:pt idx="39949">3</cx:pt>
          <cx:pt idx="39950">2.3300000000000001</cx:pt>
          <cx:pt idx="39951">2.3300000000000001</cx:pt>
          <cx:pt idx="39952">2.6699999999999999</cx:pt>
          <cx:pt idx="39953">1</cx:pt>
          <cx:pt idx="39954">2</cx:pt>
          <cx:pt idx="39955">3</cx:pt>
          <cx:pt idx="39956">3</cx:pt>
          <cx:pt idx="39957">2.3300000000000001</cx:pt>
          <cx:pt idx="39958">1</cx:pt>
          <cx:pt idx="39959">3</cx:pt>
          <cx:pt idx="39960">1.6699999999999999</cx:pt>
          <cx:pt idx="39961">2.3300000000000001</cx:pt>
          <cx:pt idx="39962">2.3300000000000001</cx:pt>
          <cx:pt idx="39963">2.6699999999999999</cx:pt>
          <cx:pt idx="39964">2.6699999999999999</cx:pt>
          <cx:pt idx="39965">2.6699999999999999</cx:pt>
          <cx:pt idx="39966">2.6699999999999999</cx:pt>
          <cx:pt idx="39967">2.6699999999999999</cx:pt>
          <cx:pt idx="39968">2.6699999999999999</cx:pt>
          <cx:pt idx="39969">3</cx:pt>
          <cx:pt idx="39970">1.665</cx:pt>
          <cx:pt idx="39971">1.6699999999999999</cx:pt>
          <cx:pt idx="39972">2.6699999999999999</cx:pt>
          <cx:pt idx="39973">3</cx:pt>
          <cx:pt idx="39974">1.6699999999999999</cx:pt>
          <cx:pt idx="39975">2.3300000000000001</cx:pt>
          <cx:pt idx="39976">2.3300000000000001</cx:pt>
          <cx:pt idx="39977">3</cx:pt>
          <cx:pt idx="39978">2</cx:pt>
          <cx:pt idx="39979">2.335</cx:pt>
          <cx:pt idx="39980">1.3300000000000001</cx:pt>
          <cx:pt idx="39981">1.6699999999999999</cx:pt>
          <cx:pt idx="39982">2.3300000000000001</cx:pt>
          <cx:pt idx="39983">2</cx:pt>
          <cx:pt idx="39984">1.6699999999999999</cx:pt>
          <cx:pt idx="39985">2.3300000000000001</cx:pt>
          <cx:pt idx="39986">2</cx:pt>
          <cx:pt idx="39987">2.6699999999999999</cx:pt>
          <cx:pt idx="39988">1.6699999999999999</cx:pt>
          <cx:pt idx="39989">2.3300000000000001</cx:pt>
          <cx:pt idx="39990">1</cx:pt>
          <cx:pt idx="39991">2.6699999999999999</cx:pt>
          <cx:pt idx="39992">2.3300000000000001</cx:pt>
          <cx:pt idx="39993">3</cx:pt>
          <cx:pt idx="39994">2.3300000000000001</cx:pt>
          <cx:pt idx="39995">2</cx:pt>
          <cx:pt idx="39996">2</cx:pt>
          <cx:pt idx="39997">1</cx:pt>
          <cx:pt idx="39998">1.3300000000000001</cx:pt>
          <cx:pt idx="39999">2.3300000000000001</cx:pt>
          <cx:pt idx="40000">2.6699999999999999</cx:pt>
          <cx:pt idx="40001">2.6699999999999999</cx:pt>
          <cx:pt idx="40002">1.6699999999999999</cx:pt>
          <cx:pt idx="40003">1.6699999999999999</cx:pt>
          <cx:pt idx="40004">3</cx:pt>
          <cx:pt idx="40005">1.3300000000000001</cx:pt>
          <cx:pt idx="40006">2</cx:pt>
          <cx:pt idx="40007">2.6699999999999999</cx:pt>
          <cx:pt idx="40008">2</cx:pt>
          <cx:pt idx="40009">2.3300000000000001</cx:pt>
          <cx:pt idx="40010">2</cx:pt>
          <cx:pt idx="40011">2.3300000000000001</cx:pt>
          <cx:pt idx="40012">2.3300000000000001</cx:pt>
          <cx:pt idx="40013">2.3300000000000001</cx:pt>
          <cx:pt idx="40014">1.6699999999999999</cx:pt>
          <cx:pt idx="40015">2.6699999999999999</cx:pt>
          <cx:pt idx="40016">1.335</cx:pt>
          <cx:pt idx="40017">2.3300000000000001</cx:pt>
          <cx:pt idx="40018">2.3300000000000001</cx:pt>
          <cx:pt idx="40019">2.3300000000000001</cx:pt>
          <cx:pt idx="40020">2</cx:pt>
          <cx:pt idx="40021">2.5</cx:pt>
          <cx:pt idx="40022">3</cx:pt>
          <cx:pt idx="40023">1.6699999999999999</cx:pt>
          <cx:pt idx="40024">2.3300000000000001</cx:pt>
          <cx:pt idx="40025">1.6699999999999999</cx:pt>
          <cx:pt idx="40026">3</cx:pt>
          <cx:pt idx="40027">2.3300000000000001</cx:pt>
          <cx:pt idx="40028">2</cx:pt>
          <cx:pt idx="40029">2.6699999999999999</cx:pt>
          <cx:pt idx="40030">1.3300000000000001</cx:pt>
          <cx:pt idx="40031">2.3300000000000001</cx:pt>
          <cx:pt idx="40032">2.3300000000000001</cx:pt>
          <cx:pt idx="40033">1.3300000000000001</cx:pt>
          <cx:pt idx="40034">2</cx:pt>
          <cx:pt idx="40035">2</cx:pt>
          <cx:pt idx="40036">2.75</cx:pt>
          <cx:pt idx="40037">2</cx:pt>
          <cx:pt idx="40038">2.6699999999999999</cx:pt>
          <cx:pt idx="40039">1.5</cx:pt>
          <cx:pt idx="40040">2</cx:pt>
          <cx:pt idx="40041">1.6699999999999999</cx:pt>
          <cx:pt idx="40042">2.3300000000000001</cx:pt>
          <cx:pt idx="40043">2</cx:pt>
          <cx:pt idx="40044">3</cx:pt>
          <cx:pt idx="40045">2.6699999999999999</cx:pt>
          <cx:pt idx="40046">1.6699999999999999</cx:pt>
          <cx:pt idx="40047">1.835</cx:pt>
          <cx:pt idx="40048">2</cx:pt>
          <cx:pt idx="40049">2.6699999999999999</cx:pt>
          <cx:pt idx="40050">2.3300000000000001</cx:pt>
          <cx:pt idx="40051">1.6699999999999999</cx:pt>
          <cx:pt idx="40052">2.3300000000000001</cx:pt>
          <cx:pt idx="40053">2</cx:pt>
          <cx:pt idx="40054">2.3300000000000001</cx:pt>
          <cx:pt idx="40055">2</cx:pt>
          <cx:pt idx="40056">1</cx:pt>
          <cx:pt idx="40057">2.6699999999999999</cx:pt>
          <cx:pt idx="40058">1.3300000000000001</cx:pt>
          <cx:pt idx="40059">2.3300000000000001</cx:pt>
          <cx:pt idx="40060">2.3300000000000001</cx:pt>
          <cx:pt idx="40061">2.3300000000000001</cx:pt>
          <cx:pt idx="40062">1.6699999999999999</cx:pt>
          <cx:pt idx="40063">2</cx:pt>
          <cx:pt idx="40064">1.6699999999999999</cx:pt>
          <cx:pt idx="40065">2.6699999999999999</cx:pt>
          <cx:pt idx="40066">2.6699999999999999</cx:pt>
          <cx:pt idx="40067">2</cx:pt>
          <cx:pt idx="40068">2.835</cx:pt>
          <cx:pt idx="40069">2.665</cx:pt>
          <cx:pt idx="40070">2.3300000000000001</cx:pt>
          <cx:pt idx="40071">1.6699999999999999</cx:pt>
          <cx:pt idx="40072">2.6699999999999999</cx:pt>
          <cx:pt idx="40073">2.6699999999999999</cx:pt>
          <cx:pt idx="40074">2.6699999999999999</cx:pt>
          <cx:pt idx="40075">3</cx:pt>
          <cx:pt idx="40076">2</cx:pt>
          <cx:pt idx="40077">2.3300000000000001</cx:pt>
          <cx:pt idx="40078">2.3300000000000001</cx:pt>
          <cx:pt idx="40079">2.2233333333333332</cx:pt>
          <cx:pt idx="40080">2</cx:pt>
          <cx:pt idx="40081">3</cx:pt>
          <cx:pt idx="40082">1.6699999999999999</cx:pt>
          <cx:pt idx="40083">2</cx:pt>
          <cx:pt idx="40084">1.6699999999999999</cx:pt>
          <cx:pt idx="40085">2</cx:pt>
          <cx:pt idx="40086">2.6699999999999999</cx:pt>
          <cx:pt idx="40087">1.3300000000000001</cx:pt>
          <cx:pt idx="40088">2</cx:pt>
          <cx:pt idx="40089">1.6699999999999999</cx:pt>
          <cx:pt idx="40090">1.6699999999999999</cx:pt>
          <cx:pt idx="40091">1</cx:pt>
          <cx:pt idx="40092">2</cx:pt>
          <cx:pt idx="40093">2.165</cx:pt>
          <cx:pt idx="40094">2</cx:pt>
          <cx:pt idx="40095">3</cx:pt>
          <cx:pt idx="40096">3</cx:pt>
          <cx:pt idx="40097">1.5</cx:pt>
          <cx:pt idx="40098">1.6699999999999999</cx:pt>
          <cx:pt idx="40099">2</cx:pt>
          <cx:pt idx="40100">1.3300000000000001</cx:pt>
          <cx:pt idx="40101">2</cx:pt>
          <cx:pt idx="40102">3</cx:pt>
          <cx:pt idx="40103">2.3300000000000001</cx:pt>
          <cx:pt idx="40104">3</cx:pt>
          <cx:pt idx="40105">1.3300000000000001</cx:pt>
          <cx:pt idx="40106">3</cx:pt>
          <cx:pt idx="40107">1</cx:pt>
          <cx:pt idx="40108">3</cx:pt>
          <cx:pt idx="40109">2.3300000000000001</cx:pt>
          <cx:pt idx="40110">2</cx:pt>
          <cx:pt idx="40111">2.3300000000000001</cx:pt>
          <cx:pt idx="40112">2.6699999999999999</cx:pt>
          <cx:pt idx="40113">2.3300000000000001</cx:pt>
          <cx:pt idx="40114">1.6699999999999999</cx:pt>
          <cx:pt idx="40115">2.3300000000000001</cx:pt>
          <cx:pt idx="40116">2.3300000000000001</cx:pt>
          <cx:pt idx="40117">2.3300000000000001</cx:pt>
          <cx:pt idx="40118">2.165</cx:pt>
          <cx:pt idx="40119">3</cx:pt>
          <cx:pt idx="40120">2.6699999999999999</cx:pt>
          <cx:pt idx="40121">1.8300000000000001</cx:pt>
          <cx:pt idx="40122">3</cx:pt>
          <cx:pt idx="40123">2.3300000000000001</cx:pt>
          <cx:pt idx="40124">2</cx:pt>
          <cx:pt idx="40125">2.6699999999999999</cx:pt>
          <cx:pt idx="40126">2</cx:pt>
          <cx:pt idx="40127">3</cx:pt>
          <cx:pt idx="40128">2.3300000000000001</cx:pt>
          <cx:pt idx="40129">1.6699999999999999</cx:pt>
          <cx:pt idx="40130">1.835</cx:pt>
          <cx:pt idx="40131">3</cx:pt>
          <cx:pt idx="40132">1.6699999999999999</cx:pt>
          <cx:pt idx="40133">2</cx:pt>
          <cx:pt idx="40134">2.3300000000000001</cx:pt>
          <cx:pt idx="40135">2.3300000000000001</cx:pt>
          <cx:pt idx="40136">2.6699999999999999</cx:pt>
          <cx:pt idx="40137">3</cx:pt>
          <cx:pt idx="40138">2.3300000000000001</cx:pt>
          <cx:pt idx="40139">2</cx:pt>
          <cx:pt idx="40140">2.3300000000000001</cx:pt>
          <cx:pt idx="40141">2.6699999999999999</cx:pt>
          <cx:pt idx="40142">1.6699999999999999</cx:pt>
          <cx:pt idx="40143">1</cx:pt>
          <cx:pt idx="40144">2.3300000000000001</cx:pt>
          <cx:pt idx="40145">2</cx:pt>
          <cx:pt idx="40146">1.6699999999999999</cx:pt>
          <cx:pt idx="40147">2.6699999999999999</cx:pt>
          <cx:pt idx="40148">3</cx:pt>
          <cx:pt idx="40149">2.2233333333333332</cx:pt>
          <cx:pt idx="40150">2</cx:pt>
          <cx:pt idx="40151">2</cx:pt>
          <cx:pt idx="40152">2.3300000000000001</cx:pt>
          <cx:pt idx="40153">2.6699999999999999</cx:pt>
          <cx:pt idx="40154">1.6699999999999999</cx:pt>
          <cx:pt idx="40155">2.3300000000000001</cx:pt>
          <cx:pt idx="40156">2.3300000000000001</cx:pt>
          <cx:pt idx="40157">2.6699999999999999</cx:pt>
          <cx:pt idx="40158">2.6699999999999999</cx:pt>
          <cx:pt idx="40159">2</cx:pt>
          <cx:pt idx="40160">2</cx:pt>
          <cx:pt idx="40161">3</cx:pt>
          <cx:pt idx="40162">2</cx:pt>
          <cx:pt idx="40163">2.3300000000000001</cx:pt>
          <cx:pt idx="40164">2</cx:pt>
          <cx:pt idx="40165">1.6699999999999999</cx:pt>
          <cx:pt idx="40166">2</cx:pt>
          <cx:pt idx="40167">3</cx:pt>
          <cx:pt idx="40168">1.6699999999999999</cx:pt>
          <cx:pt idx="40169">1.3300000000000001</cx:pt>
          <cx:pt idx="40170">1.3300000000000001</cx:pt>
          <cx:pt idx="40171">2.6699999999999999</cx:pt>
          <cx:pt idx="40172">1.3300000000000001</cx:pt>
          <cx:pt idx="40173">2.6699999999999999</cx:pt>
          <cx:pt idx="40174">2.5566666666666666</cx:pt>
          <cx:pt idx="40175">2.3300000000000001</cx:pt>
          <cx:pt idx="40176">2.3300000000000001</cx:pt>
          <cx:pt idx="40177">2.6699999999999999</cx:pt>
          <cx:pt idx="40178">3</cx:pt>
          <cx:pt idx="40179">3</cx:pt>
          <cx:pt idx="40180">2.3300000000000001</cx:pt>
          <cx:pt idx="40181">2.3300000000000001</cx:pt>
          <cx:pt idx="40182">2.7799999999999998</cx:pt>
          <cx:pt idx="40183">2.3300000000000001</cx:pt>
          <cx:pt idx="40184">2</cx:pt>
          <cx:pt idx="40185">2</cx:pt>
          <cx:pt idx="40186">3</cx:pt>
          <cx:pt idx="40187">2.3300000000000001</cx:pt>
          <cx:pt idx="40188">2</cx:pt>
          <cx:pt idx="40189">1.6699999999999999</cx:pt>
          <cx:pt idx="40190">1.8300000000000001</cx:pt>
          <cx:pt idx="40191">2.165</cx:pt>
          <cx:pt idx="40192">2</cx:pt>
          <cx:pt idx="40193">2.6699999999999999</cx:pt>
          <cx:pt idx="40194">3</cx:pt>
          <cx:pt idx="40195">2.6699999999999999</cx:pt>
          <cx:pt idx="40196">2.3300000000000001</cx:pt>
          <cx:pt idx="40197">3</cx:pt>
          <cx:pt idx="40198">2.3300000000000001</cx:pt>
          <cx:pt idx="40199">2.6699999999999999</cx:pt>
          <cx:pt idx="40200">2.3300000000000001</cx:pt>
          <cx:pt idx="40201">2.3300000000000001</cx:pt>
          <cx:pt idx="40202">2.3300000000000001</cx:pt>
          <cx:pt idx="40203">2.3300000000000001</cx:pt>
          <cx:pt idx="40204">1.6699999999999999</cx:pt>
          <cx:pt idx="40205">2.3300000000000001</cx:pt>
          <cx:pt idx="40206">2.3300000000000001</cx:pt>
          <cx:pt idx="40207">2.3300000000000001</cx:pt>
          <cx:pt idx="40208">2.6699999999999999</cx:pt>
          <cx:pt idx="40209">2</cx:pt>
          <cx:pt idx="40210">1.6699999999999999</cx:pt>
          <cx:pt idx="40211">1</cx:pt>
          <cx:pt idx="40212">2.3300000000000001</cx:pt>
          <cx:pt idx="40213">2.3300000000000001</cx:pt>
          <cx:pt idx="40214">2</cx:pt>
          <cx:pt idx="40215">1.6699999999999999</cx:pt>
          <cx:pt idx="40216">2.3300000000000001</cx:pt>
          <cx:pt idx="40217">2.3300000000000001</cx:pt>
          <cx:pt idx="40218">1.6699999999999999</cx:pt>
          <cx:pt idx="40219">2</cx:pt>
          <cx:pt idx="40220">1.6699999999999999</cx:pt>
          <cx:pt idx="40221">2.3300000000000001</cx:pt>
          <cx:pt idx="40222">2.2233333333333332</cx:pt>
          <cx:pt idx="40223">1.6699999999999999</cx:pt>
          <cx:pt idx="40224">1.6699999999999999</cx:pt>
          <cx:pt idx="40225">3</cx:pt>
          <cx:pt idx="40226">3</cx:pt>
          <cx:pt idx="40227">2.6699999999999999</cx:pt>
          <cx:pt idx="40228">2</cx:pt>
          <cx:pt idx="40229">3</cx:pt>
          <cx:pt idx="40230">1.6699999999999999</cx:pt>
          <cx:pt idx="40231">1.3300000000000001</cx:pt>
          <cx:pt idx="40232">1.6699999999999999</cx:pt>
          <cx:pt idx="40233">2.3300000000000001</cx:pt>
          <cx:pt idx="40234">2.3300000000000001</cx:pt>
          <cx:pt idx="40235">2.3300000000000001</cx:pt>
          <cx:pt idx="40236">3</cx:pt>
          <cx:pt idx="40237">3</cx:pt>
          <cx:pt idx="40238">2.3300000000000001</cx:pt>
          <cx:pt idx="40239">3</cx:pt>
          <cx:pt idx="40240">1.6699999999999999</cx:pt>
          <cx:pt idx="40241">2.3300000000000001</cx:pt>
          <cx:pt idx="40242">2</cx:pt>
          <cx:pt idx="40243">2.3300000000000001</cx:pt>
          <cx:pt idx="40244">2</cx:pt>
          <cx:pt idx="40245">2.665</cx:pt>
          <cx:pt idx="40246">2.6699999999999999</cx:pt>
          <cx:pt idx="40247">3</cx:pt>
          <cx:pt idx="40248">2.3300000000000001</cx:pt>
          <cx:pt idx="40249">2.3300000000000001</cx:pt>
          <cx:pt idx="40250">2.1699999999999999</cx:pt>
          <cx:pt idx="40251">2.6699999999999999</cx:pt>
          <cx:pt idx="40252">2</cx:pt>
          <cx:pt idx="40253">2.6699999999999999</cx:pt>
          <cx:pt idx="40254">2.3300000000000001</cx:pt>
          <cx:pt idx="40255">2.6699999999999999</cx:pt>
          <cx:pt idx="40256">2.3300000000000001</cx:pt>
          <cx:pt idx="40257">2</cx:pt>
          <cx:pt idx="40258">1.6699999999999999</cx:pt>
          <cx:pt idx="40259">2.3300000000000001</cx:pt>
          <cx:pt idx="40260">2.3300000000000001</cx:pt>
          <cx:pt idx="40261">1.3300000000000001</cx:pt>
          <cx:pt idx="40262">2</cx:pt>
          <cx:pt idx="40263">2.6699999999999999</cx:pt>
          <cx:pt idx="40264">2.3300000000000001</cx:pt>
          <cx:pt idx="40265">2.6699999999999999</cx:pt>
          <cx:pt idx="40266">3</cx:pt>
          <cx:pt idx="40267">3</cx:pt>
          <cx:pt idx="40268">2.3300000000000001</cx:pt>
          <cx:pt idx="40269">2.665</cx:pt>
          <cx:pt idx="40270">2</cx:pt>
          <cx:pt idx="40271">3</cx:pt>
          <cx:pt idx="40272">2.6699999999999999</cx:pt>
          <cx:pt idx="40273">1.6699999999999999</cx:pt>
          <cx:pt idx="40274">2.3300000000000001</cx:pt>
          <cx:pt idx="40275">2.3300000000000001</cx:pt>
          <cx:pt idx="40276">2.3300000000000001</cx:pt>
          <cx:pt idx="40277">2</cx:pt>
          <cx:pt idx="40278">1</cx:pt>
          <cx:pt idx="40279">1.6699999999999999</cx:pt>
          <cx:pt idx="40280">3</cx:pt>
          <cx:pt idx="40281">1.6699999999999999</cx:pt>
          <cx:pt idx="40282">2</cx:pt>
          <cx:pt idx="40283">2.3300000000000001</cx:pt>
          <cx:pt idx="40284">2.1699999999999999</cx:pt>
          <cx:pt idx="40285">2</cx:pt>
          <cx:pt idx="40286">1.6699999999999999</cx:pt>
          <cx:pt idx="40287">1.3300000000000001</cx:pt>
          <cx:pt idx="40288">2</cx:pt>
          <cx:pt idx="40289">2.1699999999999999</cx:pt>
          <cx:pt idx="40290">2.3300000000000001</cx:pt>
          <cx:pt idx="40291">2</cx:pt>
          <cx:pt idx="40292">2.6699999999999999</cx:pt>
          <cx:pt idx="40293">2.6699999999999999</cx:pt>
          <cx:pt idx="40294">3</cx:pt>
          <cx:pt idx="40295">3</cx:pt>
          <cx:pt idx="40296">1.6699999999999999</cx:pt>
          <cx:pt idx="40297">3</cx:pt>
          <cx:pt idx="40298">2.835</cx:pt>
          <cx:pt idx="40299">2.3300000000000001</cx:pt>
          <cx:pt idx="40300">3</cx:pt>
          <cx:pt idx="40301">2.6699999999999999</cx:pt>
          <cx:pt idx="40302">2</cx:pt>
          <cx:pt idx="40303">3</cx:pt>
          <cx:pt idx="40304">1.3300000000000001</cx:pt>
          <cx:pt idx="40305">2.5</cx:pt>
          <cx:pt idx="40306">2.3300000000000001</cx:pt>
          <cx:pt idx="40307">3</cx:pt>
          <cx:pt idx="40308">3</cx:pt>
          <cx:pt idx="40309">1.3300000000000001</cx:pt>
          <cx:pt idx="40310">2.3300000000000001</cx:pt>
          <cx:pt idx="40311">2.3300000000000001</cx:pt>
          <cx:pt idx="40312">2.3300000000000001</cx:pt>
          <cx:pt idx="40313">1.6699999999999999</cx:pt>
          <cx:pt idx="40314">1</cx:pt>
          <cx:pt idx="40315">3</cx:pt>
          <cx:pt idx="40316">1.3300000000000001</cx:pt>
          <cx:pt idx="40317">2.1699999999999999</cx:pt>
          <cx:pt idx="40318">2.3300000000000001</cx:pt>
          <cx:pt idx="40319">2.3300000000000001</cx:pt>
          <cx:pt idx="40320">1.6699999999999999</cx:pt>
          <cx:pt idx="40321">2</cx:pt>
          <cx:pt idx="40322">2.6699999999999999</cx:pt>
          <cx:pt idx="40323">2</cx:pt>
          <cx:pt idx="40324">2.6699999999999999</cx:pt>
          <cx:pt idx="40325">2.835</cx:pt>
          <cx:pt idx="40326">2.6699999999999999</cx:pt>
          <cx:pt idx="40327">2.3300000000000001</cx:pt>
          <cx:pt idx="40328">2.3300000000000001</cx:pt>
          <cx:pt idx="40329">2.6699999999999999</cx:pt>
          <cx:pt idx="40330">3</cx:pt>
          <cx:pt idx="40331">1.6699999999999999</cx:pt>
          <cx:pt idx="40332">2.3300000000000001</cx:pt>
          <cx:pt idx="40333">1.3300000000000001</cx:pt>
          <cx:pt idx="40334">2.6699999999999999</cx:pt>
          <cx:pt idx="40335">2.6699999999999999</cx:pt>
          <cx:pt idx="40336">2.3300000000000001</cx:pt>
          <cx:pt idx="40337">1</cx:pt>
          <cx:pt idx="40338">2.6699999999999999</cx:pt>
          <cx:pt idx="40339">2.3300000000000001</cx:pt>
          <cx:pt idx="40340">2.3300000000000001</cx:pt>
          <cx:pt idx="40341">2.3300000000000001</cx:pt>
          <cx:pt idx="40342">2.3300000000000001</cx:pt>
          <cx:pt idx="40343">2.6699999999999999</cx:pt>
          <cx:pt idx="40344">2</cx:pt>
          <cx:pt idx="40345">2.6699999999999999</cx:pt>
          <cx:pt idx="40346">2</cx:pt>
          <cx:pt idx="40347">3</cx:pt>
          <cx:pt idx="40348">3</cx:pt>
          <cx:pt idx="40349">2.6699999999999999</cx:pt>
          <cx:pt idx="40350">3</cx:pt>
          <cx:pt idx="40351">2</cx:pt>
          <cx:pt idx="40352">1.6699999999999999</cx:pt>
          <cx:pt idx="40353">2.3333333333333335</cx:pt>
          <cx:pt idx="40354">2</cx:pt>
          <cx:pt idx="40355">2.6699999999999999</cx:pt>
          <cx:pt idx="40356">2</cx:pt>
          <cx:pt idx="40357">2.3300000000000001</cx:pt>
          <cx:pt idx="40358">2.6699999999999999</cx:pt>
          <cx:pt idx="40359">2.5</cx:pt>
          <cx:pt idx="40360">2.3300000000000001</cx:pt>
          <cx:pt idx="40361">1.835</cx:pt>
          <cx:pt idx="40362">3</cx:pt>
          <cx:pt idx="40363">1.3300000000000001</cx:pt>
          <cx:pt idx="40364">1.6699999999999999</cx:pt>
          <cx:pt idx="40365">2.6699999999999999</cx:pt>
          <cx:pt idx="40366">2.3300000000000001</cx:pt>
          <cx:pt idx="40367">2.165</cx:pt>
          <cx:pt idx="40368">2</cx:pt>
          <cx:pt idx="40369">2.6699999999999999</cx:pt>
          <cx:pt idx="40370">2.3300000000000001</cx:pt>
          <cx:pt idx="40371">1.6699999999999999</cx:pt>
          <cx:pt idx="40372">2</cx:pt>
          <cx:pt idx="40373">2</cx:pt>
          <cx:pt idx="40374">2.6699999999999999</cx:pt>
          <cx:pt idx="40375">1.3300000000000001</cx:pt>
          <cx:pt idx="40376">2</cx:pt>
          <cx:pt idx="40377">2.3300000000000001</cx:pt>
          <cx:pt idx="40378">2</cx:pt>
          <cx:pt idx="40379">1</cx:pt>
          <cx:pt idx="40380">1.8300000000000001</cx:pt>
          <cx:pt idx="40381">2</cx:pt>
          <cx:pt idx="40382">1</cx:pt>
          <cx:pt idx="40383">1.6699999999999999</cx:pt>
          <cx:pt idx="40384">2</cx:pt>
          <cx:pt idx="40385">3</cx:pt>
          <cx:pt idx="40386">2.3300000000000001</cx:pt>
          <cx:pt idx="40387">2.3300000000000001</cx:pt>
          <cx:pt idx="40388">2</cx:pt>
          <cx:pt idx="40389">2.6699999999999999</cx:pt>
          <cx:pt idx="40390">2.3300000000000001</cx:pt>
          <cx:pt idx="40391">3</cx:pt>
          <cx:pt idx="40392">1.8899999999999999</cx:pt>
          <cx:pt idx="40393">1.6699999999999999</cx:pt>
          <cx:pt idx="40394">2</cx:pt>
          <cx:pt idx="40395">2.3300000000000001</cx:pt>
          <cx:pt idx="40396">1.6699999999999999</cx:pt>
          <cx:pt idx="40397">3</cx:pt>
          <cx:pt idx="40398">2</cx:pt>
          <cx:pt idx="40399">1.6699999999999999</cx:pt>
          <cx:pt idx="40400">2.3300000000000001</cx:pt>
          <cx:pt idx="40401">2.6699999999999999</cx:pt>
          <cx:pt idx="40402">2.3300000000000001</cx:pt>
          <cx:pt idx="40403">2.6699999999999999</cx:pt>
          <cx:pt idx="40404">2.6699999999999999</cx:pt>
          <cx:pt idx="40405">1.3300000000000001</cx:pt>
          <cx:pt idx="40406">2</cx:pt>
          <cx:pt idx="40407">2.165</cx:pt>
          <cx:pt idx="40408">2.6699999999999999</cx:pt>
          <cx:pt idx="40409">1.3300000000000001</cx:pt>
          <cx:pt idx="40410">2.3300000000000001</cx:pt>
          <cx:pt idx="40411">2.3300000000000001</cx:pt>
          <cx:pt idx="40412">2.6699999999999999</cx:pt>
          <cx:pt idx="40413">2.3300000000000001</cx:pt>
          <cx:pt idx="40414">2</cx:pt>
          <cx:pt idx="40415">3</cx:pt>
          <cx:pt idx="40416">1.6699999999999999</cx:pt>
          <cx:pt idx="40417">2.3300000000000001</cx:pt>
          <cx:pt idx="40418">2.835</cx:pt>
          <cx:pt idx="40419">2.3300000000000001</cx:pt>
          <cx:pt idx="40420">2.3300000000000001</cx:pt>
          <cx:pt idx="40421">2.165</cx:pt>
          <cx:pt idx="40422">2.6699999999999999</cx:pt>
          <cx:pt idx="40423">2.3300000000000001</cx:pt>
          <cx:pt idx="40424">2.3300000000000001</cx:pt>
          <cx:pt idx="40425">1.6699999999999999</cx:pt>
          <cx:pt idx="40426">2.3300000000000001</cx:pt>
          <cx:pt idx="40427">1.3300000000000001</cx:pt>
          <cx:pt idx="40428">3</cx:pt>
          <cx:pt idx="40429">1.6699999999999999</cx:pt>
          <cx:pt idx="40430">2</cx:pt>
          <cx:pt idx="40431">2</cx:pt>
          <cx:pt idx="40432">2.3300000000000001</cx:pt>
          <cx:pt idx="40433">2.3300000000000001</cx:pt>
          <cx:pt idx="40434">2.3300000000000001</cx:pt>
          <cx:pt idx="40435">2.6699999999999999</cx:pt>
          <cx:pt idx="40436">2</cx:pt>
          <cx:pt idx="40437">1.6699999999999999</cx:pt>
          <cx:pt idx="40438">2</cx:pt>
          <cx:pt idx="40439">3</cx:pt>
          <cx:pt idx="40440">2.3300000000000001</cx:pt>
          <cx:pt idx="40441">1.6699999999999999</cx:pt>
          <cx:pt idx="40442">2</cx:pt>
          <cx:pt idx="40443">2</cx:pt>
          <cx:pt idx="40444">2</cx:pt>
          <cx:pt idx="40445">3</cx:pt>
          <cx:pt idx="40446">2.3300000000000001</cx:pt>
          <cx:pt idx="40447">2.1099999999999999</cx:pt>
          <cx:pt idx="40448">1</cx:pt>
          <cx:pt idx="40449">2.75</cx:pt>
          <cx:pt idx="40450">2.3300000000000001</cx:pt>
          <cx:pt idx="40451">2</cx:pt>
          <cx:pt idx="40452">2.6699999999999999</cx:pt>
          <cx:pt idx="40453">2.6699999999999999</cx:pt>
          <cx:pt idx="40454">2.3300000000000001</cx:pt>
          <cx:pt idx="40455">2.6699999999999999</cx:pt>
          <cx:pt idx="40456">2.665</cx:pt>
          <cx:pt idx="40457">2</cx:pt>
          <cx:pt idx="40458">2.6699999999999999</cx:pt>
          <cx:pt idx="40459">3</cx:pt>
          <cx:pt idx="40460">2.6699999999999999</cx:pt>
          <cx:pt idx="40461">2.3300000000000001</cx:pt>
          <cx:pt idx="40462">3</cx:pt>
          <cx:pt idx="40463">2</cx:pt>
          <cx:pt idx="40464">2</cx:pt>
          <cx:pt idx="40465">2.3300000000000001</cx:pt>
          <cx:pt idx="40466">2</cx:pt>
          <cx:pt idx="40467">2.3300000000000001</cx:pt>
          <cx:pt idx="40468">1.3300000000000001</cx:pt>
          <cx:pt idx="40469">2</cx:pt>
          <cx:pt idx="40470">1.3300000000000001</cx:pt>
          <cx:pt idx="40471">2</cx:pt>
          <cx:pt idx="40472">1.6699999999999999</cx:pt>
          <cx:pt idx="40473">2</cx:pt>
          <cx:pt idx="40474">1.6699999999999999</cx:pt>
          <cx:pt idx="40475">2.3300000000000001</cx:pt>
          <cx:pt idx="40476">1.6699999999999999</cx:pt>
          <cx:pt idx="40477">2.665</cx:pt>
          <cx:pt idx="40478">2.3300000000000001</cx:pt>
          <cx:pt idx="40479">3</cx:pt>
          <cx:pt idx="40480">1</cx:pt>
          <cx:pt idx="40481">2.3300000000000001</cx:pt>
          <cx:pt idx="40482">2</cx:pt>
          <cx:pt idx="40483">1.3300000000000001</cx:pt>
          <cx:pt idx="40484">1.6699999999999999</cx:pt>
          <cx:pt idx="40485">2.165</cx:pt>
          <cx:pt idx="40486">3</cx:pt>
          <cx:pt idx="40487">3</cx:pt>
          <cx:pt idx="40488">3</cx:pt>
          <cx:pt idx="40489">2.6699999999999999</cx:pt>
          <cx:pt idx="40490">2.6699999999999999</cx:pt>
          <cx:pt idx="40491">1.6699999999999999</cx:pt>
          <cx:pt idx="40492">2.3300000000000001</cx:pt>
          <cx:pt idx="40493">2</cx:pt>
          <cx:pt idx="40494">1.3300000000000001</cx:pt>
          <cx:pt idx="40495">2.165</cx:pt>
          <cx:pt idx="40496">2.3300000000000001</cx:pt>
          <cx:pt idx="40497">1.6699999999999999</cx:pt>
          <cx:pt idx="40498">3</cx:pt>
          <cx:pt idx="40499">3</cx:pt>
          <cx:pt idx="40500">2.3300000000000001</cx:pt>
          <cx:pt idx="40501">1.6699999999999999</cx:pt>
          <cx:pt idx="40502">2</cx:pt>
          <cx:pt idx="40503">2.3300000000000001</cx:pt>
          <cx:pt idx="40504">3</cx:pt>
          <cx:pt idx="40505">2.3366666666666664</cx:pt>
          <cx:pt idx="40506">2.4433333333333334</cx:pt>
          <cx:pt idx="40507">2.6699999999999999</cx:pt>
          <cx:pt idx="40508">2.6699999999999999</cx:pt>
          <cx:pt idx="40509">1.3300000000000001</cx:pt>
          <cx:pt idx="40510">2</cx:pt>
          <cx:pt idx="40511">2</cx:pt>
          <cx:pt idx="40512">2.3300000000000001</cx:pt>
          <cx:pt idx="40513">2</cx:pt>
          <cx:pt idx="40514">2</cx:pt>
          <cx:pt idx="40515">2.3300000000000001</cx:pt>
          <cx:pt idx="40516">2.3300000000000001</cx:pt>
          <cx:pt idx="40517">2</cx:pt>
          <cx:pt idx="40518">2.6699999999999999</cx:pt>
          <cx:pt idx="40519">2.6699999999999999</cx:pt>
          <cx:pt idx="40520">2.6699999999999999</cx:pt>
          <cx:pt idx="40521">1.6699999999999999</cx:pt>
          <cx:pt idx="40522">2.3300000000000001</cx:pt>
          <cx:pt idx="40523">3</cx:pt>
          <cx:pt idx="40524">2.6699999999999999</cx:pt>
          <cx:pt idx="40525">2</cx:pt>
          <cx:pt idx="40526">1.3300000000000001</cx:pt>
          <cx:pt idx="40527">2.6699999999999999</cx:pt>
          <cx:pt idx="40528">2.5</cx:pt>
          <cx:pt idx="40529">2.6699999999999999</cx:pt>
          <cx:pt idx="40530">2</cx:pt>
          <cx:pt idx="40531">2.6699999999999999</cx:pt>
          <cx:pt idx="40532">2.3300000000000001</cx:pt>
          <cx:pt idx="40533">1.3300000000000001</cx:pt>
          <cx:pt idx="40534">2.3300000000000001</cx:pt>
          <cx:pt idx="40535">3</cx:pt>
          <cx:pt idx="40536">2.2200000000000002</cx:pt>
          <cx:pt idx="40537">2</cx:pt>
          <cx:pt idx="40538">1.6699999999999999</cx:pt>
          <cx:pt idx="40539">2.835</cx:pt>
          <cx:pt idx="40540">3</cx:pt>
          <cx:pt idx="40541">3</cx:pt>
          <cx:pt idx="40542">1</cx:pt>
          <cx:pt idx="40543">2.6699999999999999</cx:pt>
          <cx:pt idx="40544">2</cx:pt>
          <cx:pt idx="40545">2</cx:pt>
          <cx:pt idx="40546">2</cx:pt>
          <cx:pt idx="40547">2.6699999999999999</cx:pt>
          <cx:pt idx="40548">2</cx:pt>
          <cx:pt idx="40549">1.3300000000000001</cx:pt>
          <cx:pt idx="40550">2.6699999999999999</cx:pt>
          <cx:pt idx="40551">2.3300000000000001</cx:pt>
          <cx:pt idx="40552">2.6699999999999999</cx:pt>
          <cx:pt idx="40553">2.6699999999999999</cx:pt>
          <cx:pt idx="40554">2.3300000000000001</cx:pt>
          <cx:pt idx="40555">2.5</cx:pt>
          <cx:pt idx="40556">2.3300000000000001</cx:pt>
          <cx:pt idx="40557">1.3300000000000001</cx:pt>
          <cx:pt idx="40558">2.835</cx:pt>
          <cx:pt idx="40559">2</cx:pt>
          <cx:pt idx="40560">2</cx:pt>
          <cx:pt idx="40561">2</cx:pt>
          <cx:pt idx="40562">1.6699999999999999</cx:pt>
          <cx:pt idx="40563">2.3300000000000001</cx:pt>
          <cx:pt idx="40564">2.4433333333333334</cx:pt>
          <cx:pt idx="40565">1.6699999999999999</cx:pt>
          <cx:pt idx="40566">2.3300000000000001</cx:pt>
          <cx:pt idx="40567">2.3300000000000001</cx:pt>
          <cx:pt idx="40568">2</cx:pt>
          <cx:pt idx="40569">3</cx:pt>
          <cx:pt idx="40570">1.3300000000000001</cx:pt>
          <cx:pt idx="40571">2</cx:pt>
          <cx:pt idx="40572">1.6699999999999999</cx:pt>
          <cx:pt idx="40573">1</cx:pt>
          <cx:pt idx="40574">2.3300000000000001</cx:pt>
          <cx:pt idx="40575">2.835</cx:pt>
          <cx:pt idx="40576">2.3300000000000001</cx:pt>
          <cx:pt idx="40577">2</cx:pt>
          <cx:pt idx="40578">2.3300000000000001</cx:pt>
          <cx:pt idx="40579">3</cx:pt>
          <cx:pt idx="40580">3</cx:pt>
          <cx:pt idx="40581">2.3300000000000001</cx:pt>
          <cx:pt idx="40582">2</cx:pt>
          <cx:pt idx="40583">2.3300000000000001</cx:pt>
          <cx:pt idx="40584">1.6699999999999999</cx:pt>
          <cx:pt idx="40585">2</cx:pt>
          <cx:pt idx="40586">2.3300000000000001</cx:pt>
          <cx:pt idx="40587">1</cx:pt>
          <cx:pt idx="40588">1.6699999999999999</cx:pt>
          <cx:pt idx="40589">2.3300000000000001</cx:pt>
          <cx:pt idx="40590">2</cx:pt>
          <cx:pt idx="40591">2.3300000000000001</cx:pt>
          <cx:pt idx="40592">2.835</cx:pt>
          <cx:pt idx="40593">2.3300000000000001</cx:pt>
          <cx:pt idx="40594">2.3300000000000001</cx:pt>
          <cx:pt idx="40595">2.6699999999999999</cx:pt>
          <cx:pt idx="40596">2.3300000000000001</cx:pt>
          <cx:pt idx="40597">2.3300000000000001</cx:pt>
          <cx:pt idx="40598">2.3300000000000001</cx:pt>
          <cx:pt idx="40599">2</cx:pt>
          <cx:pt idx="40600">2</cx:pt>
          <cx:pt idx="40601">1.6699999999999999</cx:pt>
          <cx:pt idx="40602">2</cx:pt>
          <cx:pt idx="40603">3</cx:pt>
          <cx:pt idx="40604">2.3300000000000001</cx:pt>
          <cx:pt idx="40605">1.6699999999999999</cx:pt>
          <cx:pt idx="40606">2</cx:pt>
          <cx:pt idx="40607">2.665</cx:pt>
          <cx:pt idx="40608">2.3300000000000001</cx:pt>
          <cx:pt idx="40609">1</cx:pt>
          <cx:pt idx="40610">2</cx:pt>
          <cx:pt idx="40611">1</cx:pt>
          <cx:pt idx="40612">3</cx:pt>
          <cx:pt idx="40613">2.6699999999999999</cx:pt>
          <cx:pt idx="40614">1.6699999999999999</cx:pt>
          <cx:pt idx="40615">2.3300000000000001</cx:pt>
          <cx:pt idx="40616">1.3300000000000001</cx:pt>
          <cx:pt idx="40617">2</cx:pt>
          <cx:pt idx="40618">2.835</cx:pt>
          <cx:pt idx="40619">1.6699999999999999</cx:pt>
          <cx:pt idx="40620">3</cx:pt>
          <cx:pt idx="40621">2.6699999999999999</cx:pt>
          <cx:pt idx="40622">1.6699999999999999</cx:pt>
          <cx:pt idx="40623">3</cx:pt>
          <cx:pt idx="40624">2.3300000000000001</cx:pt>
          <cx:pt idx="40625">1</cx:pt>
          <cx:pt idx="40626">3</cx:pt>
          <cx:pt idx="40627">2.3300000000000001</cx:pt>
          <cx:pt idx="40628">3</cx:pt>
          <cx:pt idx="40629">1.8866666666666667</cx:pt>
          <cx:pt idx="40630">2.3300000000000001</cx:pt>
          <cx:pt idx="40631">2.6699999999999999</cx:pt>
          <cx:pt idx="40632">1.835</cx:pt>
          <cx:pt idx="40633">2.3300000000000001</cx:pt>
          <cx:pt idx="40634">2</cx:pt>
          <cx:pt idx="40635">1.6699999999999999</cx:pt>
          <cx:pt idx="40636">2.3300000000000001</cx:pt>
          <cx:pt idx="40637">1.6699999999999999</cx:pt>
          <cx:pt idx="40638">1.3300000000000001</cx:pt>
          <cx:pt idx="40639">1.6699999999999999</cx:pt>
          <cx:pt idx="40640">2</cx:pt>
          <cx:pt idx="40641">3</cx:pt>
          <cx:pt idx="40642">2.3300000000000001</cx:pt>
          <cx:pt idx="40643">2.3300000000000001</cx:pt>
          <cx:pt idx="40644">1.6699999999999999</cx:pt>
          <cx:pt idx="40645">2.6699999999999999</cx:pt>
          <cx:pt idx="40646">1.3300000000000001</cx:pt>
          <cx:pt idx="40647">2</cx:pt>
          <cx:pt idx="40648">2</cx:pt>
          <cx:pt idx="40649">2.3300000000000001</cx:pt>
          <cx:pt idx="40650">2.6699999999999999</cx:pt>
          <cx:pt idx="40651">2.3300000000000001</cx:pt>
          <cx:pt idx="40652">2.3300000000000001</cx:pt>
          <cx:pt idx="40653">2.3300000000000001</cx:pt>
          <cx:pt idx="40654">2.3300000000000001</cx:pt>
          <cx:pt idx="40655">3</cx:pt>
          <cx:pt idx="40656">2</cx:pt>
          <cx:pt idx="40657">1.6699999999999999</cx:pt>
          <cx:pt idx="40658">2.6699999999999999</cx:pt>
          <cx:pt idx="40659">2.3300000000000001</cx:pt>
          <cx:pt idx="40660">2.3300000000000001</cx:pt>
          <cx:pt idx="40661">1.3300000000000001</cx:pt>
          <cx:pt idx="40662">1.6699999999999999</cx:pt>
          <cx:pt idx="40663">3</cx:pt>
          <cx:pt idx="40664">1.6699999999999999</cx:pt>
          <cx:pt idx="40665">2.6699999999999999</cx:pt>
          <cx:pt idx="40666">2.6699999999999999</cx:pt>
          <cx:pt idx="40667">2</cx:pt>
          <cx:pt idx="40668">2.3300000000000001</cx:pt>
          <cx:pt idx="40669">1.6699999999999999</cx:pt>
          <cx:pt idx="40670">2.6699999999999999</cx:pt>
          <cx:pt idx="40671">1.3300000000000001</cx:pt>
          <cx:pt idx="40672">3</cx:pt>
          <cx:pt idx="40673">2.3300000000000001</cx:pt>
          <cx:pt idx="40674">1.3300000000000001</cx:pt>
          <cx:pt idx="40675">1.665</cx:pt>
          <cx:pt idx="40676">2.3300000000000001</cx:pt>
          <cx:pt idx="40677">1</cx:pt>
          <cx:pt idx="40678">3</cx:pt>
          <cx:pt idx="40679">1.6699999999999999</cx:pt>
          <cx:pt idx="40680">2.6699999999999999</cx:pt>
          <cx:pt idx="40681">1.3300000000000001</cx:pt>
          <cx:pt idx="40682">2.3300000000000001</cx:pt>
          <cx:pt idx="40683">2.3300000000000001</cx:pt>
          <cx:pt idx="40684">2.3300000000000001</cx:pt>
          <cx:pt idx="40685">1.7766666666666666</cx:pt>
          <cx:pt idx="40686">2.6699999999999999</cx:pt>
          <cx:pt idx="40687">3</cx:pt>
          <cx:pt idx="40688">3</cx:pt>
          <cx:pt idx="40689">2.3300000000000001</cx:pt>
          <cx:pt idx="40690">2.3300000000000001</cx:pt>
          <cx:pt idx="40691">2.835</cx:pt>
          <cx:pt idx="40692">3</cx:pt>
          <cx:pt idx="40693">3</cx:pt>
          <cx:pt idx="40694">3</cx:pt>
          <cx:pt idx="40695">2.6699999999999999</cx:pt>
          <cx:pt idx="40696">2.3300000000000001</cx:pt>
          <cx:pt idx="40697">2</cx:pt>
          <cx:pt idx="40698">1.835</cx:pt>
          <cx:pt idx="40699">2</cx:pt>
          <cx:pt idx="40700">2.3300000000000001</cx:pt>
          <cx:pt idx="40701">2.3300000000000001</cx:pt>
          <cx:pt idx="40702">1.6699999999999999</cx:pt>
          <cx:pt idx="40703">2.835</cx:pt>
          <cx:pt idx="40704">2.3300000000000001</cx:pt>
          <cx:pt idx="40705">2.6699999999999999</cx:pt>
          <cx:pt idx="40706">1.3300000000000001</cx:pt>
          <cx:pt idx="40707">2</cx:pt>
          <cx:pt idx="40708">2.6699999999999999</cx:pt>
          <cx:pt idx="40709">2.3300000000000001</cx:pt>
          <cx:pt idx="40710">3</cx:pt>
          <cx:pt idx="40711">3</cx:pt>
          <cx:pt idx="40712">2.3300000000000001</cx:pt>
          <cx:pt idx="40713">1.835</cx:pt>
          <cx:pt idx="40714">2.6699999999999999</cx:pt>
          <cx:pt idx="40715">3</cx:pt>
          <cx:pt idx="40716">1.6699999999999999</cx:pt>
          <cx:pt idx="40717">1.6699999999999999</cx:pt>
          <cx:pt idx="40718">1.6699999999999999</cx:pt>
          <cx:pt idx="40719">2.165</cx:pt>
          <cx:pt idx="40720">2.3300000000000001</cx:pt>
          <cx:pt idx="40721">2</cx:pt>
          <cx:pt idx="40722">2.165</cx:pt>
          <cx:pt idx="40723">2</cx:pt>
          <cx:pt idx="40724">2.3300000000000001</cx:pt>
          <cx:pt idx="40725">2</cx:pt>
          <cx:pt idx="40726">2.6699999999999999</cx:pt>
          <cx:pt idx="40727">1.3300000000000001</cx:pt>
          <cx:pt idx="40728">3</cx:pt>
          <cx:pt idx="40729">1.665</cx:pt>
          <cx:pt idx="40730">1.6699999999999999</cx:pt>
          <cx:pt idx="40731">1.6699999999999999</cx:pt>
          <cx:pt idx="40732">2</cx:pt>
          <cx:pt idx="40733">1.6699999999999999</cx:pt>
          <cx:pt idx="40734">2.1699999999999999</cx:pt>
          <cx:pt idx="40735">2.3300000000000001</cx:pt>
          <cx:pt idx="40736">2.3300000000000001</cx:pt>
          <cx:pt idx="40737">2.3300000000000001</cx:pt>
          <cx:pt idx="40738">2.3300000000000001</cx:pt>
          <cx:pt idx="40739">2.3300000000000001</cx:pt>
          <cx:pt idx="40740">2.6699999999999999</cx:pt>
          <cx:pt idx="40741">3</cx:pt>
          <cx:pt idx="40742">1.3300000000000001</cx:pt>
          <cx:pt idx="40743">1.6699999999999999</cx:pt>
          <cx:pt idx="40744">2</cx:pt>
          <cx:pt idx="40745">3</cx:pt>
          <cx:pt idx="40746">3</cx:pt>
          <cx:pt idx="40747">2.6699999999999999</cx:pt>
          <cx:pt idx="40748">1.3300000000000001</cx:pt>
          <cx:pt idx="40749">2</cx:pt>
          <cx:pt idx="40750">2.6699999999999999</cx:pt>
          <cx:pt idx="40751">2.6699999999999999</cx:pt>
          <cx:pt idx="40752">2</cx:pt>
          <cx:pt idx="40753">2.3300000000000001</cx:pt>
          <cx:pt idx="40754">2</cx:pt>
          <cx:pt idx="40755">2</cx:pt>
          <cx:pt idx="40756">2.3300000000000001</cx:pt>
          <cx:pt idx="40757">1.6699999999999999</cx:pt>
          <cx:pt idx="40758">2</cx:pt>
          <cx:pt idx="40759">2.3300000000000001</cx:pt>
          <cx:pt idx="40760">1.3300000000000001</cx:pt>
          <cx:pt idx="40761">2</cx:pt>
          <cx:pt idx="40762">2.3300000000000001</cx:pt>
          <cx:pt idx="40763">2.3300000000000001</cx:pt>
          <cx:pt idx="40764">2</cx:pt>
          <cx:pt idx="40765">1.6666666666666667</cx:pt>
          <cx:pt idx="40766">3</cx:pt>
          <cx:pt idx="40767">2.6699999999999999</cx:pt>
          <cx:pt idx="40768">2</cx:pt>
          <cx:pt idx="40769">2</cx:pt>
          <cx:pt idx="40770">2.3300000000000001</cx:pt>
          <cx:pt idx="40771">2.6699999999999999</cx:pt>
          <cx:pt idx="40772">2</cx:pt>
          <cx:pt idx="40773">3</cx:pt>
          <cx:pt idx="40774">2</cx:pt>
          <cx:pt idx="40775">2.6699999999999999</cx:pt>
          <cx:pt idx="40776">2</cx:pt>
          <cx:pt idx="40777">2</cx:pt>
          <cx:pt idx="40778">1.3300000000000001</cx:pt>
          <cx:pt idx="40779">1.6699999999999999</cx:pt>
          <cx:pt idx="40780">2</cx:pt>
          <cx:pt idx="40781">1</cx:pt>
          <cx:pt idx="40782">2.335</cx:pt>
          <cx:pt idx="40783">2.3300000000000001</cx:pt>
          <cx:pt idx="40784">2</cx:pt>
          <cx:pt idx="40785">2.3300000000000001</cx:pt>
          <cx:pt idx="40786">3</cx:pt>
          <cx:pt idx="40787">2</cx:pt>
          <cx:pt idx="40788">2</cx:pt>
          <cx:pt idx="40789">1.6699999999999999</cx:pt>
          <cx:pt idx="40790">2.5</cx:pt>
          <cx:pt idx="40791">2</cx:pt>
          <cx:pt idx="40792">2</cx:pt>
          <cx:pt idx="40793">2.6699999999999999</cx:pt>
          <cx:pt idx="40794">2.165</cx:pt>
          <cx:pt idx="40795">2</cx:pt>
          <cx:pt idx="40796">2.6699999999999999</cx:pt>
          <cx:pt idx="40797">2.6699999999999999</cx:pt>
          <cx:pt idx="40798">2.335</cx:pt>
          <cx:pt idx="40799">2.3300000000000001</cx:pt>
          <cx:pt idx="40800">2</cx:pt>
          <cx:pt idx="40801">2.3300000000000001</cx:pt>
          <cx:pt idx="40802">2</cx:pt>
          <cx:pt idx="40803">2</cx:pt>
          <cx:pt idx="40804">2.3300000000000001</cx:pt>
          <cx:pt idx="40805">2.3300000000000001</cx:pt>
          <cx:pt idx="40806">1.6699999999999999</cx:pt>
          <cx:pt idx="40807">2</cx:pt>
          <cx:pt idx="40808">2.3300000000000001</cx:pt>
          <cx:pt idx="40809">2</cx:pt>
          <cx:pt idx="40810">1.3300000000000001</cx:pt>
          <cx:pt idx="40811">2.3300000000000001</cx:pt>
          <cx:pt idx="40812">1.6699999999999999</cx:pt>
          <cx:pt idx="40813">1.6699999999999999</cx:pt>
          <cx:pt idx="40814">3</cx:pt>
          <cx:pt idx="40815">2.6699999999999999</cx:pt>
          <cx:pt idx="40816">2</cx:pt>
          <cx:pt idx="40817">2.3300000000000001</cx:pt>
          <cx:pt idx="40818">2.6699999999999999</cx:pt>
          <cx:pt idx="40819">1.3300000000000001</cx:pt>
          <cx:pt idx="40820">2</cx:pt>
          <cx:pt idx="40821">2.3300000000000001</cx:pt>
          <cx:pt idx="40822">1.6699999999999999</cx:pt>
          <cx:pt idx="40823">2.6699999999999999</cx:pt>
          <cx:pt idx="40824">1.6699999999999999</cx:pt>
          <cx:pt idx="40825">3</cx:pt>
          <cx:pt idx="40826">2.6699999999999999</cx:pt>
          <cx:pt idx="40827">2.6699999999999999</cx:pt>
          <cx:pt idx="40828">2.6699999999999999</cx:pt>
          <cx:pt idx="40829">3</cx:pt>
          <cx:pt idx="40830">1.8899999999999999</cx:pt>
          <cx:pt idx="40831">3</cx:pt>
          <cx:pt idx="40832">2.3300000000000001</cx:pt>
          <cx:pt idx="40833">2.3300000000000001</cx:pt>
          <cx:pt idx="40834">2.6699999999999999</cx:pt>
          <cx:pt idx="40835">2.3300000000000001</cx:pt>
          <cx:pt idx="40836">2.3300000000000001</cx:pt>
          <cx:pt idx="40837">3</cx:pt>
          <cx:pt idx="40838">2.6699999999999999</cx:pt>
          <cx:pt idx="40839">2</cx:pt>
          <cx:pt idx="40840">3</cx:pt>
          <cx:pt idx="40841">1.6699999999999999</cx:pt>
          <cx:pt idx="40842">1.6699999999999999</cx:pt>
          <cx:pt idx="40843">1</cx:pt>
          <cx:pt idx="40844">2</cx:pt>
          <cx:pt idx="40845">1.5</cx:pt>
          <cx:pt idx="40846">2.3300000000000001</cx:pt>
          <cx:pt idx="40847">2.3300000000000001</cx:pt>
          <cx:pt idx="40848">1.6699999999999999</cx:pt>
          <cx:pt idx="40849">2.6699999999999999</cx:pt>
          <cx:pt idx="40850">2</cx:pt>
          <cx:pt idx="40851">2.3300000000000001</cx:pt>
          <cx:pt idx="40852">2.3300000000000001</cx:pt>
          <cx:pt idx="40853">2</cx:pt>
          <cx:pt idx="40854">2.3300000000000001</cx:pt>
          <cx:pt idx="40855">3</cx:pt>
          <cx:pt idx="40856">2.165</cx:pt>
          <cx:pt idx="40857">2.6699999999999999</cx:pt>
          <cx:pt idx="40858">2</cx:pt>
          <cx:pt idx="40859">2.3300000000000001</cx:pt>
          <cx:pt idx="40860">2.6699999999999999</cx:pt>
          <cx:pt idx="40861">2.6699999999999999</cx:pt>
          <cx:pt idx="40862">2</cx:pt>
          <cx:pt idx="40863">2.6699999999999999</cx:pt>
          <cx:pt idx="40864">2.3300000000000001</cx:pt>
          <cx:pt idx="40865">1.6699999999999999</cx:pt>
          <cx:pt idx="40866">2</cx:pt>
          <cx:pt idx="40867">2.5566666666666666</cx:pt>
          <cx:pt idx="40868">3</cx:pt>
          <cx:pt idx="40869">2.6699999999999999</cx:pt>
          <cx:pt idx="40870">2.3300000000000001</cx:pt>
          <cx:pt idx="40871">1.6699999999999999</cx:pt>
          <cx:pt idx="40872">2.3300000000000001</cx:pt>
          <cx:pt idx="40873">2</cx:pt>
          <cx:pt idx="40874">2.3300000000000001</cx:pt>
          <cx:pt idx="40875">1.6699999999999999</cx:pt>
          <cx:pt idx="40876">1</cx:pt>
          <cx:pt idx="40877">1.6699999999999999</cx:pt>
          <cx:pt idx="40878">1.6699999999999999</cx:pt>
          <cx:pt idx="40879">2.3300000000000001</cx:pt>
          <cx:pt idx="40880">2</cx:pt>
          <cx:pt idx="40881">2.6699999999999999</cx:pt>
          <cx:pt idx="40882">2.6699999999999999</cx:pt>
          <cx:pt idx="40883">2.3300000000000001</cx:pt>
          <cx:pt idx="40884">2.1133333333333333</cx:pt>
          <cx:pt idx="40885">2.6699999999999999</cx:pt>
          <cx:pt idx="40886">2.3300000000000001</cx:pt>
          <cx:pt idx="40887">2.3300000000000001</cx:pt>
          <cx:pt idx="40888">2.3300000000000001</cx:pt>
          <cx:pt idx="40889">2.6699999999999999</cx:pt>
          <cx:pt idx="40890">2</cx:pt>
          <cx:pt idx="40891">2.3300000000000001</cx:pt>
          <cx:pt idx="40892">2.3300000000000001</cx:pt>
          <cx:pt idx="40893">2.6699999999999999</cx:pt>
          <cx:pt idx="40894">3</cx:pt>
          <cx:pt idx="40895">2.3300000000000001</cx:pt>
          <cx:pt idx="40896">1.6699999999999999</cx:pt>
          <cx:pt idx="40897">2.3300000000000001</cx:pt>
          <cx:pt idx="40898">3</cx:pt>
          <cx:pt idx="40899">3</cx:pt>
          <cx:pt idx="40900">2.3300000000000001</cx:pt>
          <cx:pt idx="40901">2</cx:pt>
          <cx:pt idx="40902">3</cx:pt>
          <cx:pt idx="40903">1.3300000000000001</cx:pt>
          <cx:pt idx="40904">2.6699999999999999</cx:pt>
          <cx:pt idx="40905">3</cx:pt>
          <cx:pt idx="40906">2.6699999999999999</cx:pt>
          <cx:pt idx="40907">3</cx:pt>
          <cx:pt idx="40908">3</cx:pt>
          <cx:pt idx="40909">2</cx:pt>
          <cx:pt idx="40910">2.3300000000000001</cx:pt>
          <cx:pt idx="40911">2.3300000000000001</cx:pt>
          <cx:pt idx="40912">2.6699999999999999</cx:pt>
          <cx:pt idx="40913">2.3300000000000001</cx:pt>
          <cx:pt idx="40914">2.6699999999999999</cx:pt>
          <cx:pt idx="40915">2.3300000000000001</cx:pt>
          <cx:pt idx="40916">3</cx:pt>
          <cx:pt idx="40917">3</cx:pt>
          <cx:pt idx="40918">2.6699999999999999</cx:pt>
          <cx:pt idx="40919">2.6699999999999999</cx:pt>
          <cx:pt idx="40920">1.6699999999999999</cx:pt>
          <cx:pt idx="40921">2.3300000000000001</cx:pt>
          <cx:pt idx="40922">2.3300000000000001</cx:pt>
          <cx:pt idx="40923">2.6699999999999999</cx:pt>
          <cx:pt idx="40924">3</cx:pt>
          <cx:pt idx="40925">2.3300000000000001</cx:pt>
          <cx:pt idx="40926">2.3300000000000001</cx:pt>
          <cx:pt idx="40927">1.6699999999999999</cx:pt>
          <cx:pt idx="40928">3</cx:pt>
          <cx:pt idx="40929">2.3300000000000001</cx:pt>
          <cx:pt idx="40930">2</cx:pt>
          <cx:pt idx="40931">2</cx:pt>
          <cx:pt idx="40932">2</cx:pt>
          <cx:pt idx="40933">2.6699999999999999</cx:pt>
          <cx:pt idx="40934">2</cx:pt>
          <cx:pt idx="40935">2.3300000000000001</cx:pt>
          <cx:pt idx="40936">2.3300000000000001</cx:pt>
          <cx:pt idx="40937">2.3300000000000001</cx:pt>
          <cx:pt idx="40938">1.6699999999999999</cx:pt>
          <cx:pt idx="40939">1.7766666666666666</cx:pt>
          <cx:pt idx="40940">2.6699999999999999</cx:pt>
          <cx:pt idx="40941">2.1699999999999999</cx:pt>
          <cx:pt idx="40942">3</cx:pt>
          <cx:pt idx="40943">2.6699999999999999</cx:pt>
          <cx:pt idx="40944">2.6699999999999999</cx:pt>
          <cx:pt idx="40945">3</cx:pt>
          <cx:pt idx="40946">2.6699999999999999</cx:pt>
          <cx:pt idx="40947">2.3300000000000001</cx:pt>
          <cx:pt idx="40948">3</cx:pt>
          <cx:pt idx="40949">2</cx:pt>
          <cx:pt idx="40950">2.5</cx:pt>
          <cx:pt idx="40951">1.6699999999999999</cx:pt>
          <cx:pt idx="40952">1.6699999999999999</cx:pt>
          <cx:pt idx="40953">3</cx:pt>
          <cx:pt idx="40954">2.6699999999999999</cx:pt>
          <cx:pt idx="40955">1.6699999999999999</cx:pt>
          <cx:pt idx="40956">2.6699999999999999</cx:pt>
          <cx:pt idx="40957">2.6699999999999999</cx:pt>
          <cx:pt idx="40958">1.6699999999999999</cx:pt>
          <cx:pt idx="40959">2.3300000000000001</cx:pt>
          <cx:pt idx="40960">2.165</cx:pt>
          <cx:pt idx="40961">2.6699999999999999</cx:pt>
          <cx:pt idx="40962">2.3300000000000001</cx:pt>
          <cx:pt idx="40963">2.3300000000000001</cx:pt>
          <cx:pt idx="40964">2.6699999999999999</cx:pt>
          <cx:pt idx="40965">1.6699999999999999</cx:pt>
          <cx:pt idx="40966">3</cx:pt>
          <cx:pt idx="40967">1.3300000000000001</cx:pt>
          <cx:pt idx="40968">2.3300000000000001</cx:pt>
          <cx:pt idx="40969">3</cx:pt>
          <cx:pt idx="40970">2</cx:pt>
          <cx:pt idx="40971">2</cx:pt>
          <cx:pt idx="40972">1.5</cx:pt>
          <cx:pt idx="40973">3</cx:pt>
          <cx:pt idx="40974">2</cx:pt>
          <cx:pt idx="40975">3</cx:pt>
          <cx:pt idx="40976">3</cx:pt>
          <cx:pt idx="40977">2.3300000000000001</cx:pt>
          <cx:pt idx="40978">2.3300000000000001</cx:pt>
          <cx:pt idx="40979">2.3300000000000001</cx:pt>
          <cx:pt idx="40980">2.3300000000000001</cx:pt>
          <cx:pt idx="40981">2.3300000000000001</cx:pt>
          <cx:pt idx="40982">2.665</cx:pt>
          <cx:pt idx="40983">2.6699999999999999</cx:pt>
          <cx:pt idx="40984">3</cx:pt>
          <cx:pt idx="40985">1.6699999999999999</cx:pt>
          <cx:pt idx="40986">2</cx:pt>
          <cx:pt idx="40987">2.6699999999999999</cx:pt>
          <cx:pt idx="40988">2.3300000000000001</cx:pt>
          <cx:pt idx="40989">1.3300000000000001</cx:pt>
          <cx:pt idx="40990">2.165</cx:pt>
          <cx:pt idx="40991">1</cx:pt>
          <cx:pt idx="40992">2</cx:pt>
          <cx:pt idx="40993">2.3300000000000001</cx:pt>
          <cx:pt idx="40994">3</cx:pt>
          <cx:pt idx="40995">1.6699999999999999</cx:pt>
          <cx:pt idx="40996">1.6699999999999999</cx:pt>
          <cx:pt idx="40997">2</cx:pt>
          <cx:pt idx="40998">2.3300000000000001</cx:pt>
          <cx:pt idx="40999">2</cx:pt>
          <cx:pt idx="41000">2</cx:pt>
          <cx:pt idx="41001">2</cx:pt>
          <cx:pt idx="41002">2.6699999999999999</cx:pt>
          <cx:pt idx="41003">2.3300000000000001</cx:pt>
          <cx:pt idx="41004">1.6699999999999999</cx:pt>
          <cx:pt idx="41005">1</cx:pt>
          <cx:pt idx="41006">2</cx:pt>
          <cx:pt idx="41007">2.6699999999999999</cx:pt>
          <cx:pt idx="41008">2</cx:pt>
          <cx:pt idx="41009">2</cx:pt>
          <cx:pt idx="41010">3</cx:pt>
          <cx:pt idx="41011">2</cx:pt>
          <cx:pt idx="41012">2.3300000000000001</cx:pt>
          <cx:pt idx="41013">2.3300000000000001</cx:pt>
          <cx:pt idx="41014">2.3300000000000001</cx:pt>
          <cx:pt idx="41015">2</cx:pt>
          <cx:pt idx="41016">2</cx:pt>
          <cx:pt idx="41017">1.6699999999999999</cx:pt>
          <cx:pt idx="41018">2.3300000000000001</cx:pt>
          <cx:pt idx="41019">2.6699999999999999</cx:pt>
          <cx:pt idx="41020">2.3300000000000001</cx:pt>
          <cx:pt idx="41021">2.165</cx:pt>
          <cx:pt idx="41022">1.6699999999999999</cx:pt>
          <cx:pt idx="41023">3</cx:pt>
          <cx:pt idx="41024">2.6699999999999999</cx:pt>
          <cx:pt idx="41025">2</cx:pt>
          <cx:pt idx="41026">2.3300000000000001</cx:pt>
          <cx:pt idx="41027">2</cx:pt>
          <cx:pt idx="41028">1.6699999999999999</cx:pt>
          <cx:pt idx="41029">2.3300000000000001</cx:pt>
          <cx:pt idx="41030">3</cx:pt>
          <cx:pt idx="41031">2.6699999999999999</cx:pt>
          <cx:pt idx="41032">3</cx:pt>
          <cx:pt idx="41033">2</cx:pt>
          <cx:pt idx="41034">2</cx:pt>
          <cx:pt idx="41035">2.3300000000000001</cx:pt>
          <cx:pt idx="41036">2</cx:pt>
          <cx:pt idx="41037">2.6699999999999999</cx:pt>
          <cx:pt idx="41038">1.3300000000000001</cx:pt>
          <cx:pt idx="41039">2.3300000000000001</cx:pt>
          <cx:pt idx="41040">2.3300000000000001</cx:pt>
          <cx:pt idx="41041">2.3300000000000001</cx:pt>
          <cx:pt idx="41042">2.6699999999999999</cx:pt>
          <cx:pt idx="41043">3</cx:pt>
          <cx:pt idx="41044">2.4433333333333334</cx:pt>
          <cx:pt idx="41045">3</cx:pt>
          <cx:pt idx="41046">2</cx:pt>
          <cx:pt idx="41047">2.6699999999999999</cx:pt>
          <cx:pt idx="41048">2</cx:pt>
          <cx:pt idx="41049">2.3300000000000001</cx:pt>
          <cx:pt idx="41050">2.165</cx:pt>
          <cx:pt idx="41051">1.3300000000000001</cx:pt>
          <cx:pt idx="41052">1.6699999999999999</cx:pt>
          <cx:pt idx="41053">2</cx:pt>
          <cx:pt idx="41054">1.6699999999999999</cx:pt>
          <cx:pt idx="41055">2</cx:pt>
          <cx:pt idx="41056">2.6699999999999999</cx:pt>
          <cx:pt idx="41057">2.3300000000000001</cx:pt>
          <cx:pt idx="41058">3</cx:pt>
          <cx:pt idx="41059">2.6699999999999999</cx:pt>
          <cx:pt idx="41060">2</cx:pt>
          <cx:pt idx="41061">2.6699999999999999</cx:pt>
          <cx:pt idx="41062">2.1099999999999999</cx:pt>
          <cx:pt idx="41063">1.3300000000000001</cx:pt>
          <cx:pt idx="41064">2.6699999999999999</cx:pt>
          <cx:pt idx="41065">2.3300000000000001</cx:pt>
          <cx:pt idx="41066">1.6699999999999999</cx:pt>
          <cx:pt idx="41067">1.6699999999999999</cx:pt>
          <cx:pt idx="41068">2.3300000000000001</cx:pt>
          <cx:pt idx="41069">3</cx:pt>
          <cx:pt idx="41070">1.3300000000000001</cx:pt>
          <cx:pt idx="41071">2</cx:pt>
          <cx:pt idx="41072">1.6699999999999999</cx:pt>
          <cx:pt idx="41073">3</cx:pt>
          <cx:pt idx="41074">2.3300000000000001</cx:pt>
          <cx:pt idx="41075">1.6633333333333333</cx:pt>
          <cx:pt idx="41076">2</cx:pt>
          <cx:pt idx="41077">2.3300000000000001</cx:pt>
          <cx:pt idx="41078">1</cx:pt>
          <cx:pt idx="41079">2.3300000000000001</cx:pt>
          <cx:pt idx="41080">3</cx:pt>
          <cx:pt idx="41081">2</cx:pt>
          <cx:pt idx="41082">3</cx:pt>
          <cx:pt idx="41083">1</cx:pt>
          <cx:pt idx="41084">2.6699999999999999</cx:pt>
          <cx:pt idx="41085">2</cx:pt>
          <cx:pt idx="41086">2</cx:pt>
          <cx:pt idx="41087">1.3300000000000001</cx:pt>
          <cx:pt idx="41088">2.6699999999999999</cx:pt>
          <cx:pt idx="41089">2.6699999999999999</cx:pt>
          <cx:pt idx="41090">1.8866666666666667</cx:pt>
          <cx:pt idx="41091">2.3300000000000001</cx:pt>
          <cx:pt idx="41092">2.3300000000000001</cx:pt>
          <cx:pt idx="41093">1.6699999999999999</cx:pt>
          <cx:pt idx="41094">2.3300000000000001</cx:pt>
          <cx:pt idx="41095">3</cx:pt>
          <cx:pt idx="41096">1.3300000000000001</cx:pt>
          <cx:pt idx="41097">3</cx:pt>
          <cx:pt idx="41098">2.3300000000000001</cx:pt>
          <cx:pt idx="41099">2</cx:pt>
          <cx:pt idx="41100">3</cx:pt>
          <cx:pt idx="41101">2.6699999999999999</cx:pt>
          <cx:pt idx="41102">2.3300000000000001</cx:pt>
          <cx:pt idx="41103">1.3300000000000001</cx:pt>
          <cx:pt idx="41104">2.3300000000000001</cx:pt>
          <cx:pt idx="41105">2</cx:pt>
          <cx:pt idx="41106">2.6699999999999999</cx:pt>
          <cx:pt idx="41107">2.6699999999999999</cx:pt>
          <cx:pt idx="41108">2.6699999999999999</cx:pt>
          <cx:pt idx="41109">2.6699999999999999</cx:pt>
          <cx:pt idx="41110">2.3300000000000001</cx:pt>
          <cx:pt idx="41111">2.3300000000000001</cx:pt>
          <cx:pt idx="41112">2.6699999999999999</cx:pt>
          <cx:pt idx="41113">3</cx:pt>
          <cx:pt idx="41114">2</cx:pt>
          <cx:pt idx="41115">1.5</cx:pt>
          <cx:pt idx="41116">2.3300000000000001</cx:pt>
          <cx:pt idx="41117">1.6699999999999999</cx:pt>
          <cx:pt idx="41118">2.3300000000000001</cx:pt>
          <cx:pt idx="41119">2.3300000000000001</cx:pt>
          <cx:pt idx="41120">1.6699999999999999</cx:pt>
          <cx:pt idx="41121">2.3300000000000001</cx:pt>
          <cx:pt idx="41122">2.6699999999999999</cx:pt>
          <cx:pt idx="41123">2.3300000000000001</cx:pt>
          <cx:pt idx="41124">1.3300000000000001</cx:pt>
          <cx:pt idx="41125">1.6699999999999999</cx:pt>
          <cx:pt idx="41126">3</cx:pt>
          <cx:pt idx="41127">2</cx:pt>
          <cx:pt idx="41128">2</cx:pt>
          <cx:pt idx="41129">2.6699999999999999</cx:pt>
          <cx:pt idx="41130">2.6699999999999999</cx:pt>
          <cx:pt idx="41131">2.6699999999999999</cx:pt>
          <cx:pt idx="41132">3</cx:pt>
          <cx:pt idx="41133">2.6699999999999999</cx:pt>
          <cx:pt idx="41134">2</cx:pt>
          <cx:pt idx="41135">3</cx:pt>
          <cx:pt idx="41136">2</cx:pt>
          <cx:pt idx="41137">2.3300000000000001</cx:pt>
          <cx:pt idx="41138">2.6699999999999999</cx:pt>
          <cx:pt idx="41139">2.6699999999999999</cx:pt>
          <cx:pt idx="41140">2</cx:pt>
          <cx:pt idx="41141">2</cx:pt>
          <cx:pt idx="41142">3</cx:pt>
          <cx:pt idx="41143">2</cx:pt>
          <cx:pt idx="41144">1.6699999999999999</cx:pt>
          <cx:pt idx="41145">3</cx:pt>
          <cx:pt idx="41146">2.3300000000000001</cx:pt>
          <cx:pt idx="41147">2.3300000000000001</cx:pt>
          <cx:pt idx="41148">2.165</cx:pt>
          <cx:pt idx="41149">1.6699999999999999</cx:pt>
          <cx:pt idx="41150">2.6699999999999999</cx:pt>
          <cx:pt idx="41151">2.165</cx:pt>
          <cx:pt idx="41152">2.3300000000000001</cx:pt>
          <cx:pt idx="41153">3</cx:pt>
          <cx:pt idx="41154">1</cx:pt>
          <cx:pt idx="41155">2</cx:pt>
          <cx:pt idx="41156">2.3300000000000001</cx:pt>
          <cx:pt idx="41157">2.6699999999999999</cx:pt>
          <cx:pt idx="41158">2.3300000000000001</cx:pt>
          <cx:pt idx="41159">1.6699999999999999</cx:pt>
          <cx:pt idx="41160">1.6699999999999999</cx:pt>
          <cx:pt idx="41161">3</cx:pt>
          <cx:pt idx="41162">2.3300000000000001</cx:pt>
          <cx:pt idx="41163">2.3300000000000001</cx:pt>
          <cx:pt idx="41164">3</cx:pt>
          <cx:pt idx="41165">2.3300000000000001</cx:pt>
          <cx:pt idx="41166">1.665</cx:pt>
          <cx:pt idx="41167">1.6699999999999999</cx:pt>
          <cx:pt idx="41168">2</cx:pt>
          <cx:pt idx="41169">2</cx:pt>
          <cx:pt idx="41170">2</cx:pt>
          <cx:pt idx="41171">2.5</cx:pt>
          <cx:pt idx="41172">1.6699999999999999</cx:pt>
          <cx:pt idx="41173">2</cx:pt>
          <cx:pt idx="41174">2.6699999999999999</cx:pt>
          <cx:pt idx="41175">2.6699999999999999</cx:pt>
          <cx:pt idx="41176">1.6699999999999999</cx:pt>
          <cx:pt idx="41177">2.3300000000000001</cx:pt>
          <cx:pt idx="41178">3</cx:pt>
          <cx:pt idx="41179">2.3300000000000001</cx:pt>
          <cx:pt idx="41180">1.6699999999999999</cx:pt>
          <cx:pt idx="41181">1.6699999999999999</cx:pt>
          <cx:pt idx="41182">3</cx:pt>
          <cx:pt idx="41183">2.6699999999999999</cx:pt>
          <cx:pt idx="41184">2.3300000000000001</cx:pt>
          <cx:pt idx="41185">2.6699999999999999</cx:pt>
          <cx:pt idx="41186">3</cx:pt>
          <cx:pt idx="41187">2.335</cx:pt>
          <cx:pt idx="41188">3</cx:pt>
          <cx:pt idx="41189">2.3300000000000001</cx:pt>
          <cx:pt idx="41190">2.6699999999999999</cx:pt>
          <cx:pt idx="41191">2.6699999999999999</cx:pt>
          <cx:pt idx="41192">2</cx:pt>
          <cx:pt idx="41193">1</cx:pt>
          <cx:pt idx="41194">3</cx:pt>
          <cx:pt idx="41195">1.6699999999999999</cx:pt>
          <cx:pt idx="41196">2.3300000000000001</cx:pt>
          <cx:pt idx="41197">1.6699999999999999</cx:pt>
          <cx:pt idx="41198">1</cx:pt>
          <cx:pt idx="41199">2.6699999999999999</cx:pt>
          <cx:pt idx="41200">2.6699999999999999</cx:pt>
          <cx:pt idx="41201">2.6699999999999999</cx:pt>
          <cx:pt idx="41202">3</cx:pt>
          <cx:pt idx="41203">1.3300000000000001</cx:pt>
          <cx:pt idx="41204">1</cx:pt>
          <cx:pt idx="41205">1.6699999999999999</cx:pt>
          <cx:pt idx="41206">1</cx:pt>
          <cx:pt idx="41207">2.6699999999999999</cx:pt>
          <cx:pt idx="41208">2</cx:pt>
          <cx:pt idx="41209">2.3300000000000001</cx:pt>
          <cx:pt idx="41210">1.6699999999999999</cx:pt>
          <cx:pt idx="41211">2.5</cx:pt>
          <cx:pt idx="41212">2</cx:pt>
          <cx:pt idx="41213">2</cx:pt>
          <cx:pt idx="41214">1</cx:pt>
          <cx:pt idx="41215">2.3300000000000001</cx:pt>
          <cx:pt idx="41216">2.3300000000000001</cx:pt>
          <cx:pt idx="41217">2</cx:pt>
          <cx:pt idx="41218">3</cx:pt>
          <cx:pt idx="41219">2.3300000000000001</cx:pt>
          <cx:pt idx="41220">2.6699999999999999</cx:pt>
          <cx:pt idx="41221">1.6699999999999999</cx:pt>
          <cx:pt idx="41222">2.835</cx:pt>
          <cx:pt idx="41223">2</cx:pt>
          <cx:pt idx="41224">2</cx:pt>
          <cx:pt idx="41225">3</cx:pt>
          <cx:pt idx="41226">1.6699999999999999</cx:pt>
          <cx:pt idx="41227">2</cx:pt>
          <cx:pt idx="41228">1.3300000000000001</cx:pt>
          <cx:pt idx="41229">2.6699999999999999</cx:pt>
          <cx:pt idx="41230">2.6699999999999999</cx:pt>
          <cx:pt idx="41231">3</cx:pt>
          <cx:pt idx="41232">2.3300000000000001</cx:pt>
          <cx:pt idx="41233">2.6699999999999999</cx:pt>
          <cx:pt idx="41234">2.3300000000000001</cx:pt>
          <cx:pt idx="41235">2.3300000000000001</cx:pt>
          <cx:pt idx="41236">2.3300000000000001</cx:pt>
          <cx:pt idx="41237">3</cx:pt>
          <cx:pt idx="41238">2.6699999999999999</cx:pt>
          <cx:pt idx="41239">3</cx:pt>
          <cx:pt idx="41240">2.6699999999999999</cx:pt>
          <cx:pt idx="41241">2</cx:pt>
          <cx:pt idx="41242">2</cx:pt>
          <cx:pt idx="41243">2</cx:pt>
          <cx:pt idx="41244">1.3300000000000001</cx:pt>
          <cx:pt idx="41245">2</cx:pt>
          <cx:pt idx="41246">2.6699999999999999</cx:pt>
          <cx:pt idx="41247">2.3300000000000001</cx:pt>
          <cx:pt idx="41248">2.3300000000000001</cx:pt>
          <cx:pt idx="41249">2.3300000000000001</cx:pt>
          <cx:pt idx="41250">2</cx:pt>
          <cx:pt idx="41251">2</cx:pt>
          <cx:pt idx="41252">3</cx:pt>
          <cx:pt idx="41253">3</cx:pt>
          <cx:pt idx="41254">2.6699999999999999</cx:pt>
          <cx:pt idx="41255">2.3300000000000001</cx:pt>
          <cx:pt idx="41256">2.6699999999999999</cx:pt>
          <cx:pt idx="41257">2.3300000000000001</cx:pt>
          <cx:pt idx="41258">3</cx:pt>
          <cx:pt idx="41259">2</cx:pt>
          <cx:pt idx="41260">2.1699999999999999</cx:pt>
          <cx:pt idx="41261">3</cx:pt>
          <cx:pt idx="41262">2.335</cx:pt>
          <cx:pt idx="41263">1.6699999999999999</cx:pt>
          <cx:pt idx="41264">2.665</cx:pt>
          <cx:pt idx="41265">2.6699999999999999</cx:pt>
          <cx:pt idx="41266">2</cx:pt>
          <cx:pt idx="41267">2.3300000000000001</cx:pt>
          <cx:pt idx="41268">3</cx:pt>
          <cx:pt idx="41269">2</cx:pt>
          <cx:pt idx="41270">2</cx:pt>
          <cx:pt idx="41271">3</cx:pt>
          <cx:pt idx="41272">1.6699999999999999</cx:pt>
          <cx:pt idx="41273">2.6699999999999999</cx:pt>
          <cx:pt idx="41274">1.6699999999999999</cx:pt>
          <cx:pt idx="41275">1.165</cx:pt>
          <cx:pt idx="41276">2</cx:pt>
          <cx:pt idx="41277">1.6699999999999999</cx:pt>
          <cx:pt idx="41278">2.6699999999999999</cx:pt>
          <cx:pt idx="41279">2.335</cx:pt>
          <cx:pt idx="41280">2.6699999999999999</cx:pt>
          <cx:pt idx="41281">1.3300000000000001</cx:pt>
          <cx:pt idx="41282">2</cx:pt>
          <cx:pt idx="41283">2</cx:pt>
          <cx:pt idx="41284">3</cx:pt>
          <cx:pt idx="41285">3</cx:pt>
          <cx:pt idx="41286">1.6699999999999999</cx:pt>
          <cx:pt idx="41287">2.3300000000000001</cx:pt>
          <cx:pt idx="41288">1.3300000000000001</cx:pt>
          <cx:pt idx="41289">3</cx:pt>
          <cx:pt idx="41290">2.335</cx:pt>
          <cx:pt idx="41291">2.6699999999999999</cx:pt>
          <cx:pt idx="41292">2.3300000000000001</cx:pt>
          <cx:pt idx="41293">2</cx:pt>
          <cx:pt idx="41294">2.6699999999999999</cx:pt>
          <cx:pt idx="41295">2.6699999999999999</cx:pt>
          <cx:pt idx="41296">2</cx:pt>
          <cx:pt idx="41297">2.6699999999999999</cx:pt>
          <cx:pt idx="41298">1.6699999999999999</cx:pt>
          <cx:pt idx="41299">2</cx:pt>
          <cx:pt idx="41300">2.6699999999999999</cx:pt>
          <cx:pt idx="41301">3</cx:pt>
          <cx:pt idx="41302">1</cx:pt>
          <cx:pt idx="41303">1.6699999999999999</cx:pt>
          <cx:pt idx="41304">1.6699999999999999</cx:pt>
          <cx:pt idx="41305">2.6699999999999999</cx:pt>
          <cx:pt idx="41306">1.3300000000000001</cx:pt>
          <cx:pt idx="41307">1.6699999999999999</cx:pt>
          <cx:pt idx="41308">2.6699999999999999</cx:pt>
          <cx:pt idx="41309">3</cx:pt>
          <cx:pt idx="41310">1.6699999999999999</cx:pt>
          <cx:pt idx="41311">1.3300000000000001</cx:pt>
          <cx:pt idx="41312">2</cx:pt>
          <cx:pt idx="41313">2</cx:pt>
          <cx:pt idx="41314">2.3300000000000001</cx:pt>
          <cx:pt idx="41315">2.3300000000000001</cx:pt>
          <cx:pt idx="41316">2.3300000000000001</cx:pt>
          <cx:pt idx="41317">2.6699999999999999</cx:pt>
          <cx:pt idx="41318">1.835</cx:pt>
          <cx:pt idx="41319">2.6699999999999999</cx:pt>
          <cx:pt idx="41320">2</cx:pt>
          <cx:pt idx="41321">2.6699999999999999</cx:pt>
          <cx:pt idx="41322">2.6699999999999999</cx:pt>
          <cx:pt idx="41323">2.6699999999999999</cx:pt>
          <cx:pt idx="41324">2</cx:pt>
          <cx:pt idx="41325">2.6699999999999999</cx:pt>
          <cx:pt idx="41326">2.3300000000000001</cx:pt>
          <cx:pt idx="41327">2</cx:pt>
          <cx:pt idx="41328">2</cx:pt>
          <cx:pt idx="41329">2.3300000000000001</cx:pt>
          <cx:pt idx="41330">2.3300000000000001</cx:pt>
          <cx:pt idx="41331">3</cx:pt>
          <cx:pt idx="41332">1.3300000000000001</cx:pt>
          <cx:pt idx="41333">2</cx:pt>
          <cx:pt idx="41334">2.3300000000000001</cx:pt>
          <cx:pt idx="41335">2.3300000000000001</cx:pt>
          <cx:pt idx="41336">2</cx:pt>
          <cx:pt idx="41337">2</cx:pt>
          <cx:pt idx="41338">3</cx:pt>
          <cx:pt idx="41339">2.6699999999999999</cx:pt>
          <cx:pt idx="41340">2.6699999999999999</cx:pt>
          <cx:pt idx="41341">2</cx:pt>
          <cx:pt idx="41342">2.6699999999999999</cx:pt>
          <cx:pt idx="41343">2</cx:pt>
          <cx:pt idx="41344">2.3300000000000001</cx:pt>
          <cx:pt idx="41345">2.3300000000000001</cx:pt>
          <cx:pt idx="41346">2.3300000000000001</cx:pt>
          <cx:pt idx="41347">2</cx:pt>
          <cx:pt idx="41348">2</cx:pt>
          <cx:pt idx="41349">2.3300000000000001</cx:pt>
          <cx:pt idx="41350">3</cx:pt>
          <cx:pt idx="41351">3</cx:pt>
          <cx:pt idx="41352">1.6699999999999999</cx:pt>
          <cx:pt idx="41353">2.6699999999999999</cx:pt>
          <cx:pt idx="41354">2.3300000000000001</cx:pt>
          <cx:pt idx="41355">2.3300000000000001</cx:pt>
          <cx:pt idx="41356">2.5</cx:pt>
          <cx:pt idx="41357">2.3300000000000001</cx:pt>
          <cx:pt idx="41358">2</cx:pt>
          <cx:pt idx="41359">2</cx:pt>
          <cx:pt idx="41360">3</cx:pt>
          <cx:pt idx="41361">2.6699999999999999</cx:pt>
          <cx:pt idx="41362">1.6699999999999999</cx:pt>
          <cx:pt idx="41363">2</cx:pt>
          <cx:pt idx="41364">2</cx:pt>
          <cx:pt idx="41365">2.6699999999999999</cx:pt>
          <cx:pt idx="41366">1.3300000000000001</cx:pt>
          <cx:pt idx="41367">2.3300000000000001</cx:pt>
          <cx:pt idx="41368">1.6699999999999999</cx:pt>
          <cx:pt idx="41369">1.3300000000000001</cx:pt>
          <cx:pt idx="41370">3</cx:pt>
          <cx:pt idx="41371">2.6699999999999999</cx:pt>
          <cx:pt idx="41372">2</cx:pt>
          <cx:pt idx="41373">2.3300000000000001</cx:pt>
          <cx:pt idx="41374">1.6699999999999999</cx:pt>
          <cx:pt idx="41375">2.6699999999999999</cx:pt>
          <cx:pt idx="41376">2.3300000000000001</cx:pt>
          <cx:pt idx="41377">2</cx:pt>
          <cx:pt idx="41378">1.6699999999999999</cx:pt>
          <cx:pt idx="41379">2</cx:pt>
          <cx:pt idx="41380">1.6699999999999999</cx:pt>
          <cx:pt idx="41381">1.665</cx:pt>
          <cx:pt idx="41382">1.6699999999999999</cx:pt>
          <cx:pt idx="41383">2.3300000000000001</cx:pt>
          <cx:pt idx="41384">2</cx:pt>
          <cx:pt idx="41385">2</cx:pt>
          <cx:pt idx="41386">2.6699999999999999</cx:pt>
          <cx:pt idx="41387">3</cx:pt>
          <cx:pt idx="41388">3</cx:pt>
          <cx:pt idx="41389">2.3300000000000001</cx:pt>
          <cx:pt idx="41390">2.6699999999999999</cx:pt>
          <cx:pt idx="41391">2.6699999999999999</cx:pt>
          <cx:pt idx="41392">2</cx:pt>
          <cx:pt idx="41393">2.3300000000000001</cx:pt>
          <cx:pt idx="41394">2</cx:pt>
          <cx:pt idx="41395">1.6699999999999999</cx:pt>
          <cx:pt idx="41396">2.3300000000000001</cx:pt>
          <cx:pt idx="41397">2</cx:pt>
          <cx:pt idx="41398">2.6699999999999999</cx:pt>
          <cx:pt idx="41399">3</cx:pt>
          <cx:pt idx="41400">2.2233333333333332</cx:pt>
          <cx:pt idx="41401">2.6699999999999999</cx:pt>
          <cx:pt idx="41402">2.3300000000000001</cx:pt>
          <cx:pt idx="41403">2.5</cx:pt>
          <cx:pt idx="41404">2.3300000000000001</cx:pt>
          <cx:pt idx="41405">2</cx:pt>
          <cx:pt idx="41406">2.3300000000000001</cx:pt>
          <cx:pt idx="41407">1</cx:pt>
          <cx:pt idx="41408">2.3300000000000001</cx:pt>
          <cx:pt idx="41409">2</cx:pt>
          <cx:pt idx="41410">1.6699999999999999</cx:pt>
          <cx:pt idx="41411">1.6699999999999999</cx:pt>
          <cx:pt idx="41412">2.3300000000000001</cx:pt>
          <cx:pt idx="41413">2.3300000000000001</cx:pt>
          <cx:pt idx="41414">2</cx:pt>
          <cx:pt idx="41415">1.665</cx:pt>
          <cx:pt idx="41416">2.3300000000000001</cx:pt>
          <cx:pt idx="41417">2.3300000000000001</cx:pt>
          <cx:pt idx="41418">1.6699999999999999</cx:pt>
          <cx:pt idx="41419">2.3300000000000001</cx:pt>
          <cx:pt idx="41420">2</cx:pt>
          <cx:pt idx="41421">2</cx:pt>
          <cx:pt idx="41422">2.6699999999999999</cx:pt>
          <cx:pt idx="41423">2.6699999999999999</cx:pt>
          <cx:pt idx="41424">2.3300000000000001</cx:pt>
          <cx:pt idx="41425">1</cx:pt>
          <cx:pt idx="41426">2</cx:pt>
          <cx:pt idx="41427">1.3300000000000001</cx:pt>
          <cx:pt idx="41428">1.6699999999999999</cx:pt>
          <cx:pt idx="41429">2</cx:pt>
          <cx:pt idx="41430">1</cx:pt>
          <cx:pt idx="41431">2.335</cx:pt>
          <cx:pt idx="41432">1.6699999999999999</cx:pt>
          <cx:pt idx="41433">2</cx:pt>
          <cx:pt idx="41434">2.3300000000000001</cx:pt>
          <cx:pt idx="41435">2.3300000000000001</cx:pt>
          <cx:pt idx="41436">2.6699999999999999</cx:pt>
          <cx:pt idx="41437">2.3300000000000001</cx:pt>
          <cx:pt idx="41438">2</cx:pt>
          <cx:pt idx="41439">2.665</cx:pt>
          <cx:pt idx="41440">2.3300000000000001</cx:pt>
          <cx:pt idx="41441">1.3300000000000001</cx:pt>
          <cx:pt idx="41442">2</cx:pt>
          <cx:pt idx="41443">2</cx:pt>
          <cx:pt idx="41444">3</cx:pt>
          <cx:pt idx="41445">1.3300000000000001</cx:pt>
          <cx:pt idx="41446">2</cx:pt>
          <cx:pt idx="41447">2</cx:pt>
          <cx:pt idx="41448">2.3300000000000001</cx:pt>
          <cx:pt idx="41449">2.6699999999999999</cx:pt>
          <cx:pt idx="41450">2</cx:pt>
          <cx:pt idx="41451">1.6699999999999999</cx:pt>
          <cx:pt idx="41452">2</cx:pt>
          <cx:pt idx="41453">2.6699999999999999</cx:pt>
          <cx:pt idx="41454">1.6699999999999999</cx:pt>
          <cx:pt idx="41455">3</cx:pt>
          <cx:pt idx="41456">2</cx:pt>
          <cx:pt idx="41457">2.3300000000000001</cx:pt>
          <cx:pt idx="41458">2</cx:pt>
          <cx:pt idx="41459">2.6699999999999999</cx:pt>
          <cx:pt idx="41460">2</cx:pt>
          <cx:pt idx="41461">2.6699999999999999</cx:pt>
          <cx:pt idx="41462">2.3300000000000001</cx:pt>
          <cx:pt idx="41463">2</cx:pt>
          <cx:pt idx="41464">2.3300000000000001</cx:pt>
          <cx:pt idx="41465">2</cx:pt>
          <cx:pt idx="41466">1.6699999999999999</cx:pt>
          <cx:pt idx="41467">2.6699999999999999</cx:pt>
          <cx:pt idx="41468">2.6699999999999999</cx:pt>
          <cx:pt idx="41469">2.3300000000000001</cx:pt>
          <cx:pt idx="41470">2.335</cx:pt>
          <cx:pt idx="41471">2.3300000000000001</cx:pt>
          <cx:pt idx="41472">1.6699999999999999</cx:pt>
          <cx:pt idx="41473">2.835</cx:pt>
          <cx:pt idx="41474">2.3300000000000001</cx:pt>
          <cx:pt idx="41475">2.7799999999999998</cx:pt>
          <cx:pt idx="41476">2.6699999999999999</cx:pt>
          <cx:pt idx="41477">2.6699999999999999</cx:pt>
          <cx:pt idx="41478">2.3300000000000001</cx:pt>
          <cx:pt idx="41479">2.3300000000000001</cx:pt>
          <cx:pt idx="41480">2.5</cx:pt>
          <cx:pt idx="41481">2</cx:pt>
          <cx:pt idx="41482">3</cx:pt>
          <cx:pt idx="41483">1</cx:pt>
          <cx:pt idx="41484">2</cx:pt>
          <cx:pt idx="41485">3</cx:pt>
          <cx:pt idx="41486">2.3300000000000001</cx:pt>
          <cx:pt idx="41487">2.3300000000000001</cx:pt>
          <cx:pt idx="41488">3</cx:pt>
          <cx:pt idx="41489">1.6699999999999999</cx:pt>
          <cx:pt idx="41490">1.835</cx:pt>
          <cx:pt idx="41491">2.3300000000000001</cx:pt>
          <cx:pt idx="41492">2</cx:pt>
          <cx:pt idx="41493">2</cx:pt>
          <cx:pt idx="41494">2.6699999999999999</cx:pt>
          <cx:pt idx="41495">1.6699999999999999</cx:pt>
          <cx:pt idx="41496">2.3300000000000001</cx:pt>
          <cx:pt idx="41497">2</cx:pt>
          <cx:pt idx="41498">2.6699999999999999</cx:pt>
          <cx:pt idx="41499">2</cx:pt>
          <cx:pt idx="41500">2.3300000000000001</cx:pt>
          <cx:pt idx="41501">2.3300000000000001</cx:pt>
          <cx:pt idx="41502">1.835</cx:pt>
          <cx:pt idx="41503">2</cx:pt>
          <cx:pt idx="41504">2.3300000000000001</cx:pt>
          <cx:pt idx="41505">2.6699999999999999</cx:pt>
          <cx:pt idx="41506">2.3300000000000001</cx:pt>
          <cx:pt idx="41507">1.6699999999999999</cx:pt>
          <cx:pt idx="41508">2.6699999999999999</cx:pt>
          <cx:pt idx="41509">1.665</cx:pt>
          <cx:pt idx="41510">2.6699999999999999</cx:pt>
          <cx:pt idx="41511">2.3300000000000001</cx:pt>
          <cx:pt idx="41512">2</cx:pt>
          <cx:pt idx="41513">2.3300000000000001</cx:pt>
          <cx:pt idx="41514">2</cx:pt>
          <cx:pt idx="41515">2.6699999999999999</cx:pt>
          <cx:pt idx="41516">1.835</cx:pt>
          <cx:pt idx="41517">2.3300000000000001</cx:pt>
          <cx:pt idx="41518">2.6699999999999999</cx:pt>
          <cx:pt idx="41519">2.6699999999999999</cx:pt>
          <cx:pt idx="41520">2.3300000000000001</cx:pt>
          <cx:pt idx="41521">3</cx:pt>
          <cx:pt idx="41522">2.6699999999999999</cx:pt>
          <cx:pt idx="41523">2.6699999999999999</cx:pt>
          <cx:pt idx="41524">2.6699999999999999</cx:pt>
          <cx:pt idx="41525">2</cx:pt>
          <cx:pt idx="41526">2.6699999999999999</cx:pt>
          <cx:pt idx="41527">1.6699999999999999</cx:pt>
          <cx:pt idx="41528">2.3300000000000001</cx:pt>
          <cx:pt idx="41529">3</cx:pt>
          <cx:pt idx="41530">1.3300000000000001</cx:pt>
          <cx:pt idx="41531">1.6699999999999999</cx:pt>
          <cx:pt idx="41532">2.6699999999999999</cx:pt>
          <cx:pt idx="41533">3</cx:pt>
          <cx:pt idx="41534">2.3300000000000001</cx:pt>
          <cx:pt idx="41535">3</cx:pt>
          <cx:pt idx="41536">2</cx:pt>
          <cx:pt idx="41537">2</cx:pt>
          <cx:pt idx="41538">1.8866666666666667</cx:pt>
          <cx:pt idx="41539">1</cx:pt>
          <cx:pt idx="41540">2.3300000000000001</cx:pt>
          <cx:pt idx="41541">1.6699999999999999</cx:pt>
          <cx:pt idx="41542">1.6699999999999999</cx:pt>
          <cx:pt idx="41543">2.3300000000000001</cx:pt>
          <cx:pt idx="41544">2.835</cx:pt>
          <cx:pt idx="41545">1.8899999999999999</cx:pt>
          <cx:pt idx="41546">3</cx:pt>
          <cx:pt idx="41547">2.6699999999999999</cx:pt>
          <cx:pt idx="41548">2.3300000000000001</cx:pt>
          <cx:pt idx="41549">2.6699999999999999</cx:pt>
          <cx:pt idx="41550">1.665</cx:pt>
          <cx:pt idx="41551">2</cx:pt>
          <cx:pt idx="41552">2.3300000000000001</cx:pt>
          <cx:pt idx="41553">2.3300000000000001</cx:pt>
          <cx:pt idx="41554">2</cx:pt>
          <cx:pt idx="41555">1.6699999999999999</cx:pt>
          <cx:pt idx="41556">2.3300000000000001</cx:pt>
          <cx:pt idx="41557">2.3300000000000001</cx:pt>
          <cx:pt idx="41558">2.6699999999999999</cx:pt>
          <cx:pt idx="41559">2.3300000000000001</cx:pt>
          <cx:pt idx="41560">1.6699999999999999</cx:pt>
          <cx:pt idx="41561">2</cx:pt>
          <cx:pt idx="41562">1.3300000000000001</cx:pt>
          <cx:pt idx="41563">1.6699999999999999</cx:pt>
          <cx:pt idx="41564">1.3300000000000001</cx:pt>
          <cx:pt idx="41565">2.6699999999999999</cx:pt>
          <cx:pt idx="41566">3</cx:pt>
          <cx:pt idx="41567">3</cx:pt>
          <cx:pt idx="41568">2</cx:pt>
          <cx:pt idx="41569">2.6699999999999999</cx:pt>
          <cx:pt idx="41570">2.3300000000000001</cx:pt>
          <cx:pt idx="41571">2</cx:pt>
          <cx:pt idx="41572">2</cx:pt>
          <cx:pt idx="41573">1</cx:pt>
          <cx:pt idx="41574">2.6699999999999999</cx:pt>
          <cx:pt idx="41575">1</cx:pt>
          <cx:pt idx="41576">3</cx:pt>
          <cx:pt idx="41577">2.5</cx:pt>
          <cx:pt idx="41578">1.6699999999999999</cx:pt>
          <cx:pt idx="41579">1.6699999999999999</cx:pt>
          <cx:pt idx="41580">2.6699999999999999</cx:pt>
          <cx:pt idx="41581">1.3300000000000001</cx:pt>
          <cx:pt idx="41582">2</cx:pt>
          <cx:pt idx="41583">2.335</cx:pt>
          <cx:pt idx="41584">2.6699999999999999</cx:pt>
          <cx:pt idx="41585">1.6699999999999999</cx:pt>
          <cx:pt idx="41586">2</cx:pt>
          <cx:pt idx="41587">2</cx:pt>
          <cx:pt idx="41588">2</cx:pt>
          <cx:pt idx="41589">2.3300000000000001</cx:pt>
          <cx:pt idx="41590">1.3300000000000001</cx:pt>
          <cx:pt idx="41591">2.3300000000000001</cx:pt>
          <cx:pt idx="41592">2.3300000000000001</cx:pt>
          <cx:pt idx="41593">3</cx:pt>
          <cx:pt idx="41594">2.6699999999999999</cx:pt>
          <cx:pt idx="41595">2</cx:pt>
          <cx:pt idx="41596">2.835</cx:pt>
          <cx:pt idx="41597">2.5</cx:pt>
          <cx:pt idx="41598">2.165</cx:pt>
          <cx:pt idx="41599">2</cx:pt>
          <cx:pt idx="41600">2</cx:pt>
          <cx:pt idx="41601">2.6699999999999999</cx:pt>
          <cx:pt idx="41602">3</cx:pt>
          <cx:pt idx="41603">3</cx:pt>
          <cx:pt idx="41604">2.3300000000000001</cx:pt>
          <cx:pt idx="41605">2.6699999999999999</cx:pt>
          <cx:pt idx="41606">2.6699999999999999</cx:pt>
          <cx:pt idx="41607">2.3300000000000001</cx:pt>
          <cx:pt idx="41608">2</cx:pt>
          <cx:pt idx="41609">2.3300000000000001</cx:pt>
          <cx:pt idx="41610">2.3300000000000001</cx:pt>
          <cx:pt idx="41611">3</cx:pt>
          <cx:pt idx="41612">2.3300000000000001</cx:pt>
          <cx:pt idx="41613">2.665</cx:pt>
          <cx:pt idx="41614">1.6699999999999999</cx:pt>
          <cx:pt idx="41615">2</cx:pt>
          <cx:pt idx="41616">1</cx:pt>
          <cx:pt idx="41617">2.6699999999999999</cx:pt>
          <cx:pt idx="41618">2.3300000000000001</cx:pt>
          <cx:pt idx="41619">2</cx:pt>
          <cx:pt idx="41620">3</cx:pt>
          <cx:pt idx="41621">2.6699999999999999</cx:pt>
          <cx:pt idx="41622">2.335</cx:pt>
          <cx:pt idx="41623">2.6699999999999999</cx:pt>
          <cx:pt idx="41624">2.6699999999999999</cx:pt>
          <cx:pt idx="41625">2</cx:pt>
          <cx:pt idx="41626">2.3300000000000001</cx:pt>
          <cx:pt idx="41627">2.6699999999999999</cx:pt>
          <cx:pt idx="41628">1.3300000000000001</cx:pt>
          <cx:pt idx="41629">2.3300000000000001</cx:pt>
          <cx:pt idx="41630">2</cx:pt>
          <cx:pt idx="41631">2.6699999999999999</cx:pt>
          <cx:pt idx="41632">2.335</cx:pt>
          <cx:pt idx="41633">1</cx:pt>
          <cx:pt idx="41634">2.3300000000000001</cx:pt>
          <cx:pt idx="41635">2</cx:pt>
          <cx:pt idx="41636">2.6699999999999999</cx:pt>
          <cx:pt idx="41637">2</cx:pt>
          <cx:pt idx="41638">3</cx:pt>
          <cx:pt idx="41639">2.6699999999999999</cx:pt>
          <cx:pt idx="41640">2.5</cx:pt>
          <cx:pt idx="41641">1.6699999999999999</cx:pt>
          <cx:pt idx="41642">2.3300000000000001</cx:pt>
          <cx:pt idx="41643">1.6699999999999999</cx:pt>
          <cx:pt idx="41644">2</cx:pt>
          <cx:pt idx="41645">1.6699999999999999</cx:pt>
          <cx:pt idx="41646">1.6699999999999999</cx:pt>
          <cx:pt idx="41647">3</cx:pt>
          <cx:pt idx="41648">2.6699999999999999</cx:pt>
          <cx:pt idx="41649">1.835</cx:pt>
          <cx:pt idx="41650">2</cx:pt>
          <cx:pt idx="41651">2.6699999999999999</cx:pt>
          <cx:pt idx="41652">2.3300000000000001</cx:pt>
          <cx:pt idx="41653">3</cx:pt>
          <cx:pt idx="41654">1.6699999999999999</cx:pt>
          <cx:pt idx="41655">1.3300000000000001</cx:pt>
          <cx:pt idx="41656">2.3300000000000001</cx:pt>
          <cx:pt idx="41657">2.6699999999999999</cx:pt>
          <cx:pt idx="41658">2</cx:pt>
          <cx:pt idx="41659">2.6699999999999999</cx:pt>
          <cx:pt idx="41660">1.3300000000000001</cx:pt>
          <cx:pt idx="41661">3</cx:pt>
          <cx:pt idx="41662">3</cx:pt>
          <cx:pt idx="41663">2.3300000000000001</cx:pt>
          <cx:pt idx="41664">1.6699999999999999</cx:pt>
          <cx:pt idx="41665">2.5</cx:pt>
          <cx:pt idx="41666">2.6699999999999999</cx:pt>
          <cx:pt idx="41667">2</cx:pt>
          <cx:pt idx="41668">2.3300000000000001</cx:pt>
          <cx:pt idx="41669">3</cx:pt>
          <cx:pt idx="41670">2.6699999999999999</cx:pt>
          <cx:pt idx="41671">2.6699999999999999</cx:pt>
          <cx:pt idx="41672">2.3300000000000001</cx:pt>
          <cx:pt idx="41673">2.3300000000000001</cx:pt>
          <cx:pt idx="41674">2</cx:pt>
          <cx:pt idx="41675">1.5</cx:pt>
          <cx:pt idx="41676">1.6699999999999999</cx:pt>
          <cx:pt idx="41677">1.6699999999999999</cx:pt>
          <cx:pt idx="41678">2.3300000000000001</cx:pt>
          <cx:pt idx="41679">2.6699999999999999</cx:pt>
          <cx:pt idx="41680">3</cx:pt>
          <cx:pt idx="41681">1.6699999999999999</cx:pt>
          <cx:pt idx="41682">2.3300000000000001</cx:pt>
          <cx:pt idx="41683">2</cx:pt>
          <cx:pt idx="41684">2.6699999999999999</cx:pt>
          <cx:pt idx="41685">1.3300000000000001</cx:pt>
          <cx:pt idx="41686">2.3300000000000001</cx:pt>
          <cx:pt idx="41687">1.3300000000000001</cx:pt>
          <cx:pt idx="41688">2.6699999999999999</cx:pt>
          <cx:pt idx="41689">2.6699999999999999</cx:pt>
          <cx:pt idx="41690">2.3300000000000001</cx:pt>
          <cx:pt idx="41691">1.6699999999999999</cx:pt>
          <cx:pt idx="41692">2.6699999999999999</cx:pt>
          <cx:pt idx="41693">2.835</cx:pt>
          <cx:pt idx="41694">2</cx:pt>
          <cx:pt idx="41695">1.665</cx:pt>
          <cx:pt idx="41696">2</cx:pt>
          <cx:pt idx="41697">1.6699999999999999</cx:pt>
          <cx:pt idx="41698">3</cx:pt>
          <cx:pt idx="41699">2.3300000000000001</cx:pt>
          <cx:pt idx="41700">3</cx:pt>
          <cx:pt idx="41701">2.3300000000000001</cx:pt>
          <cx:pt idx="41702">1.6699999999999999</cx:pt>
          <cx:pt idx="41703">2.3300000000000001</cx:pt>
          <cx:pt idx="41704">2.3300000000000001</cx:pt>
          <cx:pt idx="41705">2.6699999999999999</cx:pt>
          <cx:pt idx="41706">2.3300000000000001</cx:pt>
          <cx:pt idx="41707">1.3300000000000001</cx:pt>
          <cx:pt idx="41708">2.3300000000000001</cx:pt>
          <cx:pt idx="41709">2.3300000000000001</cx:pt>
          <cx:pt idx="41710">2.5</cx:pt>
          <cx:pt idx="41711">1</cx:pt>
          <cx:pt idx="41712">2.3300000000000001</cx:pt>
          <cx:pt idx="41713">1.6699999999999999</cx:pt>
          <cx:pt idx="41714">2.6699999999999999</cx:pt>
          <cx:pt idx="41715">2</cx:pt>
          <cx:pt idx="41716">1.6699999999999999</cx:pt>
          <cx:pt idx="41717">1</cx:pt>
          <cx:pt idx="41718">1</cx:pt>
          <cx:pt idx="41719">2</cx:pt>
          <cx:pt idx="41720">2.3300000000000001</cx:pt>
          <cx:pt idx="41721">2.3300000000000001</cx:pt>
          <cx:pt idx="41722">1.7766666666666666</cx:pt>
          <cx:pt idx="41723">2.6699999999999999</cx:pt>
          <cx:pt idx="41724">1.3300000000000001</cx:pt>
          <cx:pt idx="41725">1.665</cx:pt>
          <cx:pt idx="41726">2</cx:pt>
          <cx:pt idx="41727">2.6699999999999999</cx:pt>
          <cx:pt idx="41728">3</cx:pt>
          <cx:pt idx="41729">2.6699999999999999</cx:pt>
          <cx:pt idx="41730">3</cx:pt>
          <cx:pt idx="41731">3</cx:pt>
          <cx:pt idx="41732">2.665</cx:pt>
          <cx:pt idx="41733">3</cx:pt>
          <cx:pt idx="41734">2</cx:pt>
          <cx:pt idx="41735">2.3300000000000001</cx:pt>
          <cx:pt idx="41736">1.6699999999999999</cx:pt>
          <cx:pt idx="41737">2.3300000000000001</cx:pt>
          <cx:pt idx="41738">2</cx:pt>
          <cx:pt idx="41739">2</cx:pt>
          <cx:pt idx="41740">2</cx:pt>
          <cx:pt idx="41741">2.3300000000000001</cx:pt>
          <cx:pt idx="41742">2.6699999999999999</cx:pt>
          <cx:pt idx="41743">2.6699999999999999</cx:pt>
          <cx:pt idx="41744">3</cx:pt>
          <cx:pt idx="41745">2.3300000000000001</cx:pt>
          <cx:pt idx="41746">2.3300000000000001</cx:pt>
          <cx:pt idx="41747">2.6699999999999999</cx:pt>
          <cx:pt idx="41748">1.6699999999999999</cx:pt>
          <cx:pt idx="41749">2.3300000000000001</cx:pt>
          <cx:pt idx="41750">1.6699999999999999</cx:pt>
          <cx:pt idx="41751">2.3300000000000001</cx:pt>
          <cx:pt idx="41752">1.1100000000000001</cx:pt>
          <cx:pt idx="41753">2</cx:pt>
          <cx:pt idx="41754">2</cx:pt>
          <cx:pt idx="41755">3</cx:pt>
          <cx:pt idx="41756">3</cx:pt>
          <cx:pt idx="41757">2</cx:pt>
          <cx:pt idx="41758">2.1699999999999999</cx:pt>
          <cx:pt idx="41759">2.3300000000000001</cx:pt>
          <cx:pt idx="41760">2.6699999999999999</cx:pt>
          <cx:pt idx="41761">2.6699999999999999</cx:pt>
          <cx:pt idx="41762">1.665</cx:pt>
          <cx:pt idx="41763">2.3300000000000001</cx:pt>
          <cx:pt idx="41764">2.6699999999999999</cx:pt>
          <cx:pt idx="41765">2.3300000000000001</cx:pt>
          <cx:pt idx="41766">2.6699999999999999</cx:pt>
          <cx:pt idx="41767">1.6699999999999999</cx:pt>
          <cx:pt idx="41768">2</cx:pt>
          <cx:pt idx="41769">2.6699999999999999</cx:pt>
          <cx:pt idx="41770">3</cx:pt>
          <cx:pt idx="41771">2.6699999999999999</cx:pt>
          <cx:pt idx="41772">2</cx:pt>
          <cx:pt idx="41773">2.3300000000000001</cx:pt>
          <cx:pt idx="41774">2</cx:pt>
          <cx:pt idx="41775">1</cx:pt>
          <cx:pt idx="41776">2.6699999999999999</cx:pt>
          <cx:pt idx="41777">2</cx:pt>
          <cx:pt idx="41778">3</cx:pt>
          <cx:pt idx="41779">1.6699999999999999</cx:pt>
          <cx:pt idx="41780">2</cx:pt>
          <cx:pt idx="41781">3</cx:pt>
          <cx:pt idx="41782">2</cx:pt>
          <cx:pt idx="41783">3</cx:pt>
          <cx:pt idx="41784">2.3300000000000001</cx:pt>
          <cx:pt idx="41785">3</cx:pt>
          <cx:pt idx="41786">1.665</cx:pt>
          <cx:pt idx="41787">2</cx:pt>
          <cx:pt idx="41788">2.3300000000000001</cx:pt>
          <cx:pt idx="41789">1.3300000000000001</cx:pt>
          <cx:pt idx="41790">2.3300000000000001</cx:pt>
          <cx:pt idx="41791">1.6699999999999999</cx:pt>
          <cx:pt idx="41792">2</cx:pt>
          <cx:pt idx="41793">2.3300000000000001</cx:pt>
          <cx:pt idx="41794">2</cx:pt>
          <cx:pt idx="41795">2.6699999999999999</cx:pt>
          <cx:pt idx="41796">2.1699999999999999</cx:pt>
          <cx:pt idx="41797">2.3300000000000001</cx:pt>
          <cx:pt idx="41798">2</cx:pt>
          <cx:pt idx="41799">1.6699999999999999</cx:pt>
          <cx:pt idx="41800">2.3300000000000001</cx:pt>
          <cx:pt idx="41801">2</cx:pt>
          <cx:pt idx="41802">1.6699999999999999</cx:pt>
          <cx:pt idx="41803">2.6699999999999999</cx:pt>
          <cx:pt idx="41804">2</cx:pt>
          <cx:pt idx="41805">2.6699999999999999</cx:pt>
          <cx:pt idx="41806">3</cx:pt>
          <cx:pt idx="41807">2.6699999999999999</cx:pt>
          <cx:pt idx="41808">1.3300000000000001</cx:pt>
          <cx:pt idx="41809">2</cx:pt>
          <cx:pt idx="41810">2.3300000000000001</cx:pt>
          <cx:pt idx="41811">1.6699999999999999</cx:pt>
          <cx:pt idx="41812">2</cx:pt>
          <cx:pt idx="41813">2.3300000000000001</cx:pt>
          <cx:pt idx="41814">2.3300000000000001</cx:pt>
          <cx:pt idx="41815">2</cx:pt>
          <cx:pt idx="41816">2.3300000000000001</cx:pt>
          <cx:pt idx="41817">2</cx:pt>
          <cx:pt idx="41818">3</cx:pt>
          <cx:pt idx="41819">2.3300000000000001</cx:pt>
          <cx:pt idx="41820">2</cx:pt>
          <cx:pt idx="41821">2.835</cx:pt>
          <cx:pt idx="41822">2.6699999999999999</cx:pt>
          <cx:pt idx="41823">2.3300000000000001</cx:pt>
          <cx:pt idx="41824">2.6699999999999999</cx:pt>
          <cx:pt idx="41825">2</cx:pt>
          <cx:pt idx="41826">3</cx:pt>
          <cx:pt idx="41827">2.3300000000000001</cx:pt>
          <cx:pt idx="41828">1.6699999999999999</cx:pt>
          <cx:pt idx="41829">1.3300000000000001</cx:pt>
          <cx:pt idx="41830">1</cx:pt>
          <cx:pt idx="41831">3</cx:pt>
          <cx:pt idx="41832">2.6699999999999999</cx:pt>
          <cx:pt idx="41833">1.6699999999999999</cx:pt>
          <cx:pt idx="41834">2.3300000000000001</cx:pt>
          <cx:pt idx="41835">2</cx:pt>
          <cx:pt idx="41836">2</cx:pt>
          <cx:pt idx="41837">2</cx:pt>
          <cx:pt idx="41838">1.6699999999999999</cx:pt>
          <cx:pt idx="41839">2.6699999999999999</cx:pt>
          <cx:pt idx="41840">1</cx:pt>
          <cx:pt idx="41841">3</cx:pt>
          <cx:pt idx="41842">1.6699999999999999</cx:pt>
          <cx:pt idx="41843">3</cx:pt>
          <cx:pt idx="41844">2.1133333333333333</cx:pt>
          <cx:pt idx="41845">2.165</cx:pt>
          <cx:pt idx="41846">2</cx:pt>
          <cx:pt idx="41847">2.6699999999999999</cx:pt>
          <cx:pt idx="41848">2.6699999999999999</cx:pt>
          <cx:pt idx="41849">2.165</cx:pt>
          <cx:pt idx="41850">2.6699999999999999</cx:pt>
          <cx:pt idx="41851">2.6699999999999999</cx:pt>
          <cx:pt idx="41852">2.3300000000000001</cx:pt>
          <cx:pt idx="41853">1.6699999999999999</cx:pt>
          <cx:pt idx="41854">2</cx:pt>
          <cx:pt idx="41855">3</cx:pt>
          <cx:pt idx="41856">2</cx:pt>
          <cx:pt idx="41857">3</cx:pt>
          <cx:pt idx="41858">2</cx:pt>
          <cx:pt idx="41859">2.6699999999999999</cx:pt>
          <cx:pt idx="41860">2.3300000000000001</cx:pt>
          <cx:pt idx="41861">2.6699999999999999</cx:pt>
          <cx:pt idx="41862">3</cx:pt>
          <cx:pt idx="41863">3</cx:pt>
          <cx:pt idx="41864">1.6666666666666667</cx:pt>
          <cx:pt idx="41865">1</cx:pt>
          <cx:pt idx="41866">2.3300000000000001</cx:pt>
          <cx:pt idx="41867">2</cx:pt>
          <cx:pt idx="41868">2</cx:pt>
          <cx:pt idx="41869">2</cx:pt>
          <cx:pt idx="41870">2.3300000000000001</cx:pt>
          <cx:pt idx="41871">2.6699999999999999</cx:pt>
          <cx:pt idx="41872">3</cx:pt>
          <cx:pt idx="41873">2.335</cx:pt>
          <cx:pt idx="41874">3</cx:pt>
          <cx:pt idx="41875">2.6699999999999999</cx:pt>
          <cx:pt idx="41876">1.6699999999999999</cx:pt>
          <cx:pt idx="41877">2.3300000000000001</cx:pt>
          <cx:pt idx="41878">1.3300000000000001</cx:pt>
          <cx:pt idx="41879">2.3300000000000001</cx:pt>
          <cx:pt idx="41880">2.3300000000000001</cx:pt>
          <cx:pt idx="41881">2.6699999999999999</cx:pt>
          <cx:pt idx="41882">3</cx:pt>
          <cx:pt idx="41883">1.6699999999999999</cx:pt>
          <cx:pt idx="41884">2</cx:pt>
          <cx:pt idx="41885">1.835</cx:pt>
          <cx:pt idx="41886">2.3300000000000001</cx:pt>
          <cx:pt idx="41887">2.3300000000000001</cx:pt>
          <cx:pt idx="41888">3</cx:pt>
          <cx:pt idx="41889">1</cx:pt>
          <cx:pt idx="41890">1</cx:pt>
          <cx:pt idx="41891">1.6699999999999999</cx:pt>
          <cx:pt idx="41892">2</cx:pt>
          <cx:pt idx="41893">2.3300000000000001</cx:pt>
          <cx:pt idx="41894">1.6699999999999999</cx:pt>
          <cx:pt idx="41895">1.6699999999999999</cx:pt>
          <cx:pt idx="41896">2.6699999999999999</cx:pt>
          <cx:pt idx="41897">1.6699999999999999</cx:pt>
          <cx:pt idx="41898">2.6699999999999999</cx:pt>
          <cx:pt idx="41899">1.6699999999999999</cx:pt>
          <cx:pt idx="41900">3</cx:pt>
          <cx:pt idx="41901">2.6699999999999999</cx:pt>
          <cx:pt idx="41902">3</cx:pt>
          <cx:pt idx="41903">2.3300000000000001</cx:pt>
          <cx:pt idx="41904">1</cx:pt>
          <cx:pt idx="41905">2.6699999999999999</cx:pt>
          <cx:pt idx="41906">1</cx:pt>
          <cx:pt idx="41907">2.3300000000000001</cx:pt>
          <cx:pt idx="41908">2.6699999999999999</cx:pt>
          <cx:pt idx="41909">2.6699999999999999</cx:pt>
          <cx:pt idx="41910">2.3300000000000001</cx:pt>
          <cx:pt idx="41911">2</cx:pt>
          <cx:pt idx="41912">2</cx:pt>
          <cx:pt idx="41913">2.3300000000000001</cx:pt>
          <cx:pt idx="41914">2.6699999999999999</cx:pt>
          <cx:pt idx="41915">1.6699999999999999</cx:pt>
          <cx:pt idx="41916">2.6699999999999999</cx:pt>
          <cx:pt idx="41917">2</cx:pt>
          <cx:pt idx="41918">2</cx:pt>
          <cx:pt idx="41919">2</cx:pt>
          <cx:pt idx="41920">2</cx:pt>
          <cx:pt idx="41921">2</cx:pt>
          <cx:pt idx="41922">3</cx:pt>
          <cx:pt idx="41923">3</cx:pt>
          <cx:pt idx="41924">1.6699999999999999</cx:pt>
          <cx:pt idx="41925">2.6699999999999999</cx:pt>
          <cx:pt idx="41926">2.3300000000000001</cx:pt>
          <cx:pt idx="41927">1.6699999999999999</cx:pt>
          <cx:pt idx="41928">2</cx:pt>
          <cx:pt idx="41929">1.6699999999999999</cx:pt>
          <cx:pt idx="41930">2.3300000000000001</cx:pt>
          <cx:pt idx="41931">1.3300000000000001</cx:pt>
          <cx:pt idx="41932">3</cx:pt>
          <cx:pt idx="41933">1</cx:pt>
          <cx:pt idx="41934">2.6699999999999999</cx:pt>
          <cx:pt idx="41935">2</cx:pt>
          <cx:pt idx="41936">2</cx:pt>
          <cx:pt idx="41937">1.3300000000000001</cx:pt>
          <cx:pt idx="41938">1</cx:pt>
          <cx:pt idx="41939">1.6699999999999999</cx:pt>
          <cx:pt idx="41940">2.3300000000000001</cx:pt>
          <cx:pt idx="41941">2.3300000000000001</cx:pt>
          <cx:pt idx="41942">2.6699999999999999</cx:pt>
          <cx:pt idx="41943">2.6699999999999999</cx:pt>
          <cx:pt idx="41944">2.6699999999999999</cx:pt>
          <cx:pt idx="41945">2.3300000000000001</cx:pt>
          <cx:pt idx="41946">2</cx:pt>
          <cx:pt idx="41947">1.6699999999999999</cx:pt>
          <cx:pt idx="41948">1.3300000000000001</cx:pt>
          <cx:pt idx="41949">3</cx:pt>
          <cx:pt idx="41950">2.3300000000000001</cx:pt>
          <cx:pt idx="41951">2.335</cx:pt>
          <cx:pt idx="41952">3</cx:pt>
          <cx:pt idx="41953">2.6699999999999999</cx:pt>
          <cx:pt idx="41954">1</cx:pt>
          <cx:pt idx="41955">3</cx:pt>
          <cx:pt idx="41956">1.6699999999999999</cx:pt>
          <cx:pt idx="41957">1.6699999999999999</cx:pt>
          <cx:pt idx="41958">2.6699999999999999</cx:pt>
          <cx:pt idx="41959">1</cx:pt>
          <cx:pt idx="41960">1.3300000000000001</cx:pt>
          <cx:pt idx="41961">2.3300000000000001</cx:pt>
          <cx:pt idx="41962">2.3300000000000001</cx:pt>
          <cx:pt idx="41963">2</cx:pt>
          <cx:pt idx="41964">2.6699999999999999</cx:pt>
          <cx:pt idx="41965">2.3300000000000001</cx:pt>
          <cx:pt idx="41966">2</cx:pt>
          <cx:pt idx="41967">1.6699999999999999</cx:pt>
          <cx:pt idx="41968">2</cx:pt>
          <cx:pt idx="41969">1.3300000000000001</cx:pt>
          <cx:pt idx="41970">1.835</cx:pt>
          <cx:pt idx="41971">2.6699999999999999</cx:pt>
          <cx:pt idx="41972">2.6699999999999999</cx:pt>
          <cx:pt idx="41973">2.5533333333333332</cx:pt>
          <cx:pt idx="41974">3</cx:pt>
          <cx:pt idx="41975">1.6699999999999999</cx:pt>
          <cx:pt idx="41976">2.6699999999999999</cx:pt>
          <cx:pt idx="41977">1.8325</cx:pt>
          <cx:pt idx="41978">1.6699999999999999</cx:pt>
          <cx:pt idx="41979">2</cx:pt>
          <cx:pt idx="41980">2</cx:pt>
          <cx:pt idx="41981">2.3300000000000001</cx:pt>
          <cx:pt idx="41982">2</cx:pt>
          <cx:pt idx="41983">3</cx:pt>
          <cx:pt idx="41984">2</cx:pt>
          <cx:pt idx="41985">2</cx:pt>
          <cx:pt idx="41986">1.6666666666666667</cx:pt>
          <cx:pt idx="41987">1.6699999999999999</cx:pt>
          <cx:pt idx="41988">2.6699999999999999</cx:pt>
          <cx:pt idx="41989">2</cx:pt>
          <cx:pt idx="41990">2.6699999999999999</cx:pt>
          <cx:pt idx="41991">2.6699999999999999</cx:pt>
          <cx:pt idx="41992">2.3300000000000001</cx:pt>
          <cx:pt idx="41993">2.3300000000000001</cx:pt>
          <cx:pt idx="41994">1.3300000000000001</cx:pt>
          <cx:pt idx="41995">2</cx:pt>
          <cx:pt idx="41996">1.3300000000000001</cx:pt>
          <cx:pt idx="41997">2</cx:pt>
          <cx:pt idx="41998">2.165</cx:pt>
          <cx:pt idx="41999">1.6699999999999999</cx:pt>
          <cx:pt idx="42000">2.1699999999999999</cx:pt>
          <cx:pt idx="42001">2.835</cx:pt>
          <cx:pt idx="42002">2.3300000000000001</cx:pt>
          <cx:pt idx="42003">2.6699999999999999</cx:pt>
          <cx:pt idx="42004">2.6699999999999999</cx:pt>
          <cx:pt idx="42005">2.3300000000000001</cx:pt>
          <cx:pt idx="42006">2.3300000000000001</cx:pt>
          <cx:pt idx="42007">3</cx:pt>
          <cx:pt idx="42008">1</cx:pt>
          <cx:pt idx="42009">1.6699999999999999</cx:pt>
          <cx:pt idx="42010">2.6699999999999999</cx:pt>
          <cx:pt idx="42011">2.3300000000000001</cx:pt>
          <cx:pt idx="42012">2</cx:pt>
          <cx:pt idx="42013">1.6699999999999999</cx:pt>
          <cx:pt idx="42014">2</cx:pt>
          <cx:pt idx="42015">2</cx:pt>
          <cx:pt idx="42016">2</cx:pt>
          <cx:pt idx="42017">2</cx:pt>
          <cx:pt idx="42018">1.6699999999999999</cx:pt>
          <cx:pt idx="42019">2.6699999999999999</cx:pt>
          <cx:pt idx="42020">1.6699999999999999</cx:pt>
          <cx:pt idx="42021">2.3300000000000001</cx:pt>
          <cx:pt idx="42022">3</cx:pt>
          <cx:pt idx="42023">2</cx:pt>
          <cx:pt idx="42024">1.6699999999999999</cx:pt>
          <cx:pt idx="42025">1.3300000000000001</cx:pt>
          <cx:pt idx="42026">2.6699999999999999</cx:pt>
          <cx:pt idx="42027">1.6699999999999999</cx:pt>
          <cx:pt idx="42028">1</cx:pt>
          <cx:pt idx="42029">2.335</cx:pt>
          <cx:pt idx="42030">2.3300000000000001</cx:pt>
          <cx:pt idx="42031">2.3300000000000001</cx:pt>
          <cx:pt idx="42032">3</cx:pt>
          <cx:pt idx="42033">3</cx:pt>
          <cx:pt idx="42034">2.3300000000000001</cx:pt>
          <cx:pt idx="42035">2</cx:pt>
          <cx:pt idx="42036">2.1699999999999999</cx:pt>
          <cx:pt idx="42037">2</cx:pt>
          <cx:pt idx="42038">2.6699999999999999</cx:pt>
          <cx:pt idx="42039">2.6699999999999999</cx:pt>
          <cx:pt idx="42040">3</cx:pt>
          <cx:pt idx="42041">2.6699999999999999</cx:pt>
          <cx:pt idx="42042">1.6699999999999999</cx:pt>
          <cx:pt idx="42043">2.3300000000000001</cx:pt>
          <cx:pt idx="42044">2.3300000000000001</cx:pt>
          <cx:pt idx="42045">1.3300000000000001</cx:pt>
          <cx:pt idx="42046">2.6699999999999999</cx:pt>
          <cx:pt idx="42047">2.3300000000000001</cx:pt>
          <cx:pt idx="42048">2</cx:pt>
          <cx:pt idx="42049">2.6699999999999999</cx:pt>
          <cx:pt idx="42050">2</cx:pt>
          <cx:pt idx="42051">2</cx:pt>
          <cx:pt idx="42052">2.335</cx:pt>
          <cx:pt idx="42053">2.3300000000000001</cx:pt>
          <cx:pt idx="42054">2.5566666666666666</cx:pt>
          <cx:pt idx="42055">2.6699999999999999</cx:pt>
          <cx:pt idx="42056">2.3300000000000001</cx:pt>
          <cx:pt idx="42057">2.3300000000000001</cx:pt>
          <cx:pt idx="42058">2</cx:pt>
          <cx:pt idx="42059">2</cx:pt>
          <cx:pt idx="42060">2.3300000000000001</cx:pt>
          <cx:pt idx="42061">2</cx:pt>
          <cx:pt idx="42062">3</cx:pt>
          <cx:pt idx="42063">2.3300000000000001</cx:pt>
          <cx:pt idx="42064">2</cx:pt>
          <cx:pt idx="42065">2</cx:pt>
          <cx:pt idx="42066">1</cx:pt>
          <cx:pt idx="42067">2.6699999999999999</cx:pt>
          <cx:pt idx="42068">2</cx:pt>
          <cx:pt idx="42069">1.6699999999999999</cx:pt>
          <cx:pt idx="42070">2.3300000000000001</cx:pt>
          <cx:pt idx="42071">1.6699999999999999</cx:pt>
          <cx:pt idx="42072">2</cx:pt>
          <cx:pt idx="42073">2</cx:pt>
          <cx:pt idx="42074">2.3300000000000001</cx:pt>
          <cx:pt idx="42075">1</cx:pt>
          <cx:pt idx="42076">1.3300000000000001</cx:pt>
          <cx:pt idx="42077">3</cx:pt>
          <cx:pt idx="42078">2.6699999999999999</cx:pt>
          <cx:pt idx="42079">1.6699999999999999</cx:pt>
          <cx:pt idx="42080">1.6699999999999999</cx:pt>
          <cx:pt idx="42081">1.6699999999999999</cx:pt>
          <cx:pt idx="42082">2</cx:pt>
          <cx:pt idx="42083">2.3300000000000001</cx:pt>
          <cx:pt idx="42084">2.6699999999999999</cx:pt>
          <cx:pt idx="42085">1.6699999999999999</cx:pt>
          <cx:pt idx="42086">2</cx:pt>
          <cx:pt idx="42087">2.3300000000000001</cx:pt>
          <cx:pt idx="42088">2.6699999999999999</cx:pt>
          <cx:pt idx="42089">2</cx:pt>
          <cx:pt idx="42090">2.3300000000000001</cx:pt>
          <cx:pt idx="42091">3</cx:pt>
          <cx:pt idx="42092">2.6699999999999999</cx:pt>
          <cx:pt idx="42093">2</cx:pt>
          <cx:pt idx="42094">2.3300000000000001</cx:pt>
          <cx:pt idx="42095">2.6699999999999999</cx:pt>
          <cx:pt idx="42096">1</cx:pt>
          <cx:pt idx="42097">2.3300000000000001</cx:pt>
          <cx:pt idx="42098">2</cx:pt>
          <cx:pt idx="42099">2.3300000000000001</cx:pt>
          <cx:pt idx="42100">1</cx:pt>
          <cx:pt idx="42101">3</cx:pt>
          <cx:pt idx="42102">1.6699999999999999</cx:pt>
          <cx:pt idx="42103">1</cx:pt>
          <cx:pt idx="42104">3</cx:pt>
          <cx:pt idx="42105">1.6699999999999999</cx:pt>
          <cx:pt idx="42106">1.6699999999999999</cx:pt>
          <cx:pt idx="42107">3</cx:pt>
          <cx:pt idx="42108">2.6699999999999999</cx:pt>
          <cx:pt idx="42109">2</cx:pt>
          <cx:pt idx="42110">2</cx:pt>
          <cx:pt idx="42111">2</cx:pt>
          <cx:pt idx="42112">2.3300000000000001</cx:pt>
          <cx:pt idx="42113">2</cx:pt>
          <cx:pt idx="42114">2.6699999999999999</cx:pt>
          <cx:pt idx="42115">1</cx:pt>
          <cx:pt idx="42116">1.6699999999999999</cx:pt>
          <cx:pt idx="42117">1.6699999999999999</cx:pt>
          <cx:pt idx="42118">2</cx:pt>
          <cx:pt idx="42119">2.3300000000000001</cx:pt>
          <cx:pt idx="42120">1</cx:pt>
          <cx:pt idx="42121">1.5</cx:pt>
          <cx:pt idx="42122">2.3300000000000001</cx:pt>
          <cx:pt idx="42123">2</cx:pt>
          <cx:pt idx="42124">2.6699999999999999</cx:pt>
          <cx:pt idx="42125">2.3300000000000001</cx:pt>
          <cx:pt idx="42126">2.6699999999999999</cx:pt>
          <cx:pt idx="42127">2.3300000000000001</cx:pt>
          <cx:pt idx="42128">2.3300000000000001</cx:pt>
          <cx:pt idx="42129">2</cx:pt>
          <cx:pt idx="42130">3</cx:pt>
          <cx:pt idx="42131">2.3300000000000001</cx:pt>
          <cx:pt idx="42132">2</cx:pt>
          <cx:pt idx="42133">2.3300000000000001</cx:pt>
          <cx:pt idx="42134">1.3300000000000001</cx:pt>
          <cx:pt idx="42135">2</cx:pt>
          <cx:pt idx="42136">2</cx:pt>
          <cx:pt idx="42137">2.5</cx:pt>
          <cx:pt idx="42138">3</cx:pt>
          <cx:pt idx="42139">2.3300000000000001</cx:pt>
          <cx:pt idx="42140">2.6699999999999999</cx:pt>
          <cx:pt idx="42141">2.6699999999999999</cx:pt>
          <cx:pt idx="42142">2</cx:pt>
          <cx:pt idx="42143">1.6699999999999999</cx:pt>
          <cx:pt idx="42144">2</cx:pt>
          <cx:pt idx="42145">2.6699999999999999</cx:pt>
          <cx:pt idx="42146">2.3300000000000001</cx:pt>
          <cx:pt idx="42147">3</cx:pt>
          <cx:pt idx="42148">2.3300000000000001</cx:pt>
          <cx:pt idx="42149">2</cx:pt>
          <cx:pt idx="42150">2.3300000000000001</cx:pt>
          <cx:pt idx="42151">3</cx:pt>
          <cx:pt idx="42152">2.3300000000000001</cx:pt>
          <cx:pt idx="42153">3</cx:pt>
          <cx:pt idx="42154">1</cx:pt>
          <cx:pt idx="42155">3</cx:pt>
          <cx:pt idx="42156">2</cx:pt>
          <cx:pt idx="42157">2.3300000000000001</cx:pt>
          <cx:pt idx="42158">1.3300000000000001</cx:pt>
          <cx:pt idx="42159">3</cx:pt>
          <cx:pt idx="42160">2.3300000000000001</cx:pt>
          <cx:pt idx="42161">2</cx:pt>
          <cx:pt idx="42162">3</cx:pt>
          <cx:pt idx="42163">2.3300000000000001</cx:pt>
          <cx:pt idx="42164">2.335</cx:pt>
          <cx:pt idx="42165">2.6699999999999999</cx:pt>
          <cx:pt idx="42166">2.3300000000000001</cx:pt>
          <cx:pt idx="42167">3</cx:pt>
          <cx:pt idx="42168">2.3300000000000001</cx:pt>
          <cx:pt idx="42169">1.6699999999999999</cx:pt>
          <cx:pt idx="42170">2.6699999999999999</cx:pt>
          <cx:pt idx="42171">2</cx:pt>
          <cx:pt idx="42172">1.6699999999999999</cx:pt>
          <cx:pt idx="42173">2.3300000000000001</cx:pt>
          <cx:pt idx="42174">1</cx:pt>
          <cx:pt idx="42175">3</cx:pt>
          <cx:pt idx="42176">2.3300000000000001</cx:pt>
          <cx:pt idx="42177">3</cx:pt>
          <cx:pt idx="42178">2.3300000000000001</cx:pt>
          <cx:pt idx="42179">1.6699999999999999</cx:pt>
          <cx:pt idx="42180">2.3300000000000001</cx:pt>
          <cx:pt idx="42181">2</cx:pt>
          <cx:pt idx="42182">2.6699999999999999</cx:pt>
          <cx:pt idx="42183">2.3300000000000001</cx:pt>
          <cx:pt idx="42184">1.6699999999999999</cx:pt>
          <cx:pt idx="42185">1.3300000000000001</cx:pt>
          <cx:pt idx="42186">2.6699999999999999</cx:pt>
          <cx:pt idx="42187">2.6699999999999999</cx:pt>
          <cx:pt idx="42188">2</cx:pt>
          <cx:pt idx="42189">1.6699999999999999</cx:pt>
          <cx:pt idx="42190">3</cx:pt>
          <cx:pt idx="42191">3</cx:pt>
          <cx:pt idx="42192">2.3300000000000001</cx:pt>
          <cx:pt idx="42193">3</cx:pt>
          <cx:pt idx="42194">3</cx:pt>
          <cx:pt idx="42195">2.3300000000000001</cx:pt>
          <cx:pt idx="42196">1</cx:pt>
          <cx:pt idx="42197">1.3300000000000001</cx:pt>
          <cx:pt idx="42198">2.3300000000000001</cx:pt>
          <cx:pt idx="42199">2.6699999999999999</cx:pt>
          <cx:pt idx="42200">2.6699999999999999</cx:pt>
          <cx:pt idx="42201">2.6699999999999999</cx:pt>
          <cx:pt idx="42202">2.6699999999999999</cx:pt>
          <cx:pt idx="42203">1.3300000000000001</cx:pt>
          <cx:pt idx="42204">3</cx:pt>
          <cx:pt idx="42205">2.3300000000000001</cx:pt>
          <cx:pt idx="42206">2</cx:pt>
          <cx:pt idx="42207">2.6699999999999999</cx:pt>
          <cx:pt idx="42208">2</cx:pt>
          <cx:pt idx="42209">2.6699999999999999</cx:pt>
          <cx:pt idx="42210">2.6699999999999999</cx:pt>
          <cx:pt idx="42211">3</cx:pt>
          <cx:pt idx="42212">2</cx:pt>
          <cx:pt idx="42213">2</cx:pt>
          <cx:pt idx="42214">2.3300000000000001</cx:pt>
          <cx:pt idx="42215">2.3300000000000001</cx:pt>
          <cx:pt idx="42216">1.3300000000000001</cx:pt>
          <cx:pt idx="42217">2</cx:pt>
          <cx:pt idx="42218">2.6699999999999999</cx:pt>
          <cx:pt idx="42219">1.6699999999999999</cx:pt>
          <cx:pt idx="42220">2</cx:pt>
          <cx:pt idx="42221">2</cx:pt>
          <cx:pt idx="42222">2.3300000000000001</cx:pt>
          <cx:pt idx="42223">1.6699999999999999</cx:pt>
          <cx:pt idx="42224">3</cx:pt>
          <cx:pt idx="42225">1.3300000000000001</cx:pt>
          <cx:pt idx="42226">1.6699999999999999</cx:pt>
          <cx:pt idx="42227">1.6699999999999999</cx:pt>
          <cx:pt idx="42228">2.3300000000000001</cx:pt>
          <cx:pt idx="42229">2.3300000000000001</cx:pt>
          <cx:pt idx="42230">1.6699999999999999</cx:pt>
          <cx:pt idx="42231">2.6699999999999999</cx:pt>
          <cx:pt idx="42232">2.3300000000000001</cx:pt>
          <cx:pt idx="42233">2.3300000000000001</cx:pt>
          <cx:pt idx="42234">2.3300000000000001</cx:pt>
          <cx:pt idx="42235">2.3300000000000001</cx:pt>
          <cx:pt idx="42236">2.6699999999999999</cx:pt>
          <cx:pt idx="42237">2</cx:pt>
          <cx:pt idx="42238">1.3300000000000001</cx:pt>
          <cx:pt idx="42239">2</cx:pt>
          <cx:pt idx="42240">1</cx:pt>
          <cx:pt idx="42241">2.6699999999999999</cx:pt>
          <cx:pt idx="42242">2.3300000000000001</cx:pt>
          <cx:pt idx="42243">2.835</cx:pt>
          <cx:pt idx="42244">2.6699999999999999</cx:pt>
          <cx:pt idx="42245">2.3300000000000001</cx:pt>
          <cx:pt idx="42246">2.3300000000000001</cx:pt>
          <cx:pt idx="42247">3</cx:pt>
          <cx:pt idx="42248">3</cx:pt>
          <cx:pt idx="42249">2</cx:pt>
          <cx:pt idx="42250">2.6699999999999999</cx:pt>
          <cx:pt idx="42251">2.5</cx:pt>
          <cx:pt idx="42252">2.335</cx:pt>
          <cx:pt idx="42253">2</cx:pt>
          <cx:pt idx="42254">3</cx:pt>
          <cx:pt idx="42255">2.5</cx:pt>
          <cx:pt idx="42256">2.3300000000000001</cx:pt>
          <cx:pt idx="42257">2.3300000000000001</cx:pt>
          <cx:pt idx="42258">1</cx:pt>
          <cx:pt idx="42259">2</cx:pt>
          <cx:pt idx="42260">3</cx:pt>
          <cx:pt idx="42261">1.3300000000000001</cx:pt>
          <cx:pt idx="42262">1.3300000000000001</cx:pt>
          <cx:pt idx="42263">1.6699999999999999</cx:pt>
          <cx:pt idx="42264">2.6699999999999999</cx:pt>
          <cx:pt idx="42265">2.6699999999999999</cx:pt>
          <cx:pt idx="42266">2.3300000000000001</cx:pt>
          <cx:pt idx="42267">3</cx:pt>
          <cx:pt idx="42268">2</cx:pt>
          <cx:pt idx="42269">1.335</cx:pt>
          <cx:pt idx="42270">1.3300000000000001</cx:pt>
          <cx:pt idx="42271">2</cx:pt>
          <cx:pt idx="42272">2.3300000000000001</cx:pt>
          <cx:pt idx="42273">1.6699999999999999</cx:pt>
          <cx:pt idx="42274">3</cx:pt>
          <cx:pt idx="42275">2</cx:pt>
          <cx:pt idx="42276">2.4466666666666668</cx:pt>
          <cx:pt idx="42277">3</cx:pt>
          <cx:pt idx="42278">3</cx:pt>
          <cx:pt idx="42279">2.6699999999999999</cx:pt>
          <cx:pt idx="42280">2.3300000000000001</cx:pt>
          <cx:pt idx="42281">2</cx:pt>
          <cx:pt idx="42282">2.6699999999999999</cx:pt>
          <cx:pt idx="42283">2.5</cx:pt>
          <cx:pt idx="42284">3</cx:pt>
          <cx:pt idx="42285">2</cx:pt>
          <cx:pt idx="42286">2.6699999999999999</cx:pt>
          <cx:pt idx="42287">2.3300000000000001</cx:pt>
          <cx:pt idx="42288">2</cx:pt>
          <cx:pt idx="42289">2.3300000000000001</cx:pt>
          <cx:pt idx="42290">1.6699999999999999</cx:pt>
          <cx:pt idx="42291">2.6699999999999999</cx:pt>
          <cx:pt idx="42292">1.6699999999999999</cx:pt>
          <cx:pt idx="42293">3</cx:pt>
          <cx:pt idx="42294">2.3300000000000001</cx:pt>
          <cx:pt idx="42295">2</cx:pt>
          <cx:pt idx="42296">1</cx:pt>
          <cx:pt idx="42297">2.5</cx:pt>
          <cx:pt idx="42298">2.6699999999999999</cx:pt>
          <cx:pt idx="42299">2.6699999999999999</cx:pt>
          <cx:pt idx="42300">1.6699999999999999</cx:pt>
          <cx:pt idx="42301">1.6699999999999999</cx:pt>
          <cx:pt idx="42302">1.6699999999999999</cx:pt>
          <cx:pt idx="42303">3</cx:pt>
          <cx:pt idx="42304">1.6699999999999999</cx:pt>
          <cx:pt idx="42305">2.6699999999999999</cx:pt>
          <cx:pt idx="42306">1</cx:pt>
          <cx:pt idx="42307">2.3300000000000001</cx:pt>
          <cx:pt idx="42308">2</cx:pt>
          <cx:pt idx="42309">2.6699999999999999</cx:pt>
          <cx:pt idx="42310">2.6699999999999999</cx:pt>
          <cx:pt idx="42311">3</cx:pt>
          <cx:pt idx="42312">1</cx:pt>
          <cx:pt idx="42313">2</cx:pt>
          <cx:pt idx="42314">2.6699999999999999</cx:pt>
          <cx:pt idx="42315">2.6699999999999999</cx:pt>
          <cx:pt idx="42316">2.6699999999999999</cx:pt>
          <cx:pt idx="42317">2</cx:pt>
          <cx:pt idx="42318">3</cx:pt>
          <cx:pt idx="42319">2</cx:pt>
          <cx:pt idx="42320">2.6699999999999999</cx:pt>
          <cx:pt idx="42321">2.6699999999999999</cx:pt>
          <cx:pt idx="42322">2.3300000000000001</cx:pt>
          <cx:pt idx="42323">2.6699999999999999</cx:pt>
          <cx:pt idx="42324">3</cx:pt>
          <cx:pt idx="42325">2</cx:pt>
          <cx:pt idx="42326">2.6699999999999999</cx:pt>
          <cx:pt idx="42327">2</cx:pt>
          <cx:pt idx="42328">2.6699999999999999</cx:pt>
          <cx:pt idx="42329">2</cx:pt>
          <cx:pt idx="42330">2.6699999999999999</cx:pt>
          <cx:pt idx="42331">1.6699999999999999</cx:pt>
          <cx:pt idx="42332">2.6699999999999999</cx:pt>
          <cx:pt idx="42333">1.6699999999999999</cx:pt>
          <cx:pt idx="42334">3</cx:pt>
          <cx:pt idx="42335">2.3300000000000001</cx:pt>
          <cx:pt idx="42336">3</cx:pt>
          <cx:pt idx="42337">2.6699999999999999</cx:pt>
          <cx:pt idx="42338">2.3300000000000001</cx:pt>
          <cx:pt idx="42339">1</cx:pt>
          <cx:pt idx="42340">2</cx:pt>
          <cx:pt idx="42341">1.8300000000000001</cx:pt>
          <cx:pt idx="42342">2.6699999999999999</cx:pt>
          <cx:pt idx="42343">2.3300000000000001</cx:pt>
          <cx:pt idx="42344">2</cx:pt>
          <cx:pt idx="42345">2.3300000000000001</cx:pt>
          <cx:pt idx="42346">2.3300000000000001</cx:pt>
          <cx:pt idx="42347">2.3300000000000001</cx:pt>
          <cx:pt idx="42348">1.6699999999999999</cx:pt>
          <cx:pt idx="42349">2</cx:pt>
          <cx:pt idx="42350">1</cx:pt>
          <cx:pt idx="42351">2.3300000000000001</cx:pt>
          <cx:pt idx="42352">2.3300000000000001</cx:pt>
          <cx:pt idx="42353">2</cx:pt>
          <cx:pt idx="42354">1.6699999999999999</cx:pt>
          <cx:pt idx="42355">1.6699999999999999</cx:pt>
          <cx:pt idx="42356">1.6699999999999999</cx:pt>
          <cx:pt idx="42357">2</cx:pt>
          <cx:pt idx="42358">3</cx:pt>
          <cx:pt idx="42359">3</cx:pt>
          <cx:pt idx="42360">2</cx:pt>
          <cx:pt idx="42361">2</cx:pt>
          <cx:pt idx="42362">2.6699999999999999</cx:pt>
          <cx:pt idx="42363">2.3300000000000001</cx:pt>
          <cx:pt idx="42364">2.3300000000000001</cx:pt>
          <cx:pt idx="42365">1.6699999999999999</cx:pt>
          <cx:pt idx="42366">2</cx:pt>
          <cx:pt idx="42367">2</cx:pt>
          <cx:pt idx="42368">2.7766666666666668</cx:pt>
          <cx:pt idx="42369">2.3300000000000001</cx:pt>
          <cx:pt idx="42370">2.3300000000000001</cx:pt>
          <cx:pt idx="42371">2.3300000000000001</cx:pt>
          <cx:pt idx="42372">2</cx:pt>
          <cx:pt idx="42373">1.6699999999999999</cx:pt>
          <cx:pt idx="42374">3</cx:pt>
          <cx:pt idx="42375">2.3300000000000001</cx:pt>
          <cx:pt idx="42376">2.3300000000000001</cx:pt>
          <cx:pt idx="42377">1.3300000000000001</cx:pt>
          <cx:pt idx="42378">2.6699999999999999</cx:pt>
          <cx:pt idx="42379">2</cx:pt>
          <cx:pt idx="42380">2</cx:pt>
          <cx:pt idx="42381">1.8300000000000001</cx:pt>
          <cx:pt idx="42382">3</cx:pt>
          <cx:pt idx="42383">1.3300000000000001</cx:pt>
          <cx:pt idx="42384">2</cx:pt>
          <cx:pt idx="42385">2.3300000000000001</cx:pt>
          <cx:pt idx="42386">2.3300000000000001</cx:pt>
          <cx:pt idx="42387">2.3300000000000001</cx:pt>
          <cx:pt idx="42388">1.3300000000000001</cx:pt>
          <cx:pt idx="42389">2.6699999999999999</cx:pt>
          <cx:pt idx="42390">2</cx:pt>
          <cx:pt idx="42391">2.3300000000000001</cx:pt>
          <cx:pt idx="42392">3</cx:pt>
          <cx:pt idx="42393">3</cx:pt>
          <cx:pt idx="42394">2</cx:pt>
          <cx:pt idx="42395">2</cx:pt>
          <cx:pt idx="42396">1.6699999999999999</cx:pt>
          <cx:pt idx="42397">1</cx:pt>
          <cx:pt idx="42398">2.3300000000000001</cx:pt>
          <cx:pt idx="42399">3</cx:pt>
          <cx:pt idx="42400">2</cx:pt>
          <cx:pt idx="42401">2.6699999999999999</cx:pt>
          <cx:pt idx="42402">2.6699999999999999</cx:pt>
          <cx:pt idx="42403">2.3300000000000001</cx:pt>
          <cx:pt idx="42404">2.3300000000000001</cx:pt>
          <cx:pt idx="42405">1.6699999999999999</cx:pt>
          <cx:pt idx="42406">2.3300000000000001</cx:pt>
          <cx:pt idx="42407">1.6699999999999999</cx:pt>
          <cx:pt idx="42408">2</cx:pt>
          <cx:pt idx="42409">2.3300000000000001</cx:pt>
          <cx:pt idx="42410">2</cx:pt>
          <cx:pt idx="42411">2.3300000000000001</cx:pt>
          <cx:pt idx="42412">2.6699999999999999</cx:pt>
          <cx:pt idx="42413">2</cx:pt>
          <cx:pt idx="42414">2</cx:pt>
          <cx:pt idx="42415">2.335</cx:pt>
          <cx:pt idx="42416">2</cx:pt>
          <cx:pt idx="42417">1.6699999999999999</cx:pt>
          <cx:pt idx="42418">2.3300000000000001</cx:pt>
          <cx:pt idx="42419">2</cx:pt>
          <cx:pt idx="42420">2.3300000000000001</cx:pt>
          <cx:pt idx="42421">2</cx:pt>
          <cx:pt idx="42422">2</cx:pt>
          <cx:pt idx="42423">2.335</cx:pt>
          <cx:pt idx="42424">2</cx:pt>
          <cx:pt idx="42425">1.6699999999999999</cx:pt>
          <cx:pt idx="42426">2</cx:pt>
          <cx:pt idx="42427">2.6699999999999999</cx:pt>
          <cx:pt idx="42428">1.3300000000000001</cx:pt>
          <cx:pt idx="42429">1.3300000000000001</cx:pt>
          <cx:pt idx="42430">2.25</cx:pt>
          <cx:pt idx="42431">2</cx:pt>
          <cx:pt idx="42432">3</cx:pt>
          <cx:pt idx="42433">2.6699999999999999</cx:pt>
          <cx:pt idx="42434">2</cx:pt>
          <cx:pt idx="42435">1.6699999999999999</cx:pt>
          <cx:pt idx="42436">1.6699999999999999</cx:pt>
          <cx:pt idx="42437">2.6699999999999999</cx:pt>
          <cx:pt idx="42438">1.6699999999999999</cx:pt>
          <cx:pt idx="42439">1.3300000000000001</cx:pt>
          <cx:pt idx="42440">2.6699999999999999</cx:pt>
          <cx:pt idx="42441">2.6699999999999999</cx:pt>
          <cx:pt idx="42442">3</cx:pt>
          <cx:pt idx="42443">1</cx:pt>
          <cx:pt idx="42444">2</cx:pt>
          <cx:pt idx="42445">2.6699999999999999</cx:pt>
          <cx:pt idx="42446">2</cx:pt>
          <cx:pt idx="42447">2</cx:pt>
          <cx:pt idx="42448">2.6699999999999999</cx:pt>
          <cx:pt idx="42449">3</cx:pt>
          <cx:pt idx="42450">2.3300000000000001</cx:pt>
          <cx:pt idx="42451">2</cx:pt>
          <cx:pt idx="42452">2.3300000000000001</cx:pt>
          <cx:pt idx="42453">2.3300000000000001</cx:pt>
          <cx:pt idx="42454">2.3300000000000001</cx:pt>
          <cx:pt idx="42455">2.6699999999999999</cx:pt>
          <cx:pt idx="42456">2.6699999999999999</cx:pt>
          <cx:pt idx="42457">2.6699999999999999</cx:pt>
          <cx:pt idx="42458">2.3300000000000001</cx:pt>
          <cx:pt idx="42459">2.6699999999999999</cx:pt>
          <cx:pt idx="42460">1.6699999999999999</cx:pt>
          <cx:pt idx="42461">2.3300000000000001</cx:pt>
          <cx:pt idx="42462">2.3300000000000001</cx:pt>
          <cx:pt idx="42463">2</cx:pt>
          <cx:pt idx="42464">2.6699999999999999</cx:pt>
          <cx:pt idx="42465">2.3300000000000001</cx:pt>
          <cx:pt idx="42466">2.3300000000000001</cx:pt>
          <cx:pt idx="42467">3</cx:pt>
          <cx:pt idx="42468">2.6699999999999999</cx:pt>
          <cx:pt idx="42469">2</cx:pt>
          <cx:pt idx="42470">1.3300000000000001</cx:pt>
          <cx:pt idx="42471">2.3300000000000001</cx:pt>
          <cx:pt idx="42472">2.6699999999999999</cx:pt>
          <cx:pt idx="42473">2.3300000000000001</cx:pt>
          <cx:pt idx="42474">3</cx:pt>
          <cx:pt idx="42475">1.3300000000000001</cx:pt>
          <cx:pt idx="42476">2.6699999999999999</cx:pt>
          <cx:pt idx="42477">2.3300000000000001</cx:pt>
          <cx:pt idx="42478">2</cx:pt>
          <cx:pt idx="42479">2.3300000000000001</cx:pt>
          <cx:pt idx="42480">1.6699999999999999</cx:pt>
          <cx:pt idx="42481">1.3300000000000001</cx:pt>
          <cx:pt idx="42482">2.3300000000000001</cx:pt>
          <cx:pt idx="42483">2.3300000000000001</cx:pt>
          <cx:pt idx="42484">3</cx:pt>
          <cx:pt idx="42485">1.6699999999999999</cx:pt>
          <cx:pt idx="42486">1.3300000000000001</cx:pt>
          <cx:pt idx="42487">2.6699999999999999</cx:pt>
          <cx:pt idx="42488">2.6699999999999999</cx:pt>
          <cx:pt idx="42489">2.5</cx:pt>
          <cx:pt idx="42490">2.3300000000000001</cx:pt>
          <cx:pt idx="42491">2.3300000000000001</cx:pt>
          <cx:pt idx="42492">2</cx:pt>
          <cx:pt idx="42493">2.6699999999999999</cx:pt>
          <cx:pt idx="42494">2.6699999999999999</cx:pt>
          <cx:pt idx="42495">2.6699999999999999</cx:pt>
          <cx:pt idx="42496">3</cx:pt>
          <cx:pt idx="42497">1.6699999999999999</cx:pt>
          <cx:pt idx="42498">2.1699999999999999</cx:pt>
          <cx:pt idx="42499">2.6699999999999999</cx:pt>
          <cx:pt idx="42500">1.6699999999999999</cx:pt>
          <cx:pt idx="42501">2.3300000000000001</cx:pt>
          <cx:pt idx="42502">1</cx:pt>
          <cx:pt idx="42503">2.6699999999999999</cx:pt>
          <cx:pt idx="42504">2.6699999999999999</cx:pt>
          <cx:pt idx="42505">2.3300000000000001</cx:pt>
          <cx:pt idx="42506">1.6699999999999999</cx:pt>
          <cx:pt idx="42507">2.6699999999999999</cx:pt>
          <cx:pt idx="42508">2.6699999999999999</cx:pt>
          <cx:pt idx="42509">3</cx:pt>
          <cx:pt idx="42510">2.3300000000000001</cx:pt>
          <cx:pt idx="42511">2.3333333333333335</cx:pt>
          <cx:pt idx="42512">2.6699999999999999</cx:pt>
          <cx:pt idx="42513">1.6699999999999999</cx:pt>
          <cx:pt idx="42514">2</cx:pt>
          <cx:pt idx="42515">2</cx:pt>
          <cx:pt idx="42516">2</cx:pt>
          <cx:pt idx="42517">2</cx:pt>
          <cx:pt idx="42518">2</cx:pt>
          <cx:pt idx="42519">2.335</cx:pt>
          <cx:pt idx="42520">3</cx:pt>
          <cx:pt idx="42521">2.3300000000000001</cx:pt>
          <cx:pt idx="42522">3</cx:pt>
          <cx:pt idx="42523">2.6699999999999999</cx:pt>
          <cx:pt idx="42524">1.3300000000000001</cx:pt>
          <cx:pt idx="42525">2</cx:pt>
          <cx:pt idx="42526">1.6699999999999999</cx:pt>
          <cx:pt idx="42527">3</cx:pt>
          <cx:pt idx="42528">2.3300000000000001</cx:pt>
          <cx:pt idx="42529">2.3300000000000001</cx:pt>
          <cx:pt idx="42530">2.6699999999999999</cx:pt>
          <cx:pt idx="42531">2.3300000000000001</cx:pt>
          <cx:pt idx="42532">1.6699999999999999</cx:pt>
          <cx:pt idx="42533">2</cx:pt>
          <cx:pt idx="42534">2</cx:pt>
          <cx:pt idx="42535">2.6699999999999999</cx:pt>
          <cx:pt idx="42536">1.6699999999999999</cx:pt>
          <cx:pt idx="42537">2.3300000000000001</cx:pt>
          <cx:pt idx="42538">2.3300000000000001</cx:pt>
          <cx:pt idx="42539">2.3300000000000001</cx:pt>
          <cx:pt idx="42540">2.5566666666666666</cx:pt>
          <cx:pt idx="42541">3</cx:pt>
          <cx:pt idx="42542">2.6699999999999999</cx:pt>
          <cx:pt idx="42543">2.3300000000000001</cx:pt>
          <cx:pt idx="42544">2</cx:pt>
          <cx:pt idx="42545">2.6699999999999999</cx:pt>
          <cx:pt idx="42546">3</cx:pt>
          <cx:pt idx="42547">3</cx:pt>
          <cx:pt idx="42548">2</cx:pt>
          <cx:pt idx="42549">2</cx:pt>
          <cx:pt idx="42550">1.6699999999999999</cx:pt>
          <cx:pt idx="42551">2</cx:pt>
          <cx:pt idx="42552">2.6699999999999999</cx:pt>
          <cx:pt idx="42553">1.6699999999999999</cx:pt>
          <cx:pt idx="42554">2</cx:pt>
          <cx:pt idx="42555">1.3300000000000001</cx:pt>
          <cx:pt idx="42556">2.6699999999999999</cx:pt>
          <cx:pt idx="42557">2.6699999999999999</cx:pt>
          <cx:pt idx="42558">2.6699999999999999</cx:pt>
          <cx:pt idx="42559">2.6699999999999999</cx:pt>
          <cx:pt idx="42560">1.3300000000000001</cx:pt>
          <cx:pt idx="42561">2.3300000000000001</cx:pt>
          <cx:pt idx="42562">1</cx:pt>
          <cx:pt idx="42563">2.3300000000000001</cx:pt>
          <cx:pt idx="42564">1.6699999999999999</cx:pt>
          <cx:pt idx="42565">3</cx:pt>
          <cx:pt idx="42566">2.3300000000000001</cx:pt>
          <cx:pt idx="42567">2.6699999999999999</cx:pt>
          <cx:pt idx="42568">1.6699999999999999</cx:pt>
          <cx:pt idx="42569">2</cx:pt>
          <cx:pt idx="42570">2</cx:pt>
          <cx:pt idx="42571">1.3300000000000001</cx:pt>
          <cx:pt idx="42572">2.6699999999999999</cx:pt>
          <cx:pt idx="42573">1.3300000000000001</cx:pt>
          <cx:pt idx="42574">3</cx:pt>
          <cx:pt idx="42575">2</cx:pt>
          <cx:pt idx="42576">2.6699999999999999</cx:pt>
          <cx:pt idx="42577">2.6699999999999999</cx:pt>
          <cx:pt idx="42578">2.3300000000000001</cx:pt>
          <cx:pt idx="42579">2</cx:pt>
          <cx:pt idx="42580">2.3300000000000001</cx:pt>
          <cx:pt idx="42581">2</cx:pt>
          <cx:pt idx="42582">2.3300000000000001</cx:pt>
          <cx:pt idx="42583">2.165</cx:pt>
          <cx:pt idx="42584">3</cx:pt>
          <cx:pt idx="42585">2.1699999999999999</cx:pt>
          <cx:pt idx="42586">2</cx:pt>
          <cx:pt idx="42587">2.3300000000000001</cx:pt>
          <cx:pt idx="42588">2.3300000000000001</cx:pt>
          <cx:pt idx="42589">2.3300000000000001</cx:pt>
          <cx:pt idx="42590">2</cx:pt>
          <cx:pt idx="42591">2</cx:pt>
          <cx:pt idx="42592">2.3300000000000001</cx:pt>
          <cx:pt idx="42593">2</cx:pt>
          <cx:pt idx="42594">2.3300000000000001</cx:pt>
          <cx:pt idx="42595">2</cx:pt>
          <cx:pt idx="42596">2.3300000000000001</cx:pt>
          <cx:pt idx="42597">2.3300000000000001</cx:pt>
          <cx:pt idx="42598">1.6699999999999999</cx:pt>
          <cx:pt idx="42599">2.6699999999999999</cx:pt>
          <cx:pt idx="42600">3</cx:pt>
          <cx:pt idx="42601">2.6699999999999999</cx:pt>
          <cx:pt idx="42602">1.6699999999999999</cx:pt>
          <cx:pt idx="42603">1.665</cx:pt>
          <cx:pt idx="42604">2.3300000000000001</cx:pt>
          <cx:pt idx="42605">2.3300000000000001</cx:pt>
          <cx:pt idx="42606">2.165</cx:pt>
          <cx:pt idx="42607">3</cx:pt>
          <cx:pt idx="42608">1.6699999999999999</cx:pt>
          <cx:pt idx="42609">1</cx:pt>
          <cx:pt idx="42610">2.3300000000000001</cx:pt>
          <cx:pt idx="42611">2.3300000000000001</cx:pt>
          <cx:pt idx="42612">2.3300000000000001</cx:pt>
          <cx:pt idx="42613">2.3300000000000001</cx:pt>
          <cx:pt idx="42614">3</cx:pt>
          <cx:pt idx="42615">2</cx:pt>
          <cx:pt idx="42616">2</cx:pt>
          <cx:pt idx="42617">1.6699999999999999</cx:pt>
          <cx:pt idx="42618">1</cx:pt>
          <cx:pt idx="42619">2</cx:pt>
          <cx:pt idx="42620">2.6699999999999999</cx:pt>
          <cx:pt idx="42621">2</cx:pt>
          <cx:pt idx="42622">1</cx:pt>
          <cx:pt idx="42623">2.3300000000000001</cx:pt>
          <cx:pt idx="42624">2.6699999999999999</cx:pt>
          <cx:pt idx="42625">1</cx:pt>
          <cx:pt idx="42626">1.6699999999999999</cx:pt>
          <cx:pt idx="42627">2.6699999999999999</cx:pt>
          <cx:pt idx="42628">3</cx:pt>
          <cx:pt idx="42629">3</cx:pt>
          <cx:pt idx="42630">2.3300000000000001</cx:pt>
          <cx:pt idx="42631">2.3300000000000001</cx:pt>
          <cx:pt idx="42632">2</cx:pt>
          <cx:pt idx="42633">2.3300000000000001</cx:pt>
          <cx:pt idx="42634">2.3300000000000001</cx:pt>
          <cx:pt idx="42635">1.6699999999999999</cx:pt>
          <cx:pt idx="42636">2.3300000000000001</cx:pt>
          <cx:pt idx="42637">2</cx:pt>
          <cx:pt idx="42638">3</cx:pt>
          <cx:pt idx="42639">2.3300000000000001</cx:pt>
          <cx:pt idx="42640">2.3300000000000001</cx:pt>
          <cx:pt idx="42641">3</cx:pt>
          <cx:pt idx="42642">3</cx:pt>
          <cx:pt idx="42643">2.3300000000000001</cx:pt>
          <cx:pt idx="42644">2.3300000000000001</cx:pt>
          <cx:pt idx="42645">1.6699999999999999</cx:pt>
          <cx:pt idx="42646">1.6699999999999999</cx:pt>
          <cx:pt idx="42647">2</cx:pt>
          <cx:pt idx="42648">2.3300000000000001</cx:pt>
          <cx:pt idx="42649">1</cx:pt>
          <cx:pt idx="42650">2.3300000000000001</cx:pt>
          <cx:pt idx="42651">1.6699999999999999</cx:pt>
          <cx:pt idx="42652">2.6699999999999999</cx:pt>
          <cx:pt idx="42653">2.6699999999999999</cx:pt>
          <cx:pt idx="42654">2.3300000000000001</cx:pt>
          <cx:pt idx="42655">2.25</cx:pt>
          <cx:pt idx="42656">2</cx:pt>
          <cx:pt idx="42657">3</cx:pt>
          <cx:pt idx="42658">2</cx:pt>
          <cx:pt idx="42659">1.3300000000000001</cx:pt>
          <cx:pt idx="42660">2</cx:pt>
          <cx:pt idx="42661">1.3300000000000001</cx:pt>
          <cx:pt idx="42662">2.6699999999999999</cx:pt>
          <cx:pt idx="42663">2</cx:pt>
          <cx:pt idx="42664">1</cx:pt>
          <cx:pt idx="42665">2.165</cx:pt>
          <cx:pt idx="42666">2</cx:pt>
          <cx:pt idx="42667">2</cx:pt>
          <cx:pt idx="42668">2.6699999999999999</cx:pt>
          <cx:pt idx="42669">3</cx:pt>
          <cx:pt idx="42670">2.3300000000000001</cx:pt>
          <cx:pt idx="42671">2</cx:pt>
          <cx:pt idx="42672">2</cx:pt>
          <cx:pt idx="42673">2.3300000000000001</cx:pt>
          <cx:pt idx="42674">2.6699999999999999</cx:pt>
          <cx:pt idx="42675">3</cx:pt>
          <cx:pt idx="42676">2</cx:pt>
          <cx:pt idx="42677">2.3300000000000001</cx:pt>
          <cx:pt idx="42678">2.5</cx:pt>
          <cx:pt idx="42679">3</cx:pt>
          <cx:pt idx="42680">2</cx:pt>
          <cx:pt idx="42681">2</cx:pt>
          <cx:pt idx="42682">2.3300000000000001</cx:pt>
          <cx:pt idx="42683">3</cx:pt>
          <cx:pt idx="42684">1.3300000000000001</cx:pt>
          <cx:pt idx="42685">2.165</cx:pt>
          <cx:pt idx="42686">2.3300000000000001</cx:pt>
          <cx:pt idx="42687">3</cx:pt>
          <cx:pt idx="42688">2</cx:pt>
          <cx:pt idx="42689">2.6699999999999999</cx:pt>
          <cx:pt idx="42690">2.3333333333333335</cx:pt>
          <cx:pt idx="42691">2.1699999999999999</cx:pt>
          <cx:pt idx="42692">2.6699999999999999</cx:pt>
          <cx:pt idx="42693">2.3300000000000001</cx:pt>
          <cx:pt idx="42694">3</cx:pt>
          <cx:pt idx="42695">2.165</cx:pt>
          <cx:pt idx="42696">2</cx:pt>
          <cx:pt idx="42697">2.3300000000000001</cx:pt>
          <cx:pt idx="42698">2.3300000000000001</cx:pt>
          <cx:pt idx="42699">3</cx:pt>
          <cx:pt idx="42700">2.6699999999999999</cx:pt>
          <cx:pt idx="42701">3</cx:pt>
          <cx:pt idx="42702">2.3300000000000001</cx:pt>
          <cx:pt idx="42703">3</cx:pt>
          <cx:pt idx="42704">2.3300000000000001</cx:pt>
          <cx:pt idx="42705">2.3300000000000001</cx:pt>
          <cx:pt idx="42706">2.6699999999999999</cx:pt>
          <cx:pt idx="42707">1.6699999999999999</cx:pt>
          <cx:pt idx="42708">2</cx:pt>
          <cx:pt idx="42709">2.3300000000000001</cx:pt>
          <cx:pt idx="42710">3</cx:pt>
          <cx:pt idx="42711">2</cx:pt>
          <cx:pt idx="42712">2.5</cx:pt>
          <cx:pt idx="42713">2.3300000000000001</cx:pt>
          <cx:pt idx="42714">3</cx:pt>
          <cx:pt idx="42715">2</cx:pt>
          <cx:pt idx="42716">2</cx:pt>
          <cx:pt idx="42717">2.3300000000000001</cx:pt>
          <cx:pt idx="42718">2.3300000000000001</cx:pt>
          <cx:pt idx="42719">2.6699999999999999</cx:pt>
          <cx:pt idx="42720">2.6699999999999999</cx:pt>
          <cx:pt idx="42721">2.3300000000000001</cx:pt>
          <cx:pt idx="42722">2.3300000000000001</cx:pt>
          <cx:pt idx="42723">2</cx:pt>
          <cx:pt idx="42724">2</cx:pt>
          <cx:pt idx="42725">2.3300000000000001</cx:pt>
          <cx:pt idx="42726">2.3300000000000001</cx:pt>
          <cx:pt idx="42727">1.3300000000000001</cx:pt>
          <cx:pt idx="42728">3</cx:pt>
          <cx:pt idx="42729">2.6699999999999999</cx:pt>
          <cx:pt idx="42730">2</cx:pt>
          <cx:pt idx="42731">2</cx:pt>
          <cx:pt idx="42732">2.6699999999999999</cx:pt>
          <cx:pt idx="42733">2.6699999999999999</cx:pt>
          <cx:pt idx="42734">1.6699999999999999</cx:pt>
          <cx:pt idx="42735">3</cx:pt>
          <cx:pt idx="42736">2.335</cx:pt>
          <cx:pt idx="42737">2</cx:pt>
          <cx:pt idx="42738">2.6699999999999999</cx:pt>
          <cx:pt idx="42739">2.6699999999999999</cx:pt>
          <cx:pt idx="42740">2</cx:pt>
          <cx:pt idx="42741">2.6699999999999999</cx:pt>
          <cx:pt idx="42742">2.165</cx:pt>
          <cx:pt idx="42743">2</cx:pt>
          <cx:pt idx="42744">2.6699999999999999</cx:pt>
          <cx:pt idx="42745">2.165</cx:pt>
          <cx:pt idx="42746">1.6699999999999999</cx:pt>
          <cx:pt idx="42747">2.3300000000000001</cx:pt>
          <cx:pt idx="42748">2.6699999999999999</cx:pt>
          <cx:pt idx="42749">1.6699999999999999</cx:pt>
          <cx:pt idx="42750">2.6699999999999999</cx:pt>
          <cx:pt idx="42751">2.3300000000000001</cx:pt>
          <cx:pt idx="42752">2.3300000000000001</cx:pt>
          <cx:pt idx="42753">2.3300000000000001</cx:pt>
          <cx:pt idx="42754">2</cx:pt>
          <cx:pt idx="42755">2.6699999999999999</cx:pt>
          <cx:pt idx="42756">2.3300000000000001</cx:pt>
          <cx:pt idx="42757">2.6699999999999999</cx:pt>
          <cx:pt idx="42758">2.5566666666666666</cx:pt>
          <cx:pt idx="42759">1.6699999999999999</cx:pt>
          <cx:pt idx="42760">2.6699999999999999</cx:pt>
          <cx:pt idx="42761">2.6699999999999999</cx:pt>
          <cx:pt idx="42762">2.5</cx:pt>
          <cx:pt idx="42763">2</cx:pt>
          <cx:pt idx="42764">2.3300000000000001</cx:pt>
          <cx:pt idx="42765">2.6699999999999999</cx:pt>
          <cx:pt idx="42766">2.3300000000000001</cx:pt>
          <cx:pt idx="42767">1.6699999999999999</cx:pt>
          <cx:pt idx="42768">2.3300000000000001</cx:pt>
          <cx:pt idx="42769">3</cx:pt>
          <cx:pt idx="42770">2.6699999999999999</cx:pt>
          <cx:pt idx="42771">1</cx:pt>
          <cx:pt idx="42772">2.6699999999999999</cx:pt>
          <cx:pt idx="42773">2.165</cx:pt>
          <cx:pt idx="42774">2</cx:pt>
          <cx:pt idx="42775">1.6699999999999999</cx:pt>
          <cx:pt idx="42776">1.6699999999999999</cx:pt>
          <cx:pt idx="42777">2.3300000000000001</cx:pt>
          <cx:pt idx="42778">3</cx:pt>
          <cx:pt idx="42779">2.3300000000000001</cx:pt>
          <cx:pt idx="42780">2.3300000000000001</cx:pt>
          <cx:pt idx="42781">2.6699999999999999</cx:pt>
          <cx:pt idx="42782">1.3300000000000001</cx:pt>
          <cx:pt idx="42783">2</cx:pt>
          <cx:pt idx="42784">2</cx:pt>
          <cx:pt idx="42785">2.6699999999999999</cx:pt>
          <cx:pt idx="42786">2.5</cx:pt>
          <cx:pt idx="42787">3</cx:pt>
          <cx:pt idx="42788">2.3300000000000001</cx:pt>
          <cx:pt idx="42789">2.6699999999999999</cx:pt>
          <cx:pt idx="42790">2</cx:pt>
          <cx:pt idx="42791">2.3300000000000001</cx:pt>
          <cx:pt idx="42792">2.3300000000000001</cx:pt>
          <cx:pt idx="42793">2</cx:pt>
          <cx:pt idx="42794">2</cx:pt>
          <cx:pt idx="42795">2.3300000000000001</cx:pt>
          <cx:pt idx="42796">2.6699999999999999</cx:pt>
          <cx:pt idx="42797">2.6699999999999999</cx:pt>
          <cx:pt idx="42798">1.3300000000000001</cx:pt>
          <cx:pt idx="42799">3</cx:pt>
          <cx:pt idx="42800">2</cx:pt>
          <cx:pt idx="42801">2.6699999999999999</cx:pt>
          <cx:pt idx="42802">2.6699999999999999</cx:pt>
          <cx:pt idx="42803">1.6699999999999999</cx:pt>
          <cx:pt idx="42804">1</cx:pt>
          <cx:pt idx="42805">1.6699999999999999</cx:pt>
          <cx:pt idx="42806">2.3300000000000001</cx:pt>
          <cx:pt idx="42807">2</cx:pt>
          <cx:pt idx="42808">2</cx:pt>
          <cx:pt idx="42809">2</cx:pt>
          <cx:pt idx="42810">3</cx:pt>
          <cx:pt idx="42811">2</cx:pt>
          <cx:pt idx="42812">2</cx:pt>
          <cx:pt idx="42813">2</cx:pt>
          <cx:pt idx="42814">2.6699999999999999</cx:pt>
          <cx:pt idx="42815">3</cx:pt>
          <cx:pt idx="42816">2.6699999999999999</cx:pt>
          <cx:pt idx="42817">2.3300000000000001</cx:pt>
          <cx:pt idx="42818">2</cx:pt>
          <cx:pt idx="42819">1.3300000000000001</cx:pt>
          <cx:pt idx="42820">2.3300000000000001</cx:pt>
          <cx:pt idx="42821">3</cx:pt>
          <cx:pt idx="42822">2</cx:pt>
          <cx:pt idx="42823">2.3300000000000001</cx:pt>
          <cx:pt idx="42824">2.6699999999999999</cx:pt>
          <cx:pt idx="42825">3</cx:pt>
          <cx:pt idx="42826">2</cx:pt>
          <cx:pt idx="42827">2.3300000000000001</cx:pt>
          <cx:pt idx="42828">2</cx:pt>
          <cx:pt idx="42829">3</cx:pt>
          <cx:pt idx="42830">2</cx:pt>
          <cx:pt idx="42831">1.6699999999999999</cx:pt>
          <cx:pt idx="42832">2.3300000000000001</cx:pt>
          <cx:pt idx="42833">2</cx:pt>
          <cx:pt idx="42834">1.6699999999999999</cx:pt>
          <cx:pt idx="42835">1.3300000000000001</cx:pt>
          <cx:pt idx="42836">2.6699999999999999</cx:pt>
          <cx:pt idx="42837">2.6699999999999999</cx:pt>
          <cx:pt idx="42838">2.3300000000000001</cx:pt>
          <cx:pt idx="42839">2.3300000000000001</cx:pt>
          <cx:pt idx="42840">2</cx:pt>
          <cx:pt idx="42841">2.6699999999999999</cx:pt>
          <cx:pt idx="42842">2.5</cx:pt>
          <cx:pt idx="42843">2.165</cx:pt>
          <cx:pt idx="42844">2.3300000000000001</cx:pt>
          <cx:pt idx="42845">1.3300000000000001</cx:pt>
          <cx:pt idx="42846">2</cx:pt>
          <cx:pt idx="42847">2.3300000000000001</cx:pt>
          <cx:pt idx="42848">1.3300000000000001</cx:pt>
          <cx:pt idx="42849">2</cx:pt>
          <cx:pt idx="42850">2.3300000000000001</cx:pt>
          <cx:pt idx="42851">2.3300000000000001</cx:pt>
          <cx:pt idx="42852">2.6699999999999999</cx:pt>
          <cx:pt idx="42853">2.3300000000000001</cx:pt>
          <cx:pt idx="42854">2.6699999999999999</cx:pt>
          <cx:pt idx="42855">2.6699999999999999</cx:pt>
          <cx:pt idx="42856">2.335</cx:pt>
          <cx:pt idx="42857">2.3300000000000001</cx:pt>
          <cx:pt idx="42858">1.3300000000000001</cx:pt>
          <cx:pt idx="42859">2</cx:pt>
          <cx:pt idx="42860">1.3300000000000001</cx:pt>
          <cx:pt idx="42861">1</cx:pt>
          <cx:pt idx="42862">2.5</cx:pt>
          <cx:pt idx="42863">2.3300000000000001</cx:pt>
          <cx:pt idx="42864">2.5</cx:pt>
          <cx:pt idx="42865">3</cx:pt>
          <cx:pt idx="42866">2.5</cx:pt>
          <cx:pt idx="42867">3</cx:pt>
          <cx:pt idx="42868">2.3300000000000001</cx:pt>
          <cx:pt idx="42869">1</cx:pt>
          <cx:pt idx="42870">2</cx:pt>
          <cx:pt idx="42871">2.3300000000000001</cx:pt>
          <cx:pt idx="42872">2.3300000000000001</cx:pt>
          <cx:pt idx="42873">2</cx:pt>
          <cx:pt idx="42874">1.6699999999999999</cx:pt>
          <cx:pt idx="42875">2</cx:pt>
          <cx:pt idx="42876">3</cx:pt>
          <cx:pt idx="42877">2</cx:pt>
          <cx:pt idx="42878">2.6699999999999999</cx:pt>
          <cx:pt idx="42879">3</cx:pt>
          <cx:pt idx="42880">2.3300000000000001</cx:pt>
          <cx:pt idx="42881">2</cx:pt>
          <cx:pt idx="42882">3</cx:pt>
          <cx:pt idx="42883">2</cx:pt>
          <cx:pt idx="42884">2.3300000000000001</cx:pt>
          <cx:pt idx="42885">2.3300000000000001</cx:pt>
          <cx:pt idx="42886">1.3300000000000001</cx:pt>
          <cx:pt idx="42887">2</cx:pt>
          <cx:pt idx="42888">2.6699999999999999</cx:pt>
          <cx:pt idx="42889">2.3300000000000001</cx:pt>
          <cx:pt idx="42890">1.6699999999999999</cx:pt>
          <cx:pt idx="42891">1.3300000000000001</cx:pt>
          <cx:pt idx="42892">2.1133333333333333</cx:pt>
          <cx:pt idx="42893">2</cx:pt>
          <cx:pt idx="42894">2.5</cx:pt>
          <cx:pt idx="42895">2</cx:pt>
          <cx:pt idx="42896">2.165</cx:pt>
          <cx:pt idx="42897">2</cx:pt>
          <cx:pt idx="42898">2</cx:pt>
          <cx:pt idx="42899">2.3300000000000001</cx:pt>
          <cx:pt idx="42900">1.6699999999999999</cx:pt>
          <cx:pt idx="42901">2.5</cx:pt>
          <cx:pt idx="42902">2</cx:pt>
          <cx:pt idx="42903">3</cx:pt>
          <cx:pt idx="42904">2.6699999999999999</cx:pt>
          <cx:pt idx="42905">1.6699999999999999</cx:pt>
          <cx:pt idx="42906">1.6699999999999999</cx:pt>
          <cx:pt idx="42907">2</cx:pt>
          <cx:pt idx="42908">2</cx:pt>
          <cx:pt idx="42909">1.3300000000000001</cx:pt>
          <cx:pt idx="42910">2.3300000000000001</cx:pt>
          <cx:pt idx="42911">3</cx:pt>
          <cx:pt idx="42912">2.3300000000000001</cx:pt>
          <cx:pt idx="42913">2.3300000000000001</cx:pt>
          <cx:pt idx="42914">2.3300000000000001</cx:pt>
          <cx:pt idx="42915">2.3300000000000001</cx:pt>
          <cx:pt idx="42916">2.3300000000000001</cx:pt>
          <cx:pt idx="42917">2</cx:pt>
          <cx:pt idx="42918">1.6699999999999999</cx:pt>
          <cx:pt idx="42919">3</cx:pt>
          <cx:pt idx="42920">3</cx:pt>
          <cx:pt idx="42921">1</cx:pt>
          <cx:pt idx="42922">3</cx:pt>
          <cx:pt idx="42923">3</cx:pt>
          <cx:pt idx="42924">2.3300000000000001</cx:pt>
          <cx:pt idx="42925">2</cx:pt>
          <cx:pt idx="42926">1.6699999999999999</cx:pt>
          <cx:pt idx="42927">2</cx:pt>
          <cx:pt idx="42928">1.3300000000000001</cx:pt>
          <cx:pt idx="42929">2.3300000000000001</cx:pt>
          <cx:pt idx="42930">2.3300000000000001</cx:pt>
          <cx:pt idx="42931">1.6699999999999999</cx:pt>
          <cx:pt idx="42932">2</cx:pt>
          <cx:pt idx="42933">2.6699999999999999</cx:pt>
          <cx:pt idx="42934">2.3300000000000001</cx:pt>
          <cx:pt idx="42935">2.3300000000000001</cx:pt>
          <cx:pt idx="42936">2.3300000000000001</cx:pt>
          <cx:pt idx="42937">1.6699999999999999</cx:pt>
          <cx:pt idx="42938">2.3300000000000001</cx:pt>
          <cx:pt idx="42939">1</cx:pt>
          <cx:pt idx="42940">1.3300000000000001</cx:pt>
          <cx:pt idx="42941">2.3300000000000001</cx:pt>
          <cx:pt idx="42942">2</cx:pt>
          <cx:pt idx="42943">2.335</cx:pt>
          <cx:pt idx="42944">3</cx:pt>
          <cx:pt idx="42945">2.6699999999999999</cx:pt>
          <cx:pt idx="42946">2.3300000000000001</cx:pt>
          <cx:pt idx="42947">2</cx:pt>
          <cx:pt idx="42948">2.4466666666666668</cx:pt>
          <cx:pt idx="42949">3</cx:pt>
          <cx:pt idx="42950">1.6699999999999999</cx:pt>
          <cx:pt idx="42951">2.3300000000000001</cx:pt>
          <cx:pt idx="42952">2.3300000000000001</cx:pt>
          <cx:pt idx="42953">1</cx:pt>
          <cx:pt idx="42954">2</cx:pt>
          <cx:pt idx="42955">2.3300000000000001</cx:pt>
          <cx:pt idx="42956">2.3300000000000001</cx:pt>
          <cx:pt idx="42957">1.3300000000000001</cx:pt>
          <cx:pt idx="42958">2.6699999999999999</cx:pt>
          <cx:pt idx="42959">2.6699999999999999</cx:pt>
          <cx:pt idx="42960">3</cx:pt>
          <cx:pt idx="42961">2.3300000000000001</cx:pt>
          <cx:pt idx="42962">2.6699999999999999</cx:pt>
          <cx:pt idx="42963">1.3300000000000001</cx:pt>
          <cx:pt idx="42964">2.5</cx:pt>
          <cx:pt idx="42965">3</cx:pt>
          <cx:pt idx="42966">3</cx:pt>
          <cx:pt idx="42967">2.6699999999999999</cx:pt>
          <cx:pt idx="42968">2</cx:pt>
          <cx:pt idx="42969">2.3300000000000001</cx:pt>
          <cx:pt idx="42970">3</cx:pt>
          <cx:pt idx="42971">1.6699999999999999</cx:pt>
          <cx:pt idx="42972">1.3300000000000001</cx:pt>
          <cx:pt idx="42973">2</cx:pt>
          <cx:pt idx="42974">2.3300000000000001</cx:pt>
          <cx:pt idx="42975">2.6699999999999999</cx:pt>
          <cx:pt idx="42976">1.6699999999999999</cx:pt>
          <cx:pt idx="42977">2</cx:pt>
          <cx:pt idx="42978">1.6699999999999999</cx:pt>
          <cx:pt idx="42979">1.6699999999999999</cx:pt>
          <cx:pt idx="42980">1.3300000000000001</cx:pt>
          <cx:pt idx="42981">2.3300000000000001</cx:pt>
          <cx:pt idx="42982">2</cx:pt>
          <cx:pt idx="42983">2.3300000000000001</cx:pt>
          <cx:pt idx="42984">2.6699999999999999</cx:pt>
          <cx:pt idx="42985">1.6699999999999999</cx:pt>
          <cx:pt idx="42986">2.3300000000000001</cx:pt>
          <cx:pt idx="42987">2</cx:pt>
          <cx:pt idx="42988">1.6699999999999999</cx:pt>
          <cx:pt idx="42989">1</cx:pt>
          <cx:pt idx="42990">2.3300000000000001</cx:pt>
          <cx:pt idx="42991">3</cx:pt>
          <cx:pt idx="42992">3</cx:pt>
          <cx:pt idx="42993">1.3300000000000001</cx:pt>
          <cx:pt idx="42994">2.3300000000000001</cx:pt>
          <cx:pt idx="42995">2.3300000000000001</cx:pt>
          <cx:pt idx="42996">2.665</cx:pt>
          <cx:pt idx="42997">2.3300000000000001</cx:pt>
          <cx:pt idx="42998">1.6699999999999999</cx:pt>
          <cx:pt idx="42999">1.6699999999999999</cx:pt>
          <cx:pt idx="43000">3</cx:pt>
          <cx:pt idx="43001">1.6699999999999999</cx:pt>
          <cx:pt idx="43002">2.3300000000000001</cx:pt>
          <cx:pt idx="43003">1.3300000000000001</cx:pt>
          <cx:pt idx="43004">2.6699999999999999</cx:pt>
          <cx:pt idx="43005">3</cx:pt>
          <cx:pt idx="43006">2.6699999999999999</cx:pt>
          <cx:pt idx="43007">2.165</cx:pt>
          <cx:pt idx="43008">2.3300000000000001</cx:pt>
          <cx:pt idx="43009">2.5</cx:pt>
          <cx:pt idx="43010">2.3300000000000001</cx:pt>
          <cx:pt idx="43011">2</cx:pt>
          <cx:pt idx="43012">2.3300000000000001</cx:pt>
          <cx:pt idx="43013">2</cx:pt>
          <cx:pt idx="43014">1.3300000000000001</cx:pt>
          <cx:pt idx="43015">1.6699999999999999</cx:pt>
          <cx:pt idx="43016">1.6699999999999999</cx:pt>
          <cx:pt idx="43017">2</cx:pt>
          <cx:pt idx="43018">2</cx:pt>
          <cx:pt idx="43019">2.3300000000000001</cx:pt>
          <cx:pt idx="43020">2</cx:pt>
          <cx:pt idx="43021">2.1099999999999999</cx:pt>
          <cx:pt idx="43022">2.3300000000000001</cx:pt>
          <cx:pt idx="43023">2.3300000000000001</cx:pt>
          <cx:pt idx="43024">2.3300000000000001</cx:pt>
          <cx:pt idx="43025">3</cx:pt>
          <cx:pt idx="43026">2</cx:pt>
          <cx:pt idx="43027">2.3300000000000001</cx:pt>
          <cx:pt idx="43028">2.3300000000000001</cx:pt>
          <cx:pt idx="43029">1.6699999999999999</cx:pt>
          <cx:pt idx="43030">2</cx:pt>
          <cx:pt idx="43031">2.3300000000000001</cx:pt>
          <cx:pt idx="43032">2.3300000000000001</cx:pt>
          <cx:pt idx="43033">3</cx:pt>
          <cx:pt idx="43034">3</cx:pt>
          <cx:pt idx="43035">2.3300000000000001</cx:pt>
          <cx:pt idx="43036">2.3300000000000001</cx:pt>
          <cx:pt idx="43037">2.6699999999999999</cx:pt>
          <cx:pt idx="43038">2.6699999999999999</cx:pt>
          <cx:pt idx="43039">3</cx:pt>
          <cx:pt idx="43040">2.6699999999999999</cx:pt>
          <cx:pt idx="43041">3</cx:pt>
          <cx:pt idx="43042">3</cx:pt>
          <cx:pt idx="43043">2.3300000000000001</cx:pt>
          <cx:pt idx="43044">1.6699999999999999</cx:pt>
          <cx:pt idx="43045">2.3300000000000001</cx:pt>
          <cx:pt idx="43046">2.3300000000000001</cx:pt>
          <cx:pt idx="43047">2</cx:pt>
          <cx:pt idx="43048">3</cx:pt>
          <cx:pt idx="43049">2</cx:pt>
          <cx:pt idx="43050">2.6699999999999999</cx:pt>
          <cx:pt idx="43051">2</cx:pt>
          <cx:pt idx="43052">1.6699999999999999</cx:pt>
          <cx:pt idx="43053">2.3300000000000001</cx:pt>
          <cx:pt idx="43054">2</cx:pt>
          <cx:pt idx="43055">2.6699999999999999</cx:pt>
          <cx:pt idx="43056">2.6699999999999999</cx:pt>
          <cx:pt idx="43057">3</cx:pt>
          <cx:pt idx="43058">2</cx:pt>
          <cx:pt idx="43059">1.6699999999999999</cx:pt>
          <cx:pt idx="43060">2.3300000000000001</cx:pt>
          <cx:pt idx="43061">2</cx:pt>
          <cx:pt idx="43062">2.835</cx:pt>
          <cx:pt idx="43063">2.3300000000000001</cx:pt>
          <cx:pt idx="43064">2</cx:pt>
          <cx:pt idx="43065">1.3300000000000001</cx:pt>
          <cx:pt idx="43066">2.3300000000000001</cx:pt>
          <cx:pt idx="43067">1.5</cx:pt>
          <cx:pt idx="43068">2.6699999999999999</cx:pt>
          <cx:pt idx="43069">1.3300000000000001</cx:pt>
          <cx:pt idx="43070">1.6699999999999999</cx:pt>
          <cx:pt idx="43071">2.4466666666666668</cx:pt>
          <cx:pt idx="43072">3</cx:pt>
          <cx:pt idx="43073">2.3300000000000001</cx:pt>
          <cx:pt idx="43074">2</cx:pt>
          <cx:pt idx="43075">2.3300000000000001</cx:pt>
          <cx:pt idx="43076">2</cx:pt>
          <cx:pt idx="43077">2.3300000000000001</cx:pt>
          <cx:pt idx="43078">2</cx:pt>
          <cx:pt idx="43079">2.6699999999999999</cx:pt>
          <cx:pt idx="43080">1.3300000000000001</cx:pt>
          <cx:pt idx="43081">1.6699999999999999</cx:pt>
          <cx:pt idx="43082">2</cx:pt>
          <cx:pt idx="43083">1.6699999999999999</cx:pt>
          <cx:pt idx="43084">2.6699999999999999</cx:pt>
          <cx:pt idx="43085">2.6699999999999999</cx:pt>
          <cx:pt idx="43086">3</cx:pt>
          <cx:pt idx="43087">2.165</cx:pt>
          <cx:pt idx="43088">1</cx:pt>
          <cx:pt idx="43089">2.6699999999999999</cx:pt>
          <cx:pt idx="43090">2.6699999999999999</cx:pt>
          <cx:pt idx="43091">2</cx:pt>
          <cx:pt idx="43092">3</cx:pt>
          <cx:pt idx="43093">2.6699999999999999</cx:pt>
          <cx:pt idx="43094">2.3300000000000001</cx:pt>
          <cx:pt idx="43095">2.3300000000000001</cx:pt>
          <cx:pt idx="43096">2.6699999999999999</cx:pt>
          <cx:pt idx="43097">2</cx:pt>
          <cx:pt idx="43098">3</cx:pt>
          <cx:pt idx="43099">3</cx:pt>
          <cx:pt idx="43100">1</cx:pt>
          <cx:pt idx="43101">1.6699999999999999</cx:pt>
          <cx:pt idx="43102">2.3300000000000001</cx:pt>
          <cx:pt idx="43103">2</cx:pt>
          <cx:pt idx="43104">1.6699999999999999</cx:pt>
          <cx:pt idx="43105">1.8300000000000001</cx:pt>
          <cx:pt idx="43106">2.165</cx:pt>
          <cx:pt idx="43107">2.3300000000000001</cx:pt>
          <cx:pt idx="43108">2</cx:pt>
          <cx:pt idx="43109">2.6699999999999999</cx:pt>
          <cx:pt idx="43110">2</cx:pt>
          <cx:pt idx="43111">2.3300000000000001</cx:pt>
          <cx:pt idx="43112">2.3300000000000001</cx:pt>
          <cx:pt idx="43113">2</cx:pt>
          <cx:pt idx="43114">3</cx:pt>
          <cx:pt idx="43115">1.3300000000000001</cx:pt>
          <cx:pt idx="43116">3</cx:pt>
          <cx:pt idx="43117">2.3300000000000001</cx:pt>
          <cx:pt idx="43118">2</cx:pt>
          <cx:pt idx="43119">2.6699999999999999</cx:pt>
          <cx:pt idx="43120">1</cx:pt>
          <cx:pt idx="43121">2</cx:pt>
          <cx:pt idx="43122">1.6699999999999999</cx:pt>
          <cx:pt idx="43123">2</cx:pt>
          <cx:pt idx="43124">2.6699999999999999</cx:pt>
          <cx:pt idx="43125">2.3300000000000001</cx:pt>
          <cx:pt idx="43126">2</cx:pt>
          <cx:pt idx="43127">1.5</cx:pt>
          <cx:pt idx="43128">1.6699999999999999</cx:pt>
          <cx:pt idx="43129">1.6699999999999999</cx:pt>
          <cx:pt idx="43130">2.3300000000000001</cx:pt>
          <cx:pt idx="43131">2.6699999999999999</cx:pt>
          <cx:pt idx="43132">2.3300000000000001</cx:pt>
          <cx:pt idx="43133">2.3300000000000001</cx:pt>
          <cx:pt idx="43134">2</cx:pt>
          <cx:pt idx="43135">2.3300000000000001</cx:pt>
          <cx:pt idx="43136">1.6699999999999999</cx:pt>
          <cx:pt idx="43137">2.3300000000000001</cx:pt>
          <cx:pt idx="43138">2.3300000000000001</cx:pt>
          <cx:pt idx="43139">2.3300000000000001</cx:pt>
          <cx:pt idx="43140">2.3300000000000001</cx:pt>
          <cx:pt idx="43141">2.3300000000000001</cx:pt>
          <cx:pt idx="43142">1.6699999999999999</cx:pt>
          <cx:pt idx="43143">1</cx:pt>
          <cx:pt idx="43144">2.6699999999999999</cx:pt>
          <cx:pt idx="43145">1.6699999999999999</cx:pt>
          <cx:pt idx="43146">2</cx:pt>
          <cx:pt idx="43147">3</cx:pt>
          <cx:pt idx="43148">2</cx:pt>
          <cx:pt idx="43149">3</cx:pt>
          <cx:pt idx="43150">1.6699999999999999</cx:pt>
          <cx:pt idx="43151">3</cx:pt>
          <cx:pt idx="43152">1.3300000000000001</cx:pt>
          <cx:pt idx="43153">2.6699999999999999</cx:pt>
          <cx:pt idx="43154">2</cx:pt>
          <cx:pt idx="43155">1.6699999999999999</cx:pt>
          <cx:pt idx="43156">2.3300000000000001</cx:pt>
          <cx:pt idx="43157">2</cx:pt>
          <cx:pt idx="43158">2</cx:pt>
          <cx:pt idx="43159">1.6699999999999999</cx:pt>
          <cx:pt idx="43160">1.3300000000000001</cx:pt>
          <cx:pt idx="43161">3</cx:pt>
          <cx:pt idx="43162">2.3300000000000001</cx:pt>
          <cx:pt idx="43163">2.6699999999999999</cx:pt>
          <cx:pt idx="43164">2.6699999999999999</cx:pt>
          <cx:pt idx="43165">2.3300000000000001</cx:pt>
          <cx:pt idx="43166">2.3300000000000001</cx:pt>
          <cx:pt idx="43167">2.5</cx:pt>
          <cx:pt idx="43168">2.3300000000000001</cx:pt>
          <cx:pt idx="43169">1.3300000000000001</cx:pt>
          <cx:pt idx="43170">1</cx:pt>
          <cx:pt idx="43171">2.6699999999999999</cx:pt>
          <cx:pt idx="43172">2.6699999999999999</cx:pt>
          <cx:pt idx="43173">2</cx:pt>
          <cx:pt idx="43174">2</cx:pt>
          <cx:pt idx="43175">2.6699999999999999</cx:pt>
          <cx:pt idx="43176">1.6699999999999999</cx:pt>
          <cx:pt idx="43177">1</cx:pt>
          <cx:pt idx="43178">1.3300000000000001</cx:pt>
          <cx:pt idx="43179">2</cx:pt>
          <cx:pt idx="43180">2.6699999999999999</cx:pt>
          <cx:pt idx="43181">3</cx:pt>
          <cx:pt idx="43182">3</cx:pt>
          <cx:pt idx="43183">2</cx:pt>
          <cx:pt idx="43184">3</cx:pt>
          <cx:pt idx="43185">1.6699999999999999</cx:pt>
          <cx:pt idx="43186">2.3300000000000001</cx:pt>
          <cx:pt idx="43187">3</cx:pt>
          <cx:pt idx="43188">2</cx:pt>
          <cx:pt idx="43189">3</cx:pt>
          <cx:pt idx="43190">3</cx:pt>
          <cx:pt idx="43191">1.6699999999999999</cx:pt>
          <cx:pt idx="43192">2.6699999999999999</cx:pt>
          <cx:pt idx="43193">3</cx:pt>
          <cx:pt idx="43194">2.6699999999999999</cx:pt>
          <cx:pt idx="43195">2.6699999999999999</cx:pt>
          <cx:pt idx="43196">1</cx:pt>
          <cx:pt idx="43197">2</cx:pt>
          <cx:pt idx="43198">2</cx:pt>
          <cx:pt idx="43199">2.6699999999999999</cx:pt>
          <cx:pt idx="43200">2</cx:pt>
          <cx:pt idx="43201">1.6699999999999999</cx:pt>
          <cx:pt idx="43202">2.3300000000000001</cx:pt>
          <cx:pt idx="43203">2.3300000000000001</cx:pt>
          <cx:pt idx="43204">2.3300000000000001</cx:pt>
          <cx:pt idx="43205">1.8300000000000001</cx:pt>
          <cx:pt idx="43206">2.3300000000000001</cx:pt>
          <cx:pt idx="43207">2.3300000000000001</cx:pt>
          <cx:pt idx="43208">2.3300000000000001</cx:pt>
          <cx:pt idx="43209">2</cx:pt>
          <cx:pt idx="43210">2.3300000000000001</cx:pt>
          <cx:pt idx="43211">2.3300000000000001</cx:pt>
          <cx:pt idx="43212">2</cx:pt>
          <cx:pt idx="43213">3</cx:pt>
          <cx:pt idx="43214">1.6699999999999999</cx:pt>
          <cx:pt idx="43215">2.6699999999999999</cx:pt>
          <cx:pt idx="43216">2.3300000000000001</cx:pt>
          <cx:pt idx="43217">1</cx:pt>
          <cx:pt idx="43218">1</cx:pt>
          <cx:pt idx="43219">2.3300000000000001</cx:pt>
          <cx:pt idx="43220">2</cx:pt>
          <cx:pt idx="43221">2.6699999999999999</cx:pt>
          <cx:pt idx="43222">2.3300000000000001</cx:pt>
          <cx:pt idx="43223">1.6699999999999999</cx:pt>
          <cx:pt idx="43224">2</cx:pt>
          <cx:pt idx="43225">2.6699999999999999</cx:pt>
          <cx:pt idx="43226">1.3300000000000001</cx:pt>
          <cx:pt idx="43227">3</cx:pt>
          <cx:pt idx="43228">3</cx:pt>
          <cx:pt idx="43229">3</cx:pt>
          <cx:pt idx="43230">2.5</cx:pt>
          <cx:pt idx="43231">2.6699999999999999</cx:pt>
          <cx:pt idx="43232">2.3300000000000001</cx:pt>
          <cx:pt idx="43233">3</cx:pt>
          <cx:pt idx="43234">1.6699999999999999</cx:pt>
          <cx:pt idx="43235">2.3300000000000001</cx:pt>
          <cx:pt idx="43236">2</cx:pt>
          <cx:pt idx="43237">2.6699999999999999</cx:pt>
          <cx:pt idx="43238">2</cx:pt>
          <cx:pt idx="43239">2.6699999999999999</cx:pt>
          <cx:pt idx="43240">2.6699999999999999</cx:pt>
          <cx:pt idx="43241">2.3300000000000001</cx:pt>
          <cx:pt idx="43242">2.6699999999999999</cx:pt>
          <cx:pt idx="43243">2.6699999999999999</cx:pt>
          <cx:pt idx="43244">3</cx:pt>
          <cx:pt idx="43245">1</cx:pt>
          <cx:pt idx="43246">2</cx:pt>
          <cx:pt idx="43247">2.6699999999999999</cx:pt>
          <cx:pt idx="43248">2.335</cx:pt>
          <cx:pt idx="43249">2</cx:pt>
          <cx:pt idx="43250">2</cx:pt>
          <cx:pt idx="43251">2.3300000000000001</cx:pt>
          <cx:pt idx="43252">2.6699999999999999</cx:pt>
          <cx:pt idx="43253">2.3300000000000001</cx:pt>
          <cx:pt idx="43254">1.3300000000000001</cx:pt>
          <cx:pt idx="43255">3</cx:pt>
          <cx:pt idx="43256">3</cx:pt>
          <cx:pt idx="43257">2</cx:pt>
          <cx:pt idx="43258">2</cx:pt>
          <cx:pt idx="43259">3</cx:pt>
          <cx:pt idx="43260">2.3300000000000001</cx:pt>
          <cx:pt idx="43261">1.6699999999999999</cx:pt>
          <cx:pt idx="43262">2.3300000000000001</cx:pt>
          <cx:pt idx="43263">2.1699999999999999</cx:pt>
          <cx:pt idx="43264">3</cx:pt>
          <cx:pt idx="43265">1.6699999999999999</cx:pt>
          <cx:pt idx="43266">3</cx:pt>
          <cx:pt idx="43267">1</cx:pt>
          <cx:pt idx="43268">2.3300000000000001</cx:pt>
          <cx:pt idx="43269">3</cx:pt>
          <cx:pt idx="43270">3</cx:pt>
          <cx:pt idx="43271">2.3300000000000001</cx:pt>
          <cx:pt idx="43272">2.5</cx:pt>
          <cx:pt idx="43273">2.6699999999999999</cx:pt>
          <cx:pt idx="43274">2.6699999999999999</cx:pt>
          <cx:pt idx="43275">1.3300000000000001</cx:pt>
          <cx:pt idx="43276">1</cx:pt>
          <cx:pt idx="43277">2.6699999999999999</cx:pt>
          <cx:pt idx="43278">1.6699999999999999</cx:pt>
          <cx:pt idx="43279">1</cx:pt>
          <cx:pt idx="43280">2</cx:pt>
          <cx:pt idx="43281">2.3300000000000001</cx:pt>
          <cx:pt idx="43282">2.6699999999999999</cx:pt>
          <cx:pt idx="43283">1.665</cx:pt>
          <cx:pt idx="43284">3</cx:pt>
          <cx:pt idx="43285">2.3300000000000001</cx:pt>
          <cx:pt idx="43286">2.5</cx:pt>
          <cx:pt idx="43287">3</cx:pt>
          <cx:pt idx="43288">2.6699999999999999</cx:pt>
          <cx:pt idx="43289">2</cx:pt>
          <cx:pt idx="43290">1.6699999999999999</cx:pt>
          <cx:pt idx="43291">2.3300000000000001</cx:pt>
          <cx:pt idx="43292">2.3300000000000001</cx:pt>
          <cx:pt idx="43293">3</cx:pt>
          <cx:pt idx="43294">2.3300000000000001</cx:pt>
          <cx:pt idx="43295">2</cx:pt>
          <cx:pt idx="43296">2.6699999999999999</cx:pt>
          <cx:pt idx="43297">3</cx:pt>
          <cx:pt idx="43298">2.3300000000000001</cx:pt>
          <cx:pt idx="43299">2.6699999999999999</cx:pt>
          <cx:pt idx="43300">2.6699999999999999</cx:pt>
          <cx:pt idx="43301">2</cx:pt>
          <cx:pt idx="43302">2.6699999999999999</cx:pt>
          <cx:pt idx="43303">1.6699999999999999</cx:pt>
          <cx:pt idx="43304">3</cx:pt>
          <cx:pt idx="43305">2.3300000000000001</cx:pt>
          <cx:pt idx="43306">2.6699999999999999</cx:pt>
          <cx:pt idx="43307">2.5</cx:pt>
          <cx:pt idx="43308">3</cx:pt>
          <cx:pt idx="43309">2.6699999999999999</cx:pt>
          <cx:pt idx="43310">2</cx:pt>
          <cx:pt idx="43311">1.6699999999999999</cx:pt>
          <cx:pt idx="43312">2.6699999999999999</cx:pt>
          <cx:pt idx="43313">2.6699999999999999</cx:pt>
          <cx:pt idx="43314">2</cx:pt>
          <cx:pt idx="43315">2.6699999999999999</cx:pt>
          <cx:pt idx="43316">2.3300000000000001</cx:pt>
          <cx:pt idx="43317">2</cx:pt>
          <cx:pt idx="43318">2.3300000000000001</cx:pt>
          <cx:pt idx="43319">2.3300000000000001</cx:pt>
          <cx:pt idx="43320">2</cx:pt>
          <cx:pt idx="43321">2.3300000000000001</cx:pt>
          <cx:pt idx="43322">2</cx:pt>
          <cx:pt idx="43323">1.6699999999999999</cx:pt>
          <cx:pt idx="43324">1.6699999999999999</cx:pt>
          <cx:pt idx="43325">2</cx:pt>
          <cx:pt idx="43326">2.6699999999999999</cx:pt>
          <cx:pt idx="43327">2</cx:pt>
          <cx:pt idx="43328">1.6699999999999999</cx:pt>
          <cx:pt idx="43329">3</cx:pt>
          <cx:pt idx="43330">2.6699999999999999</cx:pt>
          <cx:pt idx="43331">2.6699999999999999</cx:pt>
          <cx:pt idx="43332">2.3300000000000001</cx:pt>
          <cx:pt idx="43333">3</cx:pt>
          <cx:pt idx="43334">2.3300000000000001</cx:pt>
          <cx:pt idx="43335">2.3300000000000001</cx:pt>
          <cx:pt idx="43336">2.1699999999999999</cx:pt>
          <cx:pt idx="43337">1.6699999999999999</cx:pt>
          <cx:pt idx="43338">1.6699999999999999</cx:pt>
          <cx:pt idx="43339">2.6699999999999999</cx:pt>
          <cx:pt idx="43340">2.3300000000000001</cx:pt>
          <cx:pt idx="43341">1.3300000000000001</cx:pt>
          <cx:pt idx="43342">3</cx:pt>
          <cx:pt idx="43343">2.3300000000000001</cx:pt>
          <cx:pt idx="43344">2</cx:pt>
          <cx:pt idx="43345">2.3300000000000001</cx:pt>
          <cx:pt idx="43346">2.3300000000000001</cx:pt>
          <cx:pt idx="43347">3</cx:pt>
          <cx:pt idx="43348">2.3300000000000001</cx:pt>
          <cx:pt idx="43349">2.3300000000000001</cx:pt>
          <cx:pt idx="43350">2.6699999999999999</cx:pt>
          <cx:pt idx="43351">2</cx:pt>
          <cx:pt idx="43352">2.6699999999999999</cx:pt>
          <cx:pt idx="43353">2</cx:pt>
          <cx:pt idx="43354">1.3300000000000001</cx:pt>
          <cx:pt idx="43355">2.3300000000000001</cx:pt>
          <cx:pt idx="43356">2</cx:pt>
          <cx:pt idx="43357">2</cx:pt>
          <cx:pt idx="43358">3</cx:pt>
          <cx:pt idx="43359">1.6699999999999999</cx:pt>
          <cx:pt idx="43360">3</cx:pt>
          <cx:pt idx="43361">2.6699999999999999</cx:pt>
          <cx:pt idx="43362">1.3300000000000001</cx:pt>
          <cx:pt idx="43363">2.3300000000000001</cx:pt>
          <cx:pt idx="43364">2.3300000000000001</cx:pt>
          <cx:pt idx="43365">2.6699999999999999</cx:pt>
          <cx:pt idx="43366">2.6699999999999999</cx:pt>
          <cx:pt idx="43367">2.3300000000000001</cx:pt>
          <cx:pt idx="43368">2</cx:pt>
          <cx:pt idx="43369">2.6699999999999999</cx:pt>
          <cx:pt idx="43370">2.6699999999999999</cx:pt>
          <cx:pt idx="43371">3</cx:pt>
          <cx:pt idx="43372">1.6699999999999999</cx:pt>
          <cx:pt idx="43373">2.3300000000000001</cx:pt>
          <cx:pt idx="43374">2</cx:pt>
          <cx:pt idx="43375">2.835</cx:pt>
          <cx:pt idx="43376">2</cx:pt>
          <cx:pt idx="43377">2.3300000000000001</cx:pt>
          <cx:pt idx="43378">2</cx:pt>
          <cx:pt idx="43379">1</cx:pt>
          <cx:pt idx="43380">1.6699999999999999</cx:pt>
          <cx:pt idx="43381">2.3300000000000001</cx:pt>
          <cx:pt idx="43382">2.3300000000000001</cx:pt>
          <cx:pt idx="43383">2.3300000000000001</cx:pt>
          <cx:pt idx="43384">2.3300000000000001</cx:pt>
          <cx:pt idx="43385">2.6699999999999999</cx:pt>
          <cx:pt idx="43386">2</cx:pt>
          <cx:pt idx="43387">2.3300000000000001</cx:pt>
          <cx:pt idx="43388">2</cx:pt>
          <cx:pt idx="43389">3</cx:pt>
          <cx:pt idx="43390">2</cx:pt>
          <cx:pt idx="43391">3</cx:pt>
          <cx:pt idx="43392">2.3300000000000001</cx:pt>
          <cx:pt idx="43393">3</cx:pt>
          <cx:pt idx="43394">3</cx:pt>
          <cx:pt idx="43395">2</cx:pt>
          <cx:pt idx="43396">1.6699999999999999</cx:pt>
          <cx:pt idx="43397">2.3300000000000001</cx:pt>
          <cx:pt idx="43398">2.3300000000000001</cx:pt>
          <cx:pt idx="43399">1.3300000000000001</cx:pt>
          <cx:pt idx="43400">2.3300000000000001</cx:pt>
          <cx:pt idx="43401">2</cx:pt>
          <cx:pt idx="43402">2</cx:pt>
          <cx:pt idx="43403">2.835</cx:pt>
          <cx:pt idx="43404">2.6699999999999999</cx:pt>
          <cx:pt idx="43405">2.6699999999999999</cx:pt>
          <cx:pt idx="43406">2.3300000000000001</cx:pt>
          <cx:pt idx="43407">3</cx:pt>
          <cx:pt idx="43408">2.3300000000000001</cx:pt>
          <cx:pt idx="43409">2.3300000000000001</cx:pt>
          <cx:pt idx="43410">3</cx:pt>
          <cx:pt idx="43411">2.3300000000000001</cx:pt>
          <cx:pt idx="43412">1.665</cx:pt>
          <cx:pt idx="43413">2.3300000000000001</cx:pt>
          <cx:pt idx="43414">2.3300000000000001</cx:pt>
          <cx:pt idx="43415">2.3300000000000001</cx:pt>
          <cx:pt idx="43416">2.3300000000000001</cx:pt>
          <cx:pt idx="43417">2</cx:pt>
          <cx:pt idx="43418">2</cx:pt>
          <cx:pt idx="43419">2.6699999999999999</cx:pt>
          <cx:pt idx="43420">1.6699999999999999</cx:pt>
          <cx:pt idx="43421">2.3300000000000001</cx:pt>
          <cx:pt idx="43422">1</cx:pt>
          <cx:pt idx="43423">2.3300000000000001</cx:pt>
          <cx:pt idx="43424">2.6699999999999999</cx:pt>
          <cx:pt idx="43425">1.6699999999999999</cx:pt>
          <cx:pt idx="43426">1.6699999999999999</cx:pt>
          <cx:pt idx="43427">2.3300000000000001</cx:pt>
          <cx:pt idx="43428">2</cx:pt>
          <cx:pt idx="43429">1</cx:pt>
          <cx:pt idx="43430">2.835</cx:pt>
          <cx:pt idx="43431">2.5</cx:pt>
          <cx:pt idx="43432">2</cx:pt>
          <cx:pt idx="43433">2.3300000000000001</cx:pt>
          <cx:pt idx="43434">1.6699999999999999</cx:pt>
          <cx:pt idx="43435">2</cx:pt>
          <cx:pt idx="43436">2.6699999999999999</cx:pt>
          <cx:pt idx="43437">2.3300000000000001</cx:pt>
          <cx:pt idx="43438">1.3300000000000001</cx:pt>
          <cx:pt idx="43439">2.3300000000000001</cx:pt>
          <cx:pt idx="43440">2.6699999999999999</cx:pt>
          <cx:pt idx="43441">2.6699999999999999</cx:pt>
          <cx:pt idx="43442">1</cx:pt>
          <cx:pt idx="43443">1.3300000000000001</cx:pt>
          <cx:pt idx="43444">2</cx:pt>
          <cx:pt idx="43445">2</cx:pt>
          <cx:pt idx="43446">2.3300000000000001</cx:pt>
          <cx:pt idx="43447">1.6699999999999999</cx:pt>
          <cx:pt idx="43448">2.3300000000000001</cx:pt>
          <cx:pt idx="43449">2.3300000000000001</cx:pt>
          <cx:pt idx="43450">2.3333333333333335</cx:pt>
          <cx:pt idx="43451">2</cx:pt>
          <cx:pt idx="43452">3</cx:pt>
          <cx:pt idx="43453">2.3300000000000001</cx:pt>
          <cx:pt idx="43454">2.3300000000000001</cx:pt>
          <cx:pt idx="43455">1</cx:pt>
          <cx:pt idx="43456">2.6699999999999999</cx:pt>
          <cx:pt idx="43457">2.6699999999999999</cx:pt>
          <cx:pt idx="43458">2.335</cx:pt>
          <cx:pt idx="43459">2</cx:pt>
          <cx:pt idx="43460">2.6699999999999999</cx:pt>
          <cx:pt idx="43461">2.6699999999999999</cx:pt>
          <cx:pt idx="43462">1.3300000000000001</cx:pt>
          <cx:pt idx="43463">3</cx:pt>
          <cx:pt idx="43464">2</cx:pt>
          <cx:pt idx="43465">3</cx:pt>
          <cx:pt idx="43466">2.6699999999999999</cx:pt>
          <cx:pt idx="43467">2.6699999999999999</cx:pt>
          <cx:pt idx="43468">1.3300000000000001</cx:pt>
          <cx:pt idx="43469">2.6699999999999999</cx:pt>
          <cx:pt idx="43470">2</cx:pt>
          <cx:pt idx="43471">2.6699999999999999</cx:pt>
          <cx:pt idx="43472">1.6699999999999999</cx:pt>
          <cx:pt idx="43473">1.6699999999999999</cx:pt>
          <cx:pt idx="43474">2.6699999999999999</cx:pt>
          <cx:pt idx="43475">2.3300000000000001</cx:pt>
          <cx:pt idx="43476">2.3300000000000001</cx:pt>
          <cx:pt idx="43477">2</cx:pt>
          <cx:pt idx="43478">2.3300000000000001</cx:pt>
          <cx:pt idx="43479">2.3300000000000001</cx:pt>
          <cx:pt idx="43480">2</cx:pt>
          <cx:pt idx="43481">1</cx:pt>
          <cx:pt idx="43482">2.3300000000000001</cx:pt>
          <cx:pt idx="43483">2.3300000000000001</cx:pt>
          <cx:pt idx="43484">1.6699999999999999</cx:pt>
          <cx:pt idx="43485">2</cx:pt>
          <cx:pt idx="43486">2.3300000000000001</cx:pt>
          <cx:pt idx="43487">2</cx:pt>
          <cx:pt idx="43488">2.6699999999999999</cx:pt>
          <cx:pt idx="43489">2.3300000000000001</cx:pt>
          <cx:pt idx="43490">3</cx:pt>
          <cx:pt idx="43491">1.3300000000000001</cx:pt>
          <cx:pt idx="43492">2</cx:pt>
          <cx:pt idx="43493">2</cx:pt>
          <cx:pt idx="43494">2.3300000000000001</cx:pt>
          <cx:pt idx="43495">3</cx:pt>
          <cx:pt idx="43496">1</cx:pt>
          <cx:pt idx="43497">2.5</cx:pt>
          <cx:pt idx="43498">2.6699999999999999</cx:pt>
          <cx:pt idx="43499">2.665</cx:pt>
          <cx:pt idx="43500">2</cx:pt>
          <cx:pt idx="43501">2.3300000000000001</cx:pt>
          <cx:pt idx="43502">1.6699999999999999</cx:pt>
          <cx:pt idx="43503">2.6699999999999999</cx:pt>
          <cx:pt idx="43504">2</cx:pt>
          <cx:pt idx="43505">2.6699999999999999</cx:pt>
          <cx:pt idx="43506">2.3300000000000001</cx:pt>
          <cx:pt idx="43507">1.6699999999999999</cx:pt>
          <cx:pt idx="43508">2</cx:pt>
          <cx:pt idx="43509">2.3300000000000001</cx:pt>
          <cx:pt idx="43510">2</cx:pt>
          <cx:pt idx="43511">2.6699999999999999</cx:pt>
          <cx:pt idx="43512">2.665</cx:pt>
          <cx:pt idx="43513">2</cx:pt>
          <cx:pt idx="43514">2.665</cx:pt>
          <cx:pt idx="43515">2.3300000000000001</cx:pt>
          <cx:pt idx="43516">2.3300000000000001</cx:pt>
          <cx:pt idx="43517">2.5</cx:pt>
          <cx:pt idx="43518">2</cx:pt>
          <cx:pt idx="43519">1.6699999999999999</cx:pt>
          <cx:pt idx="43520">1.6699999999999999</cx:pt>
          <cx:pt idx="43521">2.3300000000000001</cx:pt>
          <cx:pt idx="43522">2.3300000000000001</cx:pt>
          <cx:pt idx="43523">2</cx:pt>
          <cx:pt idx="43524">2.3300000000000001</cx:pt>
          <cx:pt idx="43525">2</cx:pt>
          <cx:pt idx="43526">3</cx:pt>
          <cx:pt idx="43527">3</cx:pt>
          <cx:pt idx="43528">2.6699999999999999</cx:pt>
          <cx:pt idx="43529">3</cx:pt>
          <cx:pt idx="43530">2.6699999999999999</cx:pt>
          <cx:pt idx="43531">3</cx:pt>
          <cx:pt idx="43532">2.6699999999999999</cx:pt>
          <cx:pt idx="43533">2.3300000000000001</cx:pt>
          <cx:pt idx="43534">2.3300000000000001</cx:pt>
          <cx:pt idx="43535">3</cx:pt>
          <cx:pt idx="43536">3</cx:pt>
          <cx:pt idx="43537">2</cx:pt>
          <cx:pt idx="43538">2.3300000000000001</cx:pt>
          <cx:pt idx="43539">1.6699999999999999</cx:pt>
          <cx:pt idx="43540">2.3300000000000001</cx:pt>
          <cx:pt idx="43541">2.3300000000000001</cx:pt>
          <cx:pt idx="43542">2.3300000000000001</cx:pt>
          <cx:pt idx="43543">2</cx:pt>
          <cx:pt idx="43544">2.3300000000000001</cx:pt>
          <cx:pt idx="43545">2</cx:pt>
          <cx:pt idx="43546">2</cx:pt>
          <cx:pt idx="43547">2.6699999999999999</cx:pt>
          <cx:pt idx="43548">2.3300000000000001</cx:pt>
          <cx:pt idx="43549">2.3300000000000001</cx:pt>
          <cx:pt idx="43550">1.3300000000000001</cx:pt>
          <cx:pt idx="43551">1.6699999999999999</cx:pt>
          <cx:pt idx="43552">3</cx:pt>
          <cx:pt idx="43553">3</cx:pt>
          <cx:pt idx="43554">1.6699999999999999</cx:pt>
          <cx:pt idx="43555">2.3300000000000001</cx:pt>
          <cx:pt idx="43556">1.6699999999999999</cx:pt>
          <cx:pt idx="43557">3</cx:pt>
          <cx:pt idx="43558">2.3300000000000001</cx:pt>
          <cx:pt idx="43559">2.3300000000000001</cx:pt>
          <cx:pt idx="43560">3</cx:pt>
          <cx:pt idx="43561">2.3300000000000001</cx:pt>
          <cx:pt idx="43562">2.3300000000000001</cx:pt>
          <cx:pt idx="43563">1.3300000000000001</cx:pt>
          <cx:pt idx="43564">2.6699999999999999</cx:pt>
          <cx:pt idx="43565">2.3300000000000001</cx:pt>
          <cx:pt idx="43566">1.3300000000000001</cx:pt>
          <cx:pt idx="43567">2.6699999999999999</cx:pt>
          <cx:pt idx="43568">1.3300000000000001</cx:pt>
          <cx:pt idx="43569">1.3300000000000001</cx:pt>
          <cx:pt idx="43570">2</cx:pt>
          <cx:pt idx="43571">1.6699999999999999</cx:pt>
          <cx:pt idx="43572">2.3300000000000001</cx:pt>
          <cx:pt idx="43573">2</cx:pt>
          <cx:pt idx="43574">2.3300000000000001</cx:pt>
          <cx:pt idx="43575">2</cx:pt>
          <cx:pt idx="43576">1.6699999999999999</cx:pt>
          <cx:pt idx="43577">1</cx:pt>
          <cx:pt idx="43578">2.6699999999999999</cx:pt>
          <cx:pt idx="43579">2</cx:pt>
          <cx:pt idx="43580">1.6699999999999999</cx:pt>
          <cx:pt idx="43581">3</cx:pt>
          <cx:pt idx="43582">2.6699999999999999</cx:pt>
          <cx:pt idx="43583">2.3300000000000001</cx:pt>
          <cx:pt idx="43584">1.3300000000000001</cx:pt>
          <cx:pt idx="43585">1.3300000000000001</cx:pt>
          <cx:pt idx="43586">2</cx:pt>
          <cx:pt idx="43587">1.6699999999999999</cx:pt>
          <cx:pt idx="43588">2.3300000000000001</cx:pt>
          <cx:pt idx="43589">1.6699999999999999</cx:pt>
          <cx:pt idx="43590">2.6699999999999999</cx:pt>
          <cx:pt idx="43591">2</cx:pt>
          <cx:pt idx="43592">2.6699999999999999</cx:pt>
          <cx:pt idx="43593">3</cx:pt>
          <cx:pt idx="43594">2.6699999999999999</cx:pt>
          <cx:pt idx="43595">2.6699999999999999</cx:pt>
          <cx:pt idx="43596">2</cx:pt>
          <cx:pt idx="43597">2.6699999999999999</cx:pt>
          <cx:pt idx="43598">2.3300000000000001</cx:pt>
          <cx:pt idx="43599">1</cx:pt>
          <cx:pt idx="43600">2.6699999999999999</cx:pt>
          <cx:pt idx="43601">2.3300000000000001</cx:pt>
          <cx:pt idx="43602">2.3300000000000001</cx:pt>
          <cx:pt idx="43603">2.6699999999999999</cx:pt>
          <cx:pt idx="43604">1.3300000000000001</cx:pt>
          <cx:pt idx="43605">3</cx:pt>
          <cx:pt idx="43606">2.6699999999999999</cx:pt>
          <cx:pt idx="43607">2.3300000000000001</cx:pt>
          <cx:pt idx="43608">2.3300000000000001</cx:pt>
          <cx:pt idx="43609">2.6699999999999999</cx:pt>
          <cx:pt idx="43610">2.3300000000000001</cx:pt>
          <cx:pt idx="43611">2.6699999999999999</cx:pt>
          <cx:pt idx="43612">2</cx:pt>
          <cx:pt idx="43613">3</cx:pt>
          <cx:pt idx="43614">2.335</cx:pt>
          <cx:pt idx="43615">3</cx:pt>
          <cx:pt idx="43616">2.3300000000000001</cx:pt>
          <cx:pt idx="43617">2</cx:pt>
          <cx:pt idx="43618">2.3300000000000001</cx:pt>
          <cx:pt idx="43619">1.6699999999999999</cx:pt>
          <cx:pt idx="43620">2</cx:pt>
          <cx:pt idx="43621">3</cx:pt>
          <cx:pt idx="43622">2.3300000000000001</cx:pt>
          <cx:pt idx="43623">2.6699999999999999</cx:pt>
          <cx:pt idx="43624">2.5</cx:pt>
          <cx:pt idx="43625">1.6699999999999999</cx:pt>
          <cx:pt idx="43626">2.3300000000000001</cx:pt>
          <cx:pt idx="43627">1.3300000000000001</cx:pt>
          <cx:pt idx="43628">2</cx:pt>
          <cx:pt idx="43629">2</cx:pt>
          <cx:pt idx="43630">1.3300000000000001</cx:pt>
          <cx:pt idx="43631">2.6699999999999999</cx:pt>
          <cx:pt idx="43632">2.6699999999999999</cx:pt>
          <cx:pt idx="43633">1.6699999999999999</cx:pt>
          <cx:pt idx="43634">2</cx:pt>
          <cx:pt idx="43635">1.6699999999999999</cx:pt>
          <cx:pt idx="43636">2.3300000000000001</cx:pt>
          <cx:pt idx="43637">2</cx:pt>
          <cx:pt idx="43638">1.6699999999999999</cx:pt>
          <cx:pt idx="43639">2.3300000000000001</cx:pt>
          <cx:pt idx="43640">2.3300000000000001</cx:pt>
          <cx:pt idx="43641">3</cx:pt>
          <cx:pt idx="43642">2.6699999999999999</cx:pt>
          <cx:pt idx="43643">2.3300000000000001</cx:pt>
          <cx:pt idx="43644">2</cx:pt>
          <cx:pt idx="43645">1.6699999999999999</cx:pt>
          <cx:pt idx="43646">2.6699999999999999</cx:pt>
          <cx:pt idx="43647">2.6699999999999999</cx:pt>
          <cx:pt idx="43648">2.3300000000000001</cx:pt>
          <cx:pt idx="43649">1.3300000000000001</cx:pt>
          <cx:pt idx="43650">2.6699999999999999</cx:pt>
          <cx:pt idx="43651">3</cx:pt>
          <cx:pt idx="43652">2.165</cx:pt>
          <cx:pt idx="43653">2</cx:pt>
          <cx:pt idx="43654">1.835</cx:pt>
          <cx:pt idx="43655">1.6699999999999999</cx:pt>
          <cx:pt idx="43656">3</cx:pt>
          <cx:pt idx="43657">2.3300000000000001</cx:pt>
          <cx:pt idx="43658">3</cx:pt>
          <cx:pt idx="43659">2.3300000000000001</cx:pt>
          <cx:pt idx="43660">2</cx:pt>
          <cx:pt idx="43661">2.6699999999999999</cx:pt>
          <cx:pt idx="43662">2.6699999999999999</cx:pt>
          <cx:pt idx="43663">2.3300000000000001</cx:pt>
          <cx:pt idx="43664">2.6699999999999999</cx:pt>
          <cx:pt idx="43665">2</cx:pt>
          <cx:pt idx="43666">2.6699999999999999</cx:pt>
          <cx:pt idx="43667">1.6699999999999999</cx:pt>
          <cx:pt idx="43668">2.3300000000000001</cx:pt>
          <cx:pt idx="43669">2.6699999999999999</cx:pt>
          <cx:pt idx="43670">2.6699999999999999</cx:pt>
          <cx:pt idx="43671">2.6699999999999999</cx:pt>
          <cx:pt idx="43672">2.3300000000000001</cx:pt>
          <cx:pt idx="43673">2</cx:pt>
          <cx:pt idx="43674">2</cx:pt>
          <cx:pt idx="43675">2.3300000000000001</cx:pt>
          <cx:pt idx="43676">1.6699999999999999</cx:pt>
          <cx:pt idx="43677">2.3300000000000001</cx:pt>
          <cx:pt idx="43678">2.3300000000000001</cx:pt>
          <cx:pt idx="43679">2.6699999999999999</cx:pt>
          <cx:pt idx="43680">1.6699999999999999</cx:pt>
          <cx:pt idx="43681">3</cx:pt>
          <cx:pt idx="43682">3</cx:pt>
          <cx:pt idx="43683">2.6699999999999999</cx:pt>
          <cx:pt idx="43684">2</cx:pt>
          <cx:pt idx="43685">2.6699999999999999</cx:pt>
          <cx:pt idx="43686">2</cx:pt>
          <cx:pt idx="43687">1.6699999999999999</cx:pt>
          <cx:pt idx="43688">1.6699999999999999</cx:pt>
          <cx:pt idx="43689">2.6699999999999999</cx:pt>
          <cx:pt idx="43690">2.3300000000000001</cx:pt>
          <cx:pt idx="43691">2.3300000000000001</cx:pt>
          <cx:pt idx="43692">2.6699999999999999</cx:pt>
          <cx:pt idx="43693">2.3300000000000001</cx:pt>
          <cx:pt idx="43694">2.6699999999999999</cx:pt>
          <cx:pt idx="43695">1</cx:pt>
          <cx:pt idx="43696">2</cx:pt>
          <cx:pt idx="43697">1.3300000000000001</cx:pt>
          <cx:pt idx="43698">2.6699999999999999</cx:pt>
          <cx:pt idx="43699">1.3300000000000001</cx:pt>
          <cx:pt idx="43700">2.6699999999999999</cx:pt>
          <cx:pt idx="43701">2.3300000000000001</cx:pt>
          <cx:pt idx="43702">2.3300000000000001</cx:pt>
          <cx:pt idx="43703">2.6699999999999999</cx:pt>
          <cx:pt idx="43704">3</cx:pt>
          <cx:pt idx="43705">3</cx:pt>
          <cx:pt idx="43706">2.3300000000000001</cx:pt>
          <cx:pt idx="43707">2.3300000000000001</cx:pt>
          <cx:pt idx="43708">1.3300000000000001</cx:pt>
          <cx:pt idx="43709">2</cx:pt>
          <cx:pt idx="43710">2.3300000000000001</cx:pt>
          <cx:pt idx="43711">3</cx:pt>
          <cx:pt idx="43712">3</cx:pt>
          <cx:pt idx="43713">3</cx:pt>
          <cx:pt idx="43714">2.3300000000000001</cx:pt>
          <cx:pt idx="43715">2</cx:pt>
          <cx:pt idx="43716">3</cx:pt>
          <cx:pt idx="43717">2.6699999999999999</cx:pt>
          <cx:pt idx="43718">2.3300000000000001</cx:pt>
          <cx:pt idx="43719">3</cx:pt>
          <cx:pt idx="43720">1.6699999999999999</cx:pt>
          <cx:pt idx="43721">3</cx:pt>
          <cx:pt idx="43722">1</cx:pt>
          <cx:pt idx="43723">1.835</cx:pt>
          <cx:pt idx="43724">2.3300000000000001</cx:pt>
          <cx:pt idx="43725">1.3300000000000001</cx:pt>
          <cx:pt idx="43726">2</cx:pt>
          <cx:pt idx="43727">2.6699999999999999</cx:pt>
          <cx:pt idx="43728">1.3300000000000001</cx:pt>
          <cx:pt idx="43729">2</cx:pt>
          <cx:pt idx="43730">2.3300000000000001</cx:pt>
          <cx:pt idx="43731">1</cx:pt>
          <cx:pt idx="43732">2</cx:pt>
          <cx:pt idx="43733">1.6699999999999999</cx:pt>
          <cx:pt idx="43734">2.6699999999999999</cx:pt>
          <cx:pt idx="43735">2.6699999999999999</cx:pt>
          <cx:pt idx="43736">1</cx:pt>
          <cx:pt idx="43737">2</cx:pt>
          <cx:pt idx="43738">2</cx:pt>
          <cx:pt idx="43739">2.6699999999999999</cx:pt>
          <cx:pt idx="43740">2</cx:pt>
          <cx:pt idx="43741">2.3300000000000001</cx:pt>
          <cx:pt idx="43742">1.6699999999999999</cx:pt>
          <cx:pt idx="43743">2</cx:pt>
          <cx:pt idx="43744">2.6699999999999999</cx:pt>
          <cx:pt idx="43745">2.5</cx:pt>
          <cx:pt idx="43746">2.3300000000000001</cx:pt>
          <cx:pt idx="43747">1.6699999999999999</cx:pt>
          <cx:pt idx="43748">1.3300000000000001</cx:pt>
          <cx:pt idx="43749">2.3300000000000001</cx:pt>
          <cx:pt idx="43750">2.6699999999999999</cx:pt>
          <cx:pt idx="43751">2</cx:pt>
          <cx:pt idx="43752">2.335</cx:pt>
          <cx:pt idx="43753">2.3300000000000001</cx:pt>
          <cx:pt idx="43754">2.3300000000000001</cx:pt>
          <cx:pt idx="43755">1.6699999999999999</cx:pt>
          <cx:pt idx="43756">1.6699999999999999</cx:pt>
          <cx:pt idx="43757">2.6699999999999999</cx:pt>
          <cx:pt idx="43758">2.6699999999999999</cx:pt>
          <cx:pt idx="43759">2.3300000000000001</cx:pt>
          <cx:pt idx="43760">2.165</cx:pt>
          <cx:pt idx="43761">2.6699999999999999</cx:pt>
          <cx:pt idx="43762">3</cx:pt>
          <cx:pt idx="43763">2</cx:pt>
          <cx:pt idx="43764">2</cx:pt>
          <cx:pt idx="43765">2.6699999999999999</cx:pt>
          <cx:pt idx="43766">2</cx:pt>
          <cx:pt idx="43767">2.6699999999999999</cx:pt>
          <cx:pt idx="43768">2</cx:pt>
          <cx:pt idx="43769">3</cx:pt>
          <cx:pt idx="43770">2</cx:pt>
          <cx:pt idx="43771">1</cx:pt>
          <cx:pt idx="43772">2.3300000000000001</cx:pt>
          <cx:pt idx="43773">2</cx:pt>
          <cx:pt idx="43774">1.3300000000000001</cx:pt>
          <cx:pt idx="43775">1.6699999999999999</cx:pt>
          <cx:pt idx="43776">2</cx:pt>
          <cx:pt idx="43777">2.3300000000000001</cx:pt>
          <cx:pt idx="43778">1.3300000000000001</cx:pt>
          <cx:pt idx="43779">2</cx:pt>
          <cx:pt idx="43780">2.1099999999999999</cx:pt>
          <cx:pt idx="43781">2.6699999999999999</cx:pt>
          <cx:pt idx="43782">2</cx:pt>
          <cx:pt idx="43783">2.3300000000000001</cx:pt>
          <cx:pt idx="43784">2</cx:pt>
          <cx:pt idx="43785">3</cx:pt>
          <cx:pt idx="43786">3</cx:pt>
          <cx:pt idx="43787">2.3300000000000001</cx:pt>
          <cx:pt idx="43788">2.6699999999999999</cx:pt>
          <cx:pt idx="43789">2.6699999999999999</cx:pt>
          <cx:pt idx="43790">2.6699999999999999</cx:pt>
          <cx:pt idx="43791">2.3300000000000001</cx:pt>
          <cx:pt idx="43792">2.3300000000000001</cx:pt>
          <cx:pt idx="43793">2.3300000000000001</cx:pt>
          <cx:pt idx="43794">2.6699999999999999</cx:pt>
          <cx:pt idx="43795">1.6699999999999999</cx:pt>
          <cx:pt idx="43796">2.6699999999999999</cx:pt>
          <cx:pt idx="43797">3</cx:pt>
          <cx:pt idx="43798">2.3300000000000001</cx:pt>
          <cx:pt idx="43799">3</cx:pt>
          <cx:pt idx="43800">2</cx:pt>
          <cx:pt idx="43801">2</cx:pt>
          <cx:pt idx="43802">3</cx:pt>
          <cx:pt idx="43803">2.3300000000000001</cx:pt>
          <cx:pt idx="43804">2.3300000000000001</cx:pt>
          <cx:pt idx="43805">2</cx:pt>
          <cx:pt idx="43806">2.6699999999999999</cx:pt>
          <cx:pt idx="43807">2.3300000000000001</cx:pt>
          <cx:pt idx="43808">1.6699999999999999</cx:pt>
          <cx:pt idx="43809">2</cx:pt>
          <cx:pt idx="43810">2.3300000000000001</cx:pt>
          <cx:pt idx="43811">2.3300000000000001</cx:pt>
          <cx:pt idx="43812">1.3300000000000001</cx:pt>
          <cx:pt idx="43813">2</cx:pt>
          <cx:pt idx="43814">2.3300000000000001</cx:pt>
          <cx:pt idx="43815">1.6699999999999999</cx:pt>
          <cx:pt idx="43816">3</cx:pt>
          <cx:pt idx="43817">2.6699999999999999</cx:pt>
          <cx:pt idx="43818">2.6699999999999999</cx:pt>
          <cx:pt idx="43819">2</cx:pt>
          <cx:pt idx="43820">3</cx:pt>
          <cx:pt idx="43821">3</cx:pt>
          <cx:pt idx="43822">2.6699999999999999</cx:pt>
          <cx:pt idx="43823">2.5</cx:pt>
          <cx:pt idx="43824">2.6699999999999999</cx:pt>
          <cx:pt idx="43825">2.6699999999999999</cx:pt>
          <cx:pt idx="43826">2</cx:pt>
          <cx:pt idx="43827">1.8300000000000001</cx:pt>
          <cx:pt idx="43828">1.3300000000000001</cx:pt>
          <cx:pt idx="43829">2.3300000000000001</cx:pt>
          <cx:pt idx="43830">2.3300000000000001</cx:pt>
          <cx:pt idx="43831">2.3300000000000001</cx:pt>
          <cx:pt idx="43832">1</cx:pt>
          <cx:pt idx="43833">1.3300000000000001</cx:pt>
          <cx:pt idx="43834">2</cx:pt>
          <cx:pt idx="43835">2</cx:pt>
          <cx:pt idx="43836">1.3300000000000001</cx:pt>
          <cx:pt idx="43837">2.6699999999999999</cx:pt>
          <cx:pt idx="43838">1.3300000000000001</cx:pt>
          <cx:pt idx="43839">2.6699999999999999</cx:pt>
          <cx:pt idx="43840">1.3300000000000001</cx:pt>
          <cx:pt idx="43841">2</cx:pt>
          <cx:pt idx="43842">1</cx:pt>
          <cx:pt idx="43843">1.6699999999999999</cx:pt>
          <cx:pt idx="43844">2.6699999999999999</cx:pt>
          <cx:pt idx="43845">2.6699999999999999</cx:pt>
          <cx:pt idx="43846">1.6699999999999999</cx:pt>
          <cx:pt idx="43847">2.6699999999999999</cx:pt>
          <cx:pt idx="43848">3</cx:pt>
          <cx:pt idx="43849">3</cx:pt>
          <cx:pt idx="43850">1.665</cx:pt>
          <cx:pt idx="43851">2.3300000000000001</cx:pt>
          <cx:pt idx="43852">2.6699999999999999</cx:pt>
          <cx:pt idx="43853">2</cx:pt>
          <cx:pt idx="43854">2.6699999999999999</cx:pt>
          <cx:pt idx="43855">2.6699999999999999</cx:pt>
          <cx:pt idx="43856">2</cx:pt>
          <cx:pt idx="43857">1.6699999999999999</cx:pt>
          <cx:pt idx="43858">2</cx:pt>
          <cx:pt idx="43859">1.3300000000000001</cx:pt>
          <cx:pt idx="43860">2.3300000000000001</cx:pt>
          <cx:pt idx="43861">3</cx:pt>
          <cx:pt idx="43862">3</cx:pt>
          <cx:pt idx="43863">2.3300000000000001</cx:pt>
          <cx:pt idx="43864">2</cx:pt>
          <cx:pt idx="43865">2.6699999999999999</cx:pt>
          <cx:pt idx="43866">2.3300000000000001</cx:pt>
          <cx:pt idx="43867">2</cx:pt>
          <cx:pt idx="43868">3</cx:pt>
          <cx:pt idx="43869">1.8300000000000001</cx:pt>
          <cx:pt idx="43870">2.335</cx:pt>
          <cx:pt idx="43871">3</cx:pt>
          <cx:pt idx="43872">1</cx:pt>
          <cx:pt idx="43873">2.3300000000000001</cx:pt>
          <cx:pt idx="43874">2</cx:pt>
          <cx:pt idx="43875">2.6699999999999999</cx:pt>
          <cx:pt idx="43876">2.6699999999999999</cx:pt>
          <cx:pt idx="43877">2</cx:pt>
          <cx:pt idx="43878">2.3300000000000001</cx:pt>
          <cx:pt idx="43879">2.3300000000000001</cx:pt>
          <cx:pt idx="43880">2</cx:pt>
          <cx:pt idx="43881">2.6699999999999999</cx:pt>
          <cx:pt idx="43882">2.6699999999999999</cx:pt>
          <cx:pt idx="43883">1.6699999999999999</cx:pt>
          <cx:pt idx="43884">1.6699999999999999</cx:pt>
          <cx:pt idx="43885">2.6699999999999999</cx:pt>
          <cx:pt idx="43886">3</cx:pt>
          <cx:pt idx="43887">1.6699999999999999</cx:pt>
          <cx:pt idx="43888">2</cx:pt>
          <cx:pt idx="43889">2.6699999999999999</cx:pt>
          <cx:pt idx="43890">2</cx:pt>
          <cx:pt idx="43891">2.3300000000000001</cx:pt>
          <cx:pt idx="43892">2.6699999999999999</cx:pt>
          <cx:pt idx="43893">2</cx:pt>
          <cx:pt idx="43894">1.3300000000000001</cx:pt>
          <cx:pt idx="43895">2.6699999999999999</cx:pt>
          <cx:pt idx="43896">2.3300000000000001</cx:pt>
          <cx:pt idx="43897">2.6699999999999999</cx:pt>
          <cx:pt idx="43898">2.6699999999999999</cx:pt>
          <cx:pt idx="43899">2.3300000000000001</cx:pt>
          <cx:pt idx="43900">3</cx:pt>
          <cx:pt idx="43901">2</cx:pt>
          <cx:pt idx="43902">2.6699999999999999</cx:pt>
          <cx:pt idx="43903">2.5</cx:pt>
          <cx:pt idx="43904">2</cx:pt>
          <cx:pt idx="43905">2.6699999999999999</cx:pt>
          <cx:pt idx="43906">2.6699999999999999</cx:pt>
          <cx:pt idx="43907">2.1320000000000001</cx:pt>
          <cx:pt idx="43908">3</cx:pt>
          <cx:pt idx="43909">3</cx:pt>
          <cx:pt idx="43910">1.6699999999999999</cx:pt>
          <cx:pt idx="43911">2.6699999999999999</cx:pt>
          <cx:pt idx="43912">1.6699999999999999</cx:pt>
          <cx:pt idx="43913">3</cx:pt>
          <cx:pt idx="43914">2.3300000000000001</cx:pt>
          <cx:pt idx="43915">2.3300000000000001</cx:pt>
          <cx:pt idx="43916">2</cx:pt>
          <cx:pt idx="43917">3</cx:pt>
          <cx:pt idx="43918">1.6699999999999999</cx:pt>
          <cx:pt idx="43919">2.3366666666666664</cx:pt>
          <cx:pt idx="43920">1.6699999999999999</cx:pt>
          <cx:pt idx="43921">1.6699999999999999</cx:pt>
          <cx:pt idx="43922">3</cx:pt>
          <cx:pt idx="43923">1.6699999999999999</cx:pt>
          <cx:pt idx="43924">2.3300000000000001</cx:pt>
          <cx:pt idx="43925">3</cx:pt>
          <cx:pt idx="43926">1.6699999999999999</cx:pt>
          <cx:pt idx="43927">2.6699999999999999</cx:pt>
          <cx:pt idx="43928">2.3300000000000001</cx:pt>
          <cx:pt idx="43929">2.335</cx:pt>
          <cx:pt idx="43930">2</cx:pt>
          <cx:pt idx="43931">2</cx:pt>
          <cx:pt idx="43932">2.6699999999999999</cx:pt>
          <cx:pt idx="43933">2.6699999999999999</cx:pt>
          <cx:pt idx="43934">2</cx:pt>
          <cx:pt idx="43935">2</cx:pt>
          <cx:pt idx="43936">2.3300000000000001</cx:pt>
          <cx:pt idx="43937">2</cx:pt>
          <cx:pt idx="43938">2</cx:pt>
          <cx:pt idx="43939">2.3300000000000001</cx:pt>
          <cx:pt idx="43940">2.3300000000000001</cx:pt>
          <cx:pt idx="43941">2.6699999999999999</cx:pt>
          <cx:pt idx="43942">3</cx:pt>
          <cx:pt idx="43943">2</cx:pt>
          <cx:pt idx="43944">3</cx:pt>
          <cx:pt idx="43945">1.6699999999999999</cx:pt>
          <cx:pt idx="43946">2.3300000000000001</cx:pt>
          <cx:pt idx="43947">2.6699999999999999</cx:pt>
          <cx:pt idx="43948">2.3300000000000001</cx:pt>
          <cx:pt idx="43949">1.6699999999999999</cx:pt>
          <cx:pt idx="43950">2.3300000000000001</cx:pt>
          <cx:pt idx="43951">3</cx:pt>
          <cx:pt idx="43952">2</cx:pt>
          <cx:pt idx="43953">2.6699999999999999</cx:pt>
          <cx:pt idx="43954">2</cx:pt>
          <cx:pt idx="43955">1.6699999999999999</cx:pt>
          <cx:pt idx="43956">2.6699999999999999</cx:pt>
          <cx:pt idx="43957">2.6699999999999999</cx:pt>
          <cx:pt idx="43958">2.3300000000000001</cx:pt>
          <cx:pt idx="43959">2.3300000000000001</cx:pt>
          <cx:pt idx="43960">2.3300000000000001</cx:pt>
          <cx:pt idx="43961">2.3300000000000001</cx:pt>
          <cx:pt idx="43962">1.6699999999999999</cx:pt>
          <cx:pt idx="43963">2</cx:pt>
          <cx:pt idx="43964">2.6699999999999999</cx:pt>
          <cx:pt idx="43965">2.6699999999999999</cx:pt>
          <cx:pt idx="43966">2.3300000000000001</cx:pt>
          <cx:pt idx="43967">2.6699999999999999</cx:pt>
          <cx:pt idx="43968">2.6699999999999999</cx:pt>
          <cx:pt idx="43969">3</cx:pt>
          <cx:pt idx="43970">2.3300000000000001</cx:pt>
          <cx:pt idx="43971">2</cx:pt>
          <cx:pt idx="43972">3</cx:pt>
          <cx:pt idx="43973">2.6699999999999999</cx:pt>
          <cx:pt idx="43974">2.3300000000000001</cx:pt>
          <cx:pt idx="43975">2</cx:pt>
          <cx:pt idx="43976">2.3300000000000001</cx:pt>
          <cx:pt idx="43977">2.6699999999999999</cx:pt>
          <cx:pt idx="43978">2.3300000000000001</cx:pt>
          <cx:pt idx="43979">2.3300000000000001</cx:pt>
          <cx:pt idx="43980">2</cx:pt>
          <cx:pt idx="43981">2.6699999999999999</cx:pt>
          <cx:pt idx="43982">2.6699999999999999</cx:pt>
          <cx:pt idx="43983">2.3300000000000001</cx:pt>
          <cx:pt idx="43984">2.3300000000000001</cx:pt>
          <cx:pt idx="43985">2.6699999999999999</cx:pt>
          <cx:pt idx="43986">2.6699999999999999</cx:pt>
          <cx:pt idx="43987">2</cx:pt>
          <cx:pt idx="43988">2.6699999999999999</cx:pt>
          <cx:pt idx="43989">2.3300000000000001</cx:pt>
          <cx:pt idx="43990">2</cx:pt>
          <cx:pt idx="43991">2.6699999999999999</cx:pt>
          <cx:pt idx="43992">2.3300000000000001</cx:pt>
          <cx:pt idx="43993">2.6699999999999999</cx:pt>
          <cx:pt idx="43994">3</cx:pt>
          <cx:pt idx="43995">2.6699999999999999</cx:pt>
          <cx:pt idx="43996">2.335</cx:pt>
          <cx:pt idx="43997">1.3300000000000001</cx:pt>
          <cx:pt idx="43998">2.1699999999999999</cx:pt>
          <cx:pt idx="43999">1.3300000000000001</cx:pt>
          <cx:pt idx="44000">2.6699999999999999</cx:pt>
          <cx:pt idx="44001">2.3300000000000001</cx:pt>
          <cx:pt idx="44002">2.6699999999999999</cx:pt>
          <cx:pt idx="44003">3</cx:pt>
          <cx:pt idx="44004">2.3300000000000001</cx:pt>
          <cx:pt idx="44005">2.6699999999999999</cx:pt>
          <cx:pt idx="44006">3</cx:pt>
          <cx:pt idx="44007">1.6699999999999999</cx:pt>
          <cx:pt idx="44008">2.3300000000000001</cx:pt>
          <cx:pt idx="44009">2.3300000000000001</cx:pt>
          <cx:pt idx="44010">2</cx:pt>
          <cx:pt idx="44011">3</cx:pt>
          <cx:pt idx="44012">1.6699999999999999</cx:pt>
          <cx:pt idx="44013">1.6699999999999999</cx:pt>
          <cx:pt idx="44014">1.6699999999999999</cx:pt>
          <cx:pt idx="44015">2</cx:pt>
          <cx:pt idx="44016">2.3300000000000001</cx:pt>
          <cx:pt idx="44017">2.3300000000000001</cx:pt>
          <cx:pt idx="44018">2</cx:pt>
          <cx:pt idx="44019">2</cx:pt>
          <cx:pt idx="44020">2.6699999999999999</cx:pt>
          <cx:pt idx="44021">3</cx:pt>
          <cx:pt idx="44022">2.3300000000000001</cx:pt>
          <cx:pt idx="44023">3</cx:pt>
          <cx:pt idx="44024">2.3300000000000001</cx:pt>
          <cx:pt idx="44025">2.165</cx:pt>
          <cx:pt idx="44026">3</cx:pt>
          <cx:pt idx="44027">2.6699999999999999</cx:pt>
          <cx:pt idx="44028">3</cx:pt>
          <cx:pt idx="44029">2.6699999999999999</cx:pt>
          <cx:pt idx="44030">2.3300000000000001</cx:pt>
          <cx:pt idx="44031">2</cx:pt>
          <cx:pt idx="44032">3</cx:pt>
          <cx:pt idx="44033">2</cx:pt>
          <cx:pt idx="44034">1.5</cx:pt>
          <cx:pt idx="44035">2.3300000000000001</cx:pt>
          <cx:pt idx="44036">2</cx:pt>
          <cx:pt idx="44037">3</cx:pt>
          <cx:pt idx="44038">3</cx:pt>
          <cx:pt idx="44039">2.6699999999999999</cx:pt>
          <cx:pt idx="44040">2.3300000000000001</cx:pt>
          <cx:pt idx="44041">2</cx:pt>
          <cx:pt idx="44042">2.6699999999999999</cx:pt>
          <cx:pt idx="44043">2.6699999999999999</cx:pt>
          <cx:pt idx="44044">2</cx:pt>
          <cx:pt idx="44045">2.3300000000000001</cx:pt>
          <cx:pt idx="44046">2.3333333333333335</cx:pt>
          <cx:pt idx="44047">3</cx:pt>
          <cx:pt idx="44048">2.6699999999999999</cx:pt>
          <cx:pt idx="44049">2.3300000000000001</cx:pt>
          <cx:pt idx="44050">3</cx:pt>
          <cx:pt idx="44051">1.6699999999999999</cx:pt>
          <cx:pt idx="44052">2.6699999999999999</cx:pt>
          <cx:pt idx="44053">2.6699999999999999</cx:pt>
          <cx:pt idx="44054">3</cx:pt>
          <cx:pt idx="44055">2.3300000000000001</cx:pt>
          <cx:pt idx="44056">2</cx:pt>
          <cx:pt idx="44057">1.6699999999999999</cx:pt>
          <cx:pt idx="44058">2.5</cx:pt>
          <cx:pt idx="44059">1.6699999999999999</cx:pt>
          <cx:pt idx="44060">3</cx:pt>
          <cx:pt idx="44061">1.835</cx:pt>
          <cx:pt idx="44062">2</cx:pt>
          <cx:pt idx="44063">3</cx:pt>
          <cx:pt idx="44064">2.6699999999999999</cx:pt>
          <cx:pt idx="44065">2.6699999999999999</cx:pt>
          <cx:pt idx="44066">2</cx:pt>
          <cx:pt idx="44067">2.3300000000000001</cx:pt>
          <cx:pt idx="44068">2.3300000000000001</cx:pt>
          <cx:pt idx="44069">2</cx:pt>
          <cx:pt idx="44070">2.665</cx:pt>
          <cx:pt idx="44071">2.3300000000000001</cx:pt>
          <cx:pt idx="44072">3</cx:pt>
          <cx:pt idx="44073">2.3300000000000001</cx:pt>
          <cx:pt idx="44074">2.3300000000000001</cx:pt>
          <cx:pt idx="44075">1.3300000000000001</cx:pt>
          <cx:pt idx="44076">2.3300000000000001</cx:pt>
          <cx:pt idx="44077">2.6699999999999999</cx:pt>
          <cx:pt idx="44078">1.6699999999999999</cx:pt>
          <cx:pt idx="44079">3</cx:pt>
          <cx:pt idx="44080">1</cx:pt>
          <cx:pt idx="44081">2.6699999999999999</cx:pt>
          <cx:pt idx="44082">2.6699999999999999</cx:pt>
          <cx:pt idx="44083">2.3300000000000001</cx:pt>
          <cx:pt idx="44084">1.3300000000000001</cx:pt>
          <cx:pt idx="44085">2.6699999999999999</cx:pt>
          <cx:pt idx="44086">2.3300000000000001</cx:pt>
          <cx:pt idx="44087">2</cx:pt>
          <cx:pt idx="44088">1.6699999999999999</cx:pt>
          <cx:pt idx="44089">1.3300000000000001</cx:pt>
          <cx:pt idx="44090">2.6699999999999999</cx:pt>
          <cx:pt idx="44091">2</cx:pt>
          <cx:pt idx="44092">2</cx:pt>
          <cx:pt idx="44093">1.3300000000000001</cx:pt>
          <cx:pt idx="44094">2.3300000000000001</cx:pt>
          <cx:pt idx="44095">2.6699999999999999</cx:pt>
          <cx:pt idx="44096">3</cx:pt>
          <cx:pt idx="44097">2.3300000000000001</cx:pt>
          <cx:pt idx="44098">2.6699999999999999</cx:pt>
          <cx:pt idx="44099">1.6699999999999999</cx:pt>
          <cx:pt idx="44100">2.3300000000000001</cx:pt>
          <cx:pt idx="44101">3</cx:pt>
          <cx:pt idx="44102">2.6699999999999999</cx:pt>
          <cx:pt idx="44103">2.6699999999999999</cx:pt>
          <cx:pt idx="44104">2</cx:pt>
          <cx:pt idx="44105">2.3300000000000001</cx:pt>
          <cx:pt idx="44106">3</cx:pt>
          <cx:pt idx="44107">2.6699999999999999</cx:pt>
          <cx:pt idx="44108">1</cx:pt>
          <cx:pt idx="44109">2</cx:pt>
          <cx:pt idx="44110">3</cx:pt>
          <cx:pt idx="44111">2.3300000000000001</cx:pt>
          <cx:pt idx="44112">1.3300000000000001</cx:pt>
          <cx:pt idx="44113">2.5</cx:pt>
          <cx:pt idx="44114">2.6699999999999999</cx:pt>
          <cx:pt idx="44115">2.3300000000000001</cx:pt>
          <cx:pt idx="44116">2.6699999999999999</cx:pt>
          <cx:pt idx="44117">2.3300000000000001</cx:pt>
          <cx:pt idx="44118">2.6699999999999999</cx:pt>
          <cx:pt idx="44119">2.6699999999999999</cx:pt>
          <cx:pt idx="44120">2</cx:pt>
          <cx:pt idx="44121">3</cx:pt>
          <cx:pt idx="44122">3</cx:pt>
          <cx:pt idx="44123">2.3300000000000001</cx:pt>
          <cx:pt idx="44124">3</cx:pt>
          <cx:pt idx="44125">3</cx:pt>
          <cx:pt idx="44126">1.3300000000000001</cx:pt>
          <cx:pt idx="44127">2.3300000000000001</cx:pt>
          <cx:pt idx="44128">2.3300000000000001</cx:pt>
          <cx:pt idx="44129">1.665</cx:pt>
          <cx:pt idx="44130">2.3300000000000001</cx:pt>
          <cx:pt idx="44131">2.165</cx:pt>
          <cx:pt idx="44132">2</cx:pt>
          <cx:pt idx="44133">2.6699999999999999</cx:pt>
          <cx:pt idx="44134">2</cx:pt>
          <cx:pt idx="44135">2.6699999999999999</cx:pt>
          <cx:pt idx="44136">2.3300000000000001</cx:pt>
          <cx:pt idx="44137">3</cx:pt>
          <cx:pt idx="44138">2</cx:pt>
          <cx:pt idx="44139">1.6699999999999999</cx:pt>
          <cx:pt idx="44140">2.6699999999999999</cx:pt>
          <cx:pt idx="44141">2.3300000000000001</cx:pt>
          <cx:pt idx="44142">3</cx:pt>
          <cx:pt idx="44143">2.6699999999999999</cx:pt>
          <cx:pt idx="44144">2</cx:pt>
          <cx:pt idx="44145">2</cx:pt>
          <cx:pt idx="44146">2</cx:pt>
          <cx:pt idx="44147">2</cx:pt>
          <cx:pt idx="44148">1.6699999999999999</cx:pt>
          <cx:pt idx="44149">2</cx:pt>
          <cx:pt idx="44150">2</cx:pt>
          <cx:pt idx="44151">1.3300000000000001</cx:pt>
          <cx:pt idx="44152">3</cx:pt>
          <cx:pt idx="44153">2.3300000000000001</cx:pt>
          <cx:pt idx="44154">2.3300000000000001</cx:pt>
          <cx:pt idx="44155">3</cx:pt>
          <cx:pt idx="44156">2.6699999999999999</cx:pt>
          <cx:pt idx="44157">3</cx:pt>
          <cx:pt idx="44158">1</cx:pt>
          <cx:pt idx="44159">3</cx:pt>
          <cx:pt idx="44160">3</cx:pt>
          <cx:pt idx="44161">2.3300000000000001</cx:pt>
          <cx:pt idx="44162">3</cx:pt>
          <cx:pt idx="44163">3</cx:pt>
          <cx:pt idx="44164">1</cx:pt>
          <cx:pt idx="44165">2.3300000000000001</cx:pt>
          <cx:pt idx="44166">2.3300000000000001</cx:pt>
          <cx:pt idx="44167">2.6699999999999999</cx:pt>
          <cx:pt idx="44168">1.6699999999999999</cx:pt>
          <cx:pt idx="44169">2.6699999999999999</cx:pt>
          <cx:pt idx="44170">2.3300000000000001</cx:pt>
          <cx:pt idx="44171">2.6699999999999999</cx:pt>
          <cx:pt idx="44172">2</cx:pt>
          <cx:pt idx="44173">2.3300000000000001</cx:pt>
          <cx:pt idx="44174">2.6699999999999999</cx:pt>
          <cx:pt idx="44175">2.3300000000000001</cx:pt>
          <cx:pt idx="44176">2.3300000000000001</cx:pt>
          <cx:pt idx="44177">2</cx:pt>
          <cx:pt idx="44178">2.3300000000000001</cx:pt>
          <cx:pt idx="44179">2.5</cx:pt>
          <cx:pt idx="44180">2</cx:pt>
          <cx:pt idx="44181">2.6699999999999999</cx:pt>
          <cx:pt idx="44182">2.6699999999999999</cx:pt>
          <cx:pt idx="44183">1</cx:pt>
          <cx:pt idx="44184">2.6699999999999999</cx:pt>
          <cx:pt idx="44185">2</cx:pt>
          <cx:pt idx="44186">2</cx:pt>
          <cx:pt idx="44187">2.6699999999999999</cx:pt>
          <cx:pt idx="44188">2.6699999999999999</cx:pt>
          <cx:pt idx="44189">2.3300000000000001</cx:pt>
          <cx:pt idx="44190">2.335</cx:pt>
          <cx:pt idx="44191">2.3300000000000001</cx:pt>
          <cx:pt idx="44192">2.6699999999999999</cx:pt>
          <cx:pt idx="44193">2</cx:pt>
          <cx:pt idx="44194">1.3300000000000001</cx:pt>
          <cx:pt idx="44195">2.3300000000000001</cx:pt>
          <cx:pt idx="44196">2.6699999999999999</cx:pt>
          <cx:pt idx="44197">2</cx:pt>
          <cx:pt idx="44198">2</cx:pt>
          <cx:pt idx="44199">1.6699999999999999</cx:pt>
          <cx:pt idx="44200">3</cx:pt>
          <cx:pt idx="44201">3</cx:pt>
          <cx:pt idx="44202">2.3300000000000001</cx:pt>
          <cx:pt idx="44203">2.3300000000000001</cx:pt>
          <cx:pt idx="44204">3</cx:pt>
          <cx:pt idx="44205">1.3300000000000001</cx:pt>
          <cx:pt idx="44206">1.6699999999999999</cx:pt>
          <cx:pt idx="44207">1.3300000000000001</cx:pt>
          <cx:pt idx="44208">2</cx:pt>
          <cx:pt idx="44209">2.6699999999999999</cx:pt>
          <cx:pt idx="44210">2.6699999999999999</cx:pt>
          <cx:pt idx="44211">1.6699999999999999</cx:pt>
          <cx:pt idx="44212">1.6699999999999999</cx:pt>
          <cx:pt idx="44213">2.3300000000000001</cx:pt>
          <cx:pt idx="44214">2.3300000000000001</cx:pt>
          <cx:pt idx="44215">3</cx:pt>
          <cx:pt idx="44216">1.6699999999999999</cx:pt>
          <cx:pt idx="44217">2.3300000000000001</cx:pt>
          <cx:pt idx="44218">2.1699999999999999</cx:pt>
          <cx:pt idx="44219">2.6699999999999999</cx:pt>
          <cx:pt idx="44220">2</cx:pt>
          <cx:pt idx="44221">2.3300000000000001</cx:pt>
          <cx:pt idx="44222">2.5</cx:pt>
          <cx:pt idx="44223">1</cx:pt>
          <cx:pt idx="44224">2.3300000000000001</cx:pt>
          <cx:pt idx="44225">2.6699999999999999</cx:pt>
          <cx:pt idx="44226">2.6699999999999999</cx:pt>
          <cx:pt idx="44227">2.6699999999999999</cx:pt>
          <cx:pt idx="44228">2.3300000000000001</cx:pt>
          <cx:pt idx="44229">2.3333333333333335</cx:pt>
          <cx:pt idx="44230">2.3300000000000001</cx:pt>
          <cx:pt idx="44231">2</cx:pt>
          <cx:pt idx="44232">2.3300000000000001</cx:pt>
          <cx:pt idx="44233">2.3300000000000001</cx:pt>
          <cx:pt idx="44234">2.3300000000000001</cx:pt>
          <cx:pt idx="44235">2.6699999999999999</cx:pt>
          <cx:pt idx="44236">2.3300000000000001</cx:pt>
          <cx:pt idx="44237">1.3300000000000001</cx:pt>
          <cx:pt idx="44238">2.3300000000000001</cx:pt>
          <cx:pt idx="44239">2</cx:pt>
          <cx:pt idx="44240">2.6699999999999999</cx:pt>
          <cx:pt idx="44241">2.6699999999999999</cx:pt>
          <cx:pt idx="44242">2.3300000000000001</cx:pt>
          <cx:pt idx="44243">2.6699999999999999</cx:pt>
          <cx:pt idx="44244">3</cx:pt>
          <cx:pt idx="44245">2</cx:pt>
          <cx:pt idx="44246">2.6699999999999999</cx:pt>
          <cx:pt idx="44247">1.3300000000000001</cx:pt>
          <cx:pt idx="44248">3</cx:pt>
          <cx:pt idx="44249">2.3300000000000001</cx:pt>
          <cx:pt idx="44250">2.6699999999999999</cx:pt>
          <cx:pt idx="44251">1</cx:pt>
          <cx:pt idx="44252">2</cx:pt>
          <cx:pt idx="44253">2.3300000000000001</cx:pt>
          <cx:pt idx="44254">1.5</cx:pt>
          <cx:pt idx="44255">1</cx:pt>
          <cx:pt idx="44256">3</cx:pt>
          <cx:pt idx="44257">2</cx:pt>
          <cx:pt idx="44258">2.6699999999999999</cx:pt>
          <cx:pt idx="44259">2.6699999999999999</cx:pt>
          <cx:pt idx="44260">3</cx:pt>
          <cx:pt idx="44261">2.3300000000000001</cx:pt>
          <cx:pt idx="44262">2.6699999999999999</cx:pt>
          <cx:pt idx="44263">2.6699999999999999</cx:pt>
          <cx:pt idx="44264">2.3300000000000001</cx:pt>
          <cx:pt idx="44265">3</cx:pt>
          <cx:pt idx="44266">2.6699999999999999</cx:pt>
          <cx:pt idx="44267">2.3300000000000001</cx:pt>
          <cx:pt idx="44268">2</cx:pt>
          <cx:pt idx="44269">2</cx:pt>
          <cx:pt idx="44270">2</cx:pt>
          <cx:pt idx="44271">2.3300000000000001</cx:pt>
          <cx:pt idx="44272">2</cx:pt>
          <cx:pt idx="44273">2</cx:pt>
          <cx:pt idx="44274">2.3300000000000001</cx:pt>
          <cx:pt idx="44275">2.6699999999999999</cx:pt>
          <cx:pt idx="44276">1.3300000000000001</cx:pt>
          <cx:pt idx="44277">2.3300000000000001</cx:pt>
          <cx:pt idx="44278">2</cx:pt>
          <cx:pt idx="44279">1.3300000000000001</cx:pt>
          <cx:pt idx="44280">1.6699999999999999</cx:pt>
          <cx:pt idx="44281">3</cx:pt>
          <cx:pt idx="44282">2.3300000000000001</cx:pt>
          <cx:pt idx="44283">2.3300000000000001</cx:pt>
          <cx:pt idx="44284">2.6699999999999999</cx:pt>
          <cx:pt idx="44285">2.5</cx:pt>
          <cx:pt idx="44286">2</cx:pt>
          <cx:pt idx="44287">2.3300000000000001</cx:pt>
          <cx:pt idx="44288">3</cx:pt>
          <cx:pt idx="44289">1.6699999999999999</cx:pt>
          <cx:pt idx="44290">2.3300000000000001</cx:pt>
          <cx:pt idx="44291">2.6699999999999999</cx:pt>
          <cx:pt idx="44292">2</cx:pt>
          <cx:pt idx="44293">2</cx:pt>
          <cx:pt idx="44294">1</cx:pt>
          <cx:pt idx="44295">2</cx:pt>
          <cx:pt idx="44296">2.6699999999999999</cx:pt>
          <cx:pt idx="44297">2</cx:pt>
          <cx:pt idx="44298">2.6699999999999999</cx:pt>
          <cx:pt idx="44299">1.3300000000000001</cx:pt>
          <cx:pt idx="44300">1.6699999999999999</cx:pt>
          <cx:pt idx="44301">2.335</cx:pt>
          <cx:pt idx="44302">3</cx:pt>
          <cx:pt idx="44303">2</cx:pt>
          <cx:pt idx="44304">3</cx:pt>
          <cx:pt idx="44305">1.6699999999999999</cx:pt>
          <cx:pt idx="44306">1.6699999999999999</cx:pt>
          <cx:pt idx="44307">1.6699999999999999</cx:pt>
          <cx:pt idx="44308">2.3300000000000001</cx:pt>
          <cx:pt idx="44309">2</cx:pt>
          <cx:pt idx="44310">2.3300000000000001</cx:pt>
          <cx:pt idx="44311">3</cx:pt>
          <cx:pt idx="44312">3</cx:pt>
          <cx:pt idx="44313">1.6699999999999999</cx:pt>
          <cx:pt idx="44314">2.6699999999999999</cx:pt>
          <cx:pt idx="44315">2.6699999999999999</cx:pt>
          <cx:pt idx="44316">2.3300000000000001</cx:pt>
          <cx:pt idx="44317">1.3300000000000001</cx:pt>
          <cx:pt idx="44318">2</cx:pt>
          <cx:pt idx="44319">2.335</cx:pt>
          <cx:pt idx="44320">2.3300000000000001</cx:pt>
          <cx:pt idx="44321">2</cx:pt>
          <cx:pt idx="44322">2.6699999999999999</cx:pt>
          <cx:pt idx="44323">1.6699999999999999</cx:pt>
          <cx:pt idx="44324">3</cx:pt>
          <cx:pt idx="44325">3</cx:pt>
          <cx:pt idx="44326">2</cx:pt>
          <cx:pt idx="44327">2.3300000000000001</cx:pt>
          <cx:pt idx="44328">2.5</cx:pt>
          <cx:pt idx="44329">2</cx:pt>
          <cx:pt idx="44330">3</cx:pt>
          <cx:pt idx="44331">2.6699999999999999</cx:pt>
          <cx:pt idx="44332">2.6699999999999999</cx:pt>
          <cx:pt idx="44333">2.3300000000000001</cx:pt>
          <cx:pt idx="44334">2</cx:pt>
          <cx:pt idx="44335">2.6699999999999999</cx:pt>
          <cx:pt idx="44336">1.3300000000000001</cx:pt>
          <cx:pt idx="44337">3</cx:pt>
          <cx:pt idx="44338">2.6699999999999999</cx:pt>
          <cx:pt idx="44339">2.3300000000000001</cx:pt>
          <cx:pt idx="44340">2</cx:pt>
          <cx:pt idx="44341">2</cx:pt>
          <cx:pt idx="44342">2.3300000000000001</cx:pt>
          <cx:pt idx="44343">2</cx:pt>
          <cx:pt idx="44344">2.6699999999999999</cx:pt>
          <cx:pt idx="44345">2.2233333333333332</cx:pt>
          <cx:pt idx="44346">1.6699999999999999</cx:pt>
          <cx:pt idx="44347">2</cx:pt>
          <cx:pt idx="44348">1</cx:pt>
          <cx:pt idx="44349">2.6699999999999999</cx:pt>
          <cx:pt idx="44350">2.6699999999999999</cx:pt>
          <cx:pt idx="44351">2.3300000000000001</cx:pt>
          <cx:pt idx="44352">2</cx:pt>
          <cx:pt idx="44353">2</cx:pt>
          <cx:pt idx="44354">2</cx:pt>
          <cx:pt idx="44355">2.3300000000000001</cx:pt>
          <cx:pt idx="44356">1.6699999999999999</cx:pt>
          <cx:pt idx="44357">1.6699999999999999</cx:pt>
          <cx:pt idx="44358">2.6699999999999999</cx:pt>
          <cx:pt idx="44359">1.3300000000000001</cx:pt>
          <cx:pt idx="44360">1.6699999999999999</cx:pt>
          <cx:pt idx="44361">3</cx:pt>
          <cx:pt idx="44362">1.8300000000000001</cx:pt>
          <cx:pt idx="44363">2.3300000000000001</cx:pt>
          <cx:pt idx="44364">2</cx:pt>
          <cx:pt idx="44365">1.6699999999999999</cx:pt>
          <cx:pt idx="44366">1.3300000000000001</cx:pt>
          <cx:pt idx="44367">2</cx:pt>
          <cx:pt idx="44368">2</cx:pt>
          <cx:pt idx="44369">2</cx:pt>
          <cx:pt idx="44370">2</cx:pt>
          <cx:pt idx="44371">1.6699999999999999</cx:pt>
          <cx:pt idx="44372">2.3300000000000001</cx:pt>
          <cx:pt idx="44373">2.3300000000000001</cx:pt>
          <cx:pt idx="44374">2</cx:pt>
          <cx:pt idx="44375">1.3300000000000001</cx:pt>
          <cx:pt idx="44376">3</cx:pt>
          <cx:pt idx="44377">2.3300000000000001</cx:pt>
          <cx:pt idx="44378">2.3300000000000001</cx:pt>
          <cx:pt idx="44379">2</cx:pt>
          <cx:pt idx="44380">2.6699999999999999</cx:pt>
          <cx:pt idx="44381">2.3300000000000001</cx:pt>
          <cx:pt idx="44382">2</cx:pt>
          <cx:pt idx="44383">2.3300000000000001</cx:pt>
          <cx:pt idx="44384">3</cx:pt>
          <cx:pt idx="44385">2.3300000000000001</cx:pt>
          <cx:pt idx="44386">2.6699999999999999</cx:pt>
          <cx:pt idx="44387">1</cx:pt>
          <cx:pt idx="44388">2</cx:pt>
          <cx:pt idx="44389">2</cx:pt>
          <cx:pt idx="44390">1.3300000000000001</cx:pt>
          <cx:pt idx="44391">2</cx:pt>
          <cx:pt idx="44392">2.3300000000000001</cx:pt>
          <cx:pt idx="44393">2.6699999999999999</cx:pt>
          <cx:pt idx="44394">3</cx:pt>
          <cx:pt idx="44395">2.6699999999999999</cx:pt>
          <cx:pt idx="44396">2</cx:pt>
          <cx:pt idx="44397">2</cx:pt>
          <cx:pt idx="44398">1</cx:pt>
          <cx:pt idx="44399">3</cx:pt>
          <cx:pt idx="44400">1.6699999999999999</cx:pt>
          <cx:pt idx="44401">2.3300000000000001</cx:pt>
          <cx:pt idx="44402">1.6699999999999999</cx:pt>
          <cx:pt idx="44403">2</cx:pt>
          <cx:pt idx="44404">1.6699999999999999</cx:pt>
          <cx:pt idx="44405">2.3300000000000001</cx:pt>
          <cx:pt idx="44406">2.3300000000000001</cx:pt>
          <cx:pt idx="44407">2.3300000000000001</cx:pt>
          <cx:pt idx="44408">2.3300000000000001</cx:pt>
          <cx:pt idx="44409">2.3300000000000001</cx:pt>
          <cx:pt idx="44410">1.6699999999999999</cx:pt>
          <cx:pt idx="44411">2.3300000000000001</cx:pt>
          <cx:pt idx="44412">3</cx:pt>
          <cx:pt idx="44413">1</cx:pt>
          <cx:pt idx="44414">2.6699999999999999</cx:pt>
          <cx:pt idx="44415">2.6699999999999999</cx:pt>
          <cx:pt idx="44416">1.3300000000000001</cx:pt>
          <cx:pt idx="44417">1.6699999999999999</cx:pt>
          <cx:pt idx="44418">2.6699999999999999</cx:pt>
          <cx:pt idx="44419">2</cx:pt>
          <cx:pt idx="44420">1.6699999999999999</cx:pt>
          <cx:pt idx="44421">2</cx:pt>
          <cx:pt idx="44422">2.6699999999999999</cx:pt>
          <cx:pt idx="44423">1.6699999999999999</cx:pt>
          <cx:pt idx="44424">2.6699999999999999</cx:pt>
          <cx:pt idx="44425">2</cx:pt>
          <cx:pt idx="44426">2.3300000000000001</cx:pt>
          <cx:pt idx="44427">2.6699999999999999</cx:pt>
          <cx:pt idx="44428">2.6699999999999999</cx:pt>
          <cx:pt idx="44429">3</cx:pt>
          <cx:pt idx="44430">3</cx:pt>
          <cx:pt idx="44431">2</cx:pt>
          <cx:pt idx="44432">2</cx:pt>
          <cx:pt idx="44433">1.6699999999999999</cx:pt>
          <cx:pt idx="44434">2.6699999999999999</cx:pt>
          <cx:pt idx="44435">2.6699999999999999</cx:pt>
          <cx:pt idx="44436">1.3300000000000001</cx:pt>
          <cx:pt idx="44437">2.6699999999999999</cx:pt>
          <cx:pt idx="44438">2</cx:pt>
          <cx:pt idx="44439">2.3300000000000001</cx:pt>
          <cx:pt idx="44440">1.6699999999999999</cx:pt>
          <cx:pt idx="44441">2.6699999999999999</cx:pt>
          <cx:pt idx="44442">2.3300000000000001</cx:pt>
          <cx:pt idx="44443">2.3300000000000001</cx:pt>
          <cx:pt idx="44444">1.3300000000000001</cx:pt>
          <cx:pt idx="44445">2.3300000000000001</cx:pt>
          <cx:pt idx="44446">3</cx:pt>
          <cx:pt idx="44447">2.3300000000000001</cx:pt>
          <cx:pt idx="44448">2.3300000000000001</cx:pt>
          <cx:pt idx="44449">2.665</cx:pt>
          <cx:pt idx="44450">1.6699999999999999</cx:pt>
          <cx:pt idx="44451">3</cx:pt>
          <cx:pt idx="44452">2.6699999999999999</cx:pt>
          <cx:pt idx="44453">2.3300000000000001</cx:pt>
          <cx:pt idx="44454">2.6699999999999999</cx:pt>
          <cx:pt idx="44455">1.6699999999999999</cx:pt>
          <cx:pt idx="44456">3</cx:pt>
          <cx:pt idx="44457">2.6699999999999999</cx:pt>
          <cx:pt idx="44458">2.3300000000000001</cx:pt>
          <cx:pt idx="44459">2.6699999999999999</cx:pt>
          <cx:pt idx="44460">2.6699999999999999</cx:pt>
          <cx:pt idx="44461">3</cx:pt>
          <cx:pt idx="44462">2.6699999999999999</cx:pt>
          <cx:pt idx="44463">2.3300000000000001</cx:pt>
          <cx:pt idx="44464">2</cx:pt>
          <cx:pt idx="44465">2.6699999999999999</cx:pt>
          <cx:pt idx="44466">1.6699999999999999</cx:pt>
          <cx:pt idx="44467">2.6699999999999999</cx:pt>
          <cx:pt idx="44468">2.3300000000000001</cx:pt>
          <cx:pt idx="44469">2</cx:pt>
          <cx:pt idx="44470">2.6699999999999999</cx:pt>
          <cx:pt idx="44471">2.3300000000000001</cx:pt>
          <cx:pt idx="44472">2.6699999999999999</cx:pt>
          <cx:pt idx="44473">2</cx:pt>
          <cx:pt idx="44474">2.3300000000000001</cx:pt>
          <cx:pt idx="44475">2</cx:pt>
          <cx:pt idx="44476">2.3300000000000001</cx:pt>
          <cx:pt idx="44477">3</cx:pt>
          <cx:pt idx="44478">2.6699999999999999</cx:pt>
          <cx:pt idx="44479">2</cx:pt>
          <cx:pt idx="44480">2</cx:pt>
          <cx:pt idx="44481">1.6699999999999999</cx:pt>
          <cx:pt idx="44482">2.6699999999999999</cx:pt>
          <cx:pt idx="44483">2.6699999999999999</cx:pt>
          <cx:pt idx="44484">1.6699999999999999</cx:pt>
          <cx:pt idx="44485">2.6699999999999999</cx:pt>
          <cx:pt idx="44486">1.6699999999999999</cx:pt>
          <cx:pt idx="44487">2.6699999999999999</cx:pt>
          <cx:pt idx="44488">2.6699999999999999</cx:pt>
          <cx:pt idx="44489">3</cx:pt>
          <cx:pt idx="44490">1.5533333333333335</cx:pt>
          <cx:pt idx="44491">1.3300000000000001</cx:pt>
          <cx:pt idx="44492">2.3300000000000001</cx:pt>
          <cx:pt idx="44493">2</cx:pt>
          <cx:pt idx="44494">1.6699999999999999</cx:pt>
          <cx:pt idx="44495">3</cx:pt>
          <cx:pt idx="44496">2.3300000000000001</cx:pt>
          <cx:pt idx="44497">2.6699999999999999</cx:pt>
          <cx:pt idx="44498">2</cx:pt>
          <cx:pt idx="44499">1.6699999999999999</cx:pt>
          <cx:pt idx="44500">3</cx:pt>
          <cx:pt idx="44501">2.6699999999999999</cx:pt>
          <cx:pt idx="44502">2</cx:pt>
          <cx:pt idx="44503">1.6699999999999999</cx:pt>
          <cx:pt idx="44504">2.3300000000000001</cx:pt>
          <cx:pt idx="44505">2</cx:pt>
          <cx:pt idx="44506">2</cx:pt>
          <cx:pt idx="44507">3</cx:pt>
          <cx:pt idx="44508">1.8899999999999999</cx:pt>
          <cx:pt idx="44509">2.6699999999999999</cx:pt>
          <cx:pt idx="44510">1</cx:pt>
          <cx:pt idx="44511">2.6699999999999999</cx:pt>
          <cx:pt idx="44512">2.3300000000000001</cx:pt>
          <cx:pt idx="44513">2</cx:pt>
          <cx:pt idx="44514">2</cx:pt>
          <cx:pt idx="44515">1</cx:pt>
          <cx:pt idx="44516">2</cx:pt>
          <cx:pt idx="44517">2.3300000000000001</cx:pt>
          <cx:pt idx="44518">3</cx:pt>
          <cx:pt idx="44519">1.665</cx:pt>
          <cx:pt idx="44520">2</cx:pt>
          <cx:pt idx="44521">2.165</cx:pt>
          <cx:pt idx="44522">3</cx:pt>
          <cx:pt idx="44523">2</cx:pt>
          <cx:pt idx="44524">2.3300000000000001</cx:pt>
          <cx:pt idx="44525">3</cx:pt>
          <cx:pt idx="44526">2</cx:pt>
          <cx:pt idx="44527">2.6699999999999999</cx:pt>
          <cx:pt idx="44528">2.3300000000000001</cx:pt>
          <cx:pt idx="44529">2.6699999999999999</cx:pt>
          <cx:pt idx="44530">2</cx:pt>
          <cx:pt idx="44531">2.2200000000000002</cx:pt>
          <cx:pt idx="44532">2.6699999999999999</cx:pt>
          <cx:pt idx="44533">2.3300000000000001</cx:pt>
          <cx:pt idx="44534">2</cx:pt>
          <cx:pt idx="44535">2.3300000000000001</cx:pt>
          <cx:pt idx="44536">2.3300000000000001</cx:pt>
          <cx:pt idx="44537">2</cx:pt>
          <cx:pt idx="44538">3</cx:pt>
          <cx:pt idx="44539">3</cx:pt>
          <cx:pt idx="44540">2.3300000000000001</cx:pt>
          <cx:pt idx="44541">2.6699999999999999</cx:pt>
          <cx:pt idx="44542">2.3300000000000001</cx:pt>
          <cx:pt idx="44543">2</cx:pt>
          <cx:pt idx="44544">2.3300000000000001</cx:pt>
          <cx:pt idx="44545">2</cx:pt>
          <cx:pt idx="44546">2.6699999999999999</cx:pt>
          <cx:pt idx="44547">1.6699999999999999</cx:pt>
          <cx:pt idx="44548">2.3300000000000001</cx:pt>
          <cx:pt idx="44549">1.3300000000000001</cx:pt>
          <cx:pt idx="44550">1.3300000000000001</cx:pt>
          <cx:pt idx="44551">2.3300000000000001</cx:pt>
          <cx:pt idx="44552">2.6699999999999999</cx:pt>
          <cx:pt idx="44553">2.6699999999999999</cx:pt>
          <cx:pt idx="44554">1.6699999999999999</cx:pt>
          <cx:pt idx="44555">2.3300000000000001</cx:pt>
          <cx:pt idx="44556">2.6699999999999999</cx:pt>
          <cx:pt idx="44557">2.3300000000000001</cx:pt>
          <cx:pt idx="44558">2</cx:pt>
          <cx:pt idx="44559">1.3300000000000001</cx:pt>
          <cx:pt idx="44560">2.3300000000000001</cx:pt>
          <cx:pt idx="44561">2</cx:pt>
          <cx:pt idx="44562">2.6699999999999999</cx:pt>
          <cx:pt idx="44563">2.3300000000000001</cx:pt>
          <cx:pt idx="44564">2.3300000000000001</cx:pt>
          <cx:pt idx="44565">1.3300000000000001</cx:pt>
          <cx:pt idx="44566">2.3300000000000001</cx:pt>
          <cx:pt idx="44567">1.3300000000000001</cx:pt>
          <cx:pt idx="44568">1.6699999999999999</cx:pt>
          <cx:pt idx="44569">2.3300000000000001</cx:pt>
          <cx:pt idx="44570">2</cx:pt>
          <cx:pt idx="44571">2.6699999999999999</cx:pt>
          <cx:pt idx="44572">2.3300000000000001</cx:pt>
          <cx:pt idx="44573">1.5</cx:pt>
          <cx:pt idx="44574">1.3300000000000001</cx:pt>
          <cx:pt idx="44575">2.6699999999999999</cx:pt>
          <cx:pt idx="44576">2.3300000000000001</cx:pt>
          <cx:pt idx="44577">2.3300000000000001</cx:pt>
          <cx:pt idx="44578">2.3300000000000001</cx:pt>
          <cx:pt idx="44579">2.6699999999999999</cx:pt>
          <cx:pt idx="44580">2</cx:pt>
          <cx:pt idx="44581">1</cx:pt>
          <cx:pt idx="44582">1.3300000000000001</cx:pt>
          <cx:pt idx="44583">2.3300000000000001</cx:pt>
          <cx:pt idx="44584">1.3300000000000001</cx:pt>
          <cx:pt idx="44585">2.3300000000000001</cx:pt>
          <cx:pt idx="44586">2</cx:pt>
          <cx:pt idx="44587">2.3300000000000001</cx:pt>
          <cx:pt idx="44588">2</cx:pt>
          <cx:pt idx="44589">2.6699999999999999</cx:pt>
          <cx:pt idx="44590">2.3300000000000001</cx:pt>
          <cx:pt idx="44591">2</cx:pt>
          <cx:pt idx="44592">2.6699999999999999</cx:pt>
          <cx:pt idx="44593">2</cx:pt>
          <cx:pt idx="44594">1.3300000000000001</cx:pt>
          <cx:pt idx="44595">2</cx:pt>
          <cx:pt idx="44596">2</cx:pt>
          <cx:pt idx="44597">2.3300000000000001</cx:pt>
          <cx:pt idx="44598">2.3300000000000001</cx:pt>
          <cx:pt idx="44599">1.8300000000000001</cx:pt>
          <cx:pt idx="44600">2</cx:pt>
          <cx:pt idx="44601">2.3300000000000001</cx:pt>
          <cx:pt idx="44602">1.6699999999999999</cx:pt>
          <cx:pt idx="44603">2.3300000000000001</cx:pt>
          <cx:pt idx="44604">2</cx:pt>
          <cx:pt idx="44605">3</cx:pt>
          <cx:pt idx="44606">2.3300000000000001</cx:pt>
          <cx:pt idx="44607">2.335</cx:pt>
          <cx:pt idx="44608">3</cx:pt>
          <cx:pt idx="44609">2.6699999999999999</cx:pt>
          <cx:pt idx="44610">1.6699999999999999</cx:pt>
          <cx:pt idx="44611">2.6699999999999999</cx:pt>
          <cx:pt idx="44612">1.6699999999999999</cx:pt>
          <cx:pt idx="44613">2</cx:pt>
          <cx:pt idx="44614">2</cx:pt>
          <cx:pt idx="44615">2.6699999999999999</cx:pt>
          <cx:pt idx="44616">2.6699999999999999</cx:pt>
          <cx:pt idx="44617">2.3300000000000001</cx:pt>
          <cx:pt idx="44618">2.6699999999999999</cx:pt>
          <cx:pt idx="44619">2</cx:pt>
          <cx:pt idx="44620">2</cx:pt>
          <cx:pt idx="44621">2.6699999999999999</cx:pt>
          <cx:pt idx="44622">1.3300000000000001</cx:pt>
          <cx:pt idx="44623">2</cx:pt>
          <cx:pt idx="44624">2.3300000000000001</cx:pt>
          <cx:pt idx="44625">2.6699999999999999</cx:pt>
          <cx:pt idx="44626">2</cx:pt>
          <cx:pt idx="44627">3</cx:pt>
          <cx:pt idx="44628">3</cx:pt>
          <cx:pt idx="44629">2</cx:pt>
          <cx:pt idx="44630">1.6699999999999999</cx:pt>
          <cx:pt idx="44631">1.6699999999999999</cx:pt>
          <cx:pt idx="44632">2.3300000000000001</cx:pt>
          <cx:pt idx="44633">3</cx:pt>
          <cx:pt idx="44634">2.3300000000000001</cx:pt>
          <cx:pt idx="44635">2</cx:pt>
          <cx:pt idx="44636">2.3300000000000001</cx:pt>
          <cx:pt idx="44637">2</cx:pt>
          <cx:pt idx="44638">2.3300000000000001</cx:pt>
          <cx:pt idx="44639">2.5</cx:pt>
          <cx:pt idx="44640">2</cx:pt>
          <cx:pt idx="44641">2.3300000000000001</cx:pt>
          <cx:pt idx="44642">1</cx:pt>
          <cx:pt idx="44643">2.3300000000000001</cx:pt>
          <cx:pt idx="44644">2.3300000000000001</cx:pt>
          <cx:pt idx="44645">2</cx:pt>
          <cx:pt idx="44646">3</cx:pt>
          <cx:pt idx="44647">1.6699999999999999</cx:pt>
          <cx:pt idx="44648">2.3300000000000001</cx:pt>
          <cx:pt idx="44649">2.6699999999999999</cx:pt>
          <cx:pt idx="44650">2</cx:pt>
          <cx:pt idx="44651">2.6699999999999999</cx:pt>
          <cx:pt idx="44652">2</cx:pt>
          <cx:pt idx="44653">3</cx:pt>
          <cx:pt idx="44654">2</cx:pt>
          <cx:pt idx="44655">2</cx:pt>
          <cx:pt idx="44656">2.3300000000000001</cx:pt>
          <cx:pt idx="44657">3</cx:pt>
          <cx:pt idx="44658">2</cx:pt>
          <cx:pt idx="44659">1</cx:pt>
          <cx:pt idx="44660">1</cx:pt>
          <cx:pt idx="44661">2.3300000000000001</cx:pt>
          <cx:pt idx="44662">2.3300000000000001</cx:pt>
          <cx:pt idx="44663">2</cx:pt>
          <cx:pt idx="44664">1.3300000000000001</cx:pt>
          <cx:pt idx="44665">3</cx:pt>
          <cx:pt idx="44666">2.3300000000000001</cx:pt>
          <cx:pt idx="44667">1.6699999999999999</cx:pt>
          <cx:pt idx="44668">1.6699999999999999</cx:pt>
          <cx:pt idx="44669">2.6699999999999999</cx:pt>
          <cx:pt idx="44670">2.3300000000000001</cx:pt>
          <cx:pt idx="44671">2.3300000000000001</cx:pt>
          <cx:pt idx="44672">3</cx:pt>
          <cx:pt idx="44673">2.3300000000000001</cx:pt>
          <cx:pt idx="44674">2.3300000000000001</cx:pt>
          <cx:pt idx="44675">2</cx:pt>
          <cx:pt idx="44676">2</cx:pt>
          <cx:pt idx="44677">2.6699999999999999</cx:pt>
          <cx:pt idx="44678">2</cx:pt>
          <cx:pt idx="44679">2.3300000000000001</cx:pt>
          <cx:pt idx="44680">2</cx:pt>
          <cx:pt idx="44681">2.3300000000000001</cx:pt>
          <cx:pt idx="44682">2.3300000000000001</cx:pt>
          <cx:pt idx="44683">1.6699999999999999</cx:pt>
          <cx:pt idx="44684">1.6699999999999999</cx:pt>
          <cx:pt idx="44685">3</cx:pt>
          <cx:pt idx="44686">1</cx:pt>
          <cx:pt idx="44687">2.1133333333333333</cx:pt>
          <cx:pt idx="44688">1.6699999999999999</cx:pt>
          <cx:pt idx="44689">2</cx:pt>
          <cx:pt idx="44690">2.165</cx:pt>
          <cx:pt idx="44691">2</cx:pt>
          <cx:pt idx="44692">2.3300000000000001</cx:pt>
          <cx:pt idx="44693">2.3300000000000001</cx:pt>
          <cx:pt idx="44694">2.6699999999999999</cx:pt>
          <cx:pt idx="44695">1.3300000000000001</cx:pt>
          <cx:pt idx="44696">1.8300000000000001</cx:pt>
          <cx:pt idx="44697">1</cx:pt>
          <cx:pt idx="44698">1.3300000000000001</cx:pt>
          <cx:pt idx="44699">1.6699999999999999</cx:pt>
          <cx:pt idx="44700">2</cx:pt>
          <cx:pt idx="44701">2</cx:pt>
          <cx:pt idx="44702">1.6699999999999999</cx:pt>
          <cx:pt idx="44703">2.3300000000000001</cx:pt>
          <cx:pt idx="44704">2.3300000000000001</cx:pt>
          <cx:pt idx="44705">2.835</cx:pt>
          <cx:pt idx="44706">2.6699999999999999</cx:pt>
          <cx:pt idx="44707">1.3300000000000001</cx:pt>
          <cx:pt idx="44708">1.6699999999999999</cx:pt>
          <cx:pt idx="44709">2</cx:pt>
          <cx:pt idx="44710">2.3300000000000001</cx:pt>
          <cx:pt idx="44711">2.6699999999999999</cx:pt>
          <cx:pt idx="44712">2.3300000000000001</cx:pt>
          <cx:pt idx="44713">2.6699999999999999</cx:pt>
          <cx:pt idx="44714">1.6699999999999999</cx:pt>
          <cx:pt idx="44715">1</cx:pt>
          <cx:pt idx="44716">2.3300000000000001</cx:pt>
          <cx:pt idx="44717">1.6699999999999999</cx:pt>
          <cx:pt idx="44718">2.3300000000000001</cx:pt>
          <cx:pt idx="44719">1.6699999999999999</cx:pt>
          <cx:pt idx="44720">2</cx:pt>
          <cx:pt idx="44721">2.3300000000000001</cx:pt>
          <cx:pt idx="44722">2</cx:pt>
          <cx:pt idx="44723">3</cx:pt>
          <cx:pt idx="44724">2</cx:pt>
          <cx:pt idx="44725">1.3300000000000001</cx:pt>
          <cx:pt idx="44726">1.6699999999999999</cx:pt>
          <cx:pt idx="44727">2.6699999999999999</cx:pt>
          <cx:pt idx="44728">2</cx:pt>
          <cx:pt idx="44729">1.6699999999999999</cx:pt>
          <cx:pt idx="44730">3</cx:pt>
          <cx:pt idx="44731">3</cx:pt>
          <cx:pt idx="44732">2</cx:pt>
          <cx:pt idx="44733">2.3300000000000001</cx:pt>
          <cx:pt idx="44734">2</cx:pt>
          <cx:pt idx="44735">2.6699999999999999</cx:pt>
          <cx:pt idx="44736">2</cx:pt>
          <cx:pt idx="44737">2</cx:pt>
          <cx:pt idx="44738">2.6699999999999999</cx:pt>
          <cx:pt idx="44739">2</cx:pt>
          <cx:pt idx="44740">2.6699999999999999</cx:pt>
          <cx:pt idx="44741">2.3300000000000001</cx:pt>
          <cx:pt idx="44742">2.6699999999999999</cx:pt>
          <cx:pt idx="44743">2.6699999999999999</cx:pt>
          <cx:pt idx="44744">2.3300000000000001</cx:pt>
          <cx:pt idx="44745">1.3300000000000001</cx:pt>
          <cx:pt idx="44746">2</cx:pt>
          <cx:pt idx="44747">2</cx:pt>
          <cx:pt idx="44748">2.3300000000000001</cx:pt>
          <cx:pt idx="44749">2.1675</cx:pt>
          <cx:pt idx="44750">3</cx:pt>
          <cx:pt idx="44751">2.3300000000000001</cx:pt>
          <cx:pt idx="44752">2</cx:pt>
          <cx:pt idx="44753">2</cx:pt>
          <cx:pt idx="44754">2</cx:pt>
          <cx:pt idx="44755">2.3300000000000001</cx:pt>
          <cx:pt idx="44756">3</cx:pt>
          <cx:pt idx="44757">2.3300000000000001</cx:pt>
          <cx:pt idx="44758">1.6699999999999999</cx:pt>
          <cx:pt idx="44759">3</cx:pt>
          <cx:pt idx="44760">1</cx:pt>
          <cx:pt idx="44761">2.5</cx:pt>
          <cx:pt idx="44762">1.3300000000000001</cx:pt>
          <cx:pt idx="44763">2</cx:pt>
          <cx:pt idx="44764">2</cx:pt>
          <cx:pt idx="44765">3</cx:pt>
          <cx:pt idx="44766">1</cx:pt>
          <cx:pt idx="44767">1.335</cx:pt>
          <cx:pt idx="44768">2.3300000000000001</cx:pt>
          <cx:pt idx="44769">1.3300000000000001</cx:pt>
          <cx:pt idx="44770">1.6699999999999999</cx:pt>
          <cx:pt idx="44771">1.3300000000000001</cx:pt>
          <cx:pt idx="44772">2.6699999999999999</cx:pt>
          <cx:pt idx="44773">2.3300000000000001</cx:pt>
          <cx:pt idx="44774">1.6699999999999999</cx:pt>
          <cx:pt idx="44775">2.3300000000000001</cx:pt>
          <cx:pt idx="44776">2.3300000000000001</cx:pt>
          <cx:pt idx="44777">2.6699999999999999</cx:pt>
          <cx:pt idx="44778">1.6699999999999999</cx:pt>
          <cx:pt idx="44779">2.6699999999999999</cx:pt>
          <cx:pt idx="44780">2.3300000000000001</cx:pt>
          <cx:pt idx="44781">1.6699999999999999</cx:pt>
          <cx:pt idx="44782">2.6699999999999999</cx:pt>
          <cx:pt idx="44783">1.3300000000000001</cx:pt>
          <cx:pt idx="44784">2.6699999999999999</cx:pt>
          <cx:pt idx="44785">2</cx:pt>
          <cx:pt idx="44786">2.6699999999999999</cx:pt>
          <cx:pt idx="44787">2.6699999999999999</cx:pt>
          <cx:pt idx="44788">3</cx:pt>
          <cx:pt idx="44789">2.335</cx:pt>
          <cx:pt idx="44790">2.6699999999999999</cx:pt>
          <cx:pt idx="44791">2.5</cx:pt>
          <cx:pt idx="44792">2</cx:pt>
          <cx:pt idx="44793">2.3300000000000001</cx:pt>
          <cx:pt idx="44794">2.6699999999999999</cx:pt>
          <cx:pt idx="44795">1.6699999999999999</cx:pt>
          <cx:pt idx="44796">3</cx:pt>
          <cx:pt idx="44797">2.3300000000000001</cx:pt>
          <cx:pt idx="44798">1.6699999999999999</cx:pt>
          <cx:pt idx="44799">2.3300000000000001</cx:pt>
          <cx:pt idx="44800">3</cx:pt>
          <cx:pt idx="44801">3</cx:pt>
          <cx:pt idx="44802">1.6699999999999999</cx:pt>
          <cx:pt idx="44803">1.6699999999999999</cx:pt>
          <cx:pt idx="44804">1</cx:pt>
          <cx:pt idx="44805">2.3300000000000001</cx:pt>
          <cx:pt idx="44806">2.6699999999999999</cx:pt>
          <cx:pt idx="44807">2</cx:pt>
          <cx:pt idx="44808">2.3300000000000001</cx:pt>
          <cx:pt idx="44809">2.5</cx:pt>
          <cx:pt idx="44810">2</cx:pt>
          <cx:pt idx="44811">2</cx:pt>
          <cx:pt idx="44812">2.6699999999999999</cx:pt>
          <cx:pt idx="44813">1.6666666666666667</cx:pt>
          <cx:pt idx="44814">3</cx:pt>
          <cx:pt idx="44815">2</cx:pt>
          <cx:pt idx="44816">2</cx:pt>
          <cx:pt idx="44817">2.6699999999999999</cx:pt>
          <cx:pt idx="44818">2.6699999999999999</cx:pt>
          <cx:pt idx="44819">2.6699999999999999</cx:pt>
          <cx:pt idx="44820">2.1699999999999999</cx:pt>
          <cx:pt idx="44821">3</cx:pt>
          <cx:pt idx="44822">2</cx:pt>
          <cx:pt idx="44823">2.6699999999999999</cx:pt>
          <cx:pt idx="44824">2.3300000000000001</cx:pt>
          <cx:pt idx="44825">2.3300000000000001</cx:pt>
          <cx:pt idx="44826">2.6699999999999999</cx:pt>
          <cx:pt idx="44827">2.6699999999999999</cx:pt>
          <cx:pt idx="44828">2.6699999999999999</cx:pt>
          <cx:pt idx="44829">1.3300000000000001</cx:pt>
          <cx:pt idx="44830">3</cx:pt>
          <cx:pt idx="44831">1</cx:pt>
          <cx:pt idx="44832">2.3300000000000001</cx:pt>
          <cx:pt idx="44833">2.6699999999999999</cx:pt>
          <cx:pt idx="44834">2.6699999999999999</cx:pt>
          <cx:pt idx="44835">1</cx:pt>
          <cx:pt idx="44836">1.6666666666666667</cx:pt>
          <cx:pt idx="44837">2.3300000000000001</cx:pt>
          <cx:pt idx="44838">2.3300000000000001</cx:pt>
          <cx:pt idx="44839">2.6699999999999999</cx:pt>
          <cx:pt idx="44840">2.6699999999999999</cx:pt>
          <cx:pt idx="44841">2.3300000000000001</cx:pt>
          <cx:pt idx="44842">2.3300000000000001</cx:pt>
          <cx:pt idx="44843">2.3300000000000001</cx:pt>
          <cx:pt idx="44844">3</cx:pt>
          <cx:pt idx="44845">2.6699999999999999</cx:pt>
          <cx:pt idx="44846">2</cx:pt>
          <cx:pt idx="44847">2.3300000000000001</cx:pt>
          <cx:pt idx="44848">1.6699999999999999</cx:pt>
          <cx:pt idx="44849">2.3300000000000001</cx:pt>
          <cx:pt idx="44850">2.3300000000000001</cx:pt>
          <cx:pt idx="44851">2.6699999999999999</cx:pt>
          <cx:pt idx="44852">2.335</cx:pt>
          <cx:pt idx="44853">2.3300000000000001</cx:pt>
          <cx:pt idx="44854">2.3300000000000001</cx:pt>
          <cx:pt idx="44855">2</cx:pt>
          <cx:pt idx="44856">2.165</cx:pt>
          <cx:pt idx="44857">2</cx:pt>
          <cx:pt idx="44858">2.3300000000000001</cx:pt>
          <cx:pt idx="44859">1.6699999999999999</cx:pt>
          <cx:pt idx="44860">2</cx:pt>
          <cx:pt idx="44861">2.6699999999999999</cx:pt>
          <cx:pt idx="44862">2.6699999999999999</cx:pt>
          <cx:pt idx="44863">2.3300000000000001</cx:pt>
          <cx:pt idx="44864">2.6699999999999999</cx:pt>
          <cx:pt idx="44865">2.3300000000000001</cx:pt>
          <cx:pt idx="44866">3</cx:pt>
          <cx:pt idx="44867">3</cx:pt>
          <cx:pt idx="44868">2</cx:pt>
          <cx:pt idx="44869">2.3300000000000001</cx:pt>
          <cx:pt idx="44870">2</cx:pt>
          <cx:pt idx="44871">1.835</cx:pt>
          <cx:pt idx="44872">2.6699999999999999</cx:pt>
          <cx:pt idx="44873">2.835</cx:pt>
          <cx:pt idx="44874">2.6699999999999999</cx:pt>
          <cx:pt idx="44875">1.6699999999999999</cx:pt>
          <cx:pt idx="44876">2.3300000000000001</cx:pt>
          <cx:pt idx="44877">2</cx:pt>
          <cx:pt idx="44878">2.3300000000000001</cx:pt>
          <cx:pt idx="44879">1.6699999999999999</cx:pt>
          <cx:pt idx="44880">2.3300000000000001</cx:pt>
          <cx:pt idx="44881">1.3300000000000001</cx:pt>
          <cx:pt idx="44882">1.6699999999999999</cx:pt>
          <cx:pt idx="44883">1.6699999999999999</cx:pt>
          <cx:pt idx="44884">1.6699999999999999</cx:pt>
          <cx:pt idx="44885">2.6699999999999999</cx:pt>
          <cx:pt idx="44886">2.3300000000000001</cx:pt>
          <cx:pt idx="44887">2</cx:pt>
          <cx:pt idx="44888">2.3300000000000001</cx:pt>
          <cx:pt idx="44889">2</cx:pt>
          <cx:pt idx="44890">2</cx:pt>
          <cx:pt idx="44891">2</cx:pt>
          <cx:pt idx="44892">1.6699999999999999</cx:pt>
          <cx:pt idx="44893">2.6699999999999999</cx:pt>
          <cx:pt idx="44894">2</cx:pt>
          <cx:pt idx="44895">2.165</cx:pt>
          <cx:pt idx="44896">2.3300000000000001</cx:pt>
          <cx:pt idx="44897">2</cx:pt>
          <cx:pt idx="44898">2.1675</cx:pt>
          <cx:pt idx="44899">2.6699999999999999</cx:pt>
          <cx:pt idx="44900">2.3300000000000001</cx:pt>
          <cx:pt idx="44901">1.6699999999999999</cx:pt>
          <cx:pt idx="44902">2</cx:pt>
          <cx:pt idx="44903">1.6699999999999999</cx:pt>
          <cx:pt idx="44904">1.3300000000000001</cx:pt>
          <cx:pt idx="44905">2</cx:pt>
          <cx:pt idx="44906">2.3300000000000001</cx:pt>
          <cx:pt idx="44907">3</cx:pt>
          <cx:pt idx="44908">1.6699999999999999</cx:pt>
          <cx:pt idx="44909">3</cx:pt>
          <cx:pt idx="44910">2.3300000000000001</cx:pt>
          <cx:pt idx="44911">2.6699999999999999</cx:pt>
          <cx:pt idx="44912">3</cx:pt>
          <cx:pt idx="44913">1.6699999999999999</cx:pt>
          <cx:pt idx="44914">1.6699999999999999</cx:pt>
          <cx:pt idx="44915">2.6699999999999999</cx:pt>
          <cx:pt idx="44916">2.3300000000000001</cx:pt>
          <cx:pt idx="44917">2.3300000000000001</cx:pt>
          <cx:pt idx="44918">1.6699999999999999</cx:pt>
          <cx:pt idx="44919">2.3300000000000001</cx:pt>
          <cx:pt idx="44920">2</cx:pt>
          <cx:pt idx="44921">2.3300000000000001</cx:pt>
          <cx:pt idx="44922">2.3300000000000001</cx:pt>
          <cx:pt idx="44923">2.6699999999999999</cx:pt>
          <cx:pt idx="44924">2.6699999999999999</cx:pt>
          <cx:pt idx="44925">1.3300000000000001</cx:pt>
          <cx:pt idx="44926">1.6699999999999999</cx:pt>
          <cx:pt idx="44927">2.3300000000000001</cx:pt>
          <cx:pt idx="44928">1.6699999999999999</cx:pt>
          <cx:pt idx="44929">1</cx:pt>
          <cx:pt idx="44930">2.3300000000000001</cx:pt>
          <cx:pt idx="44931">1</cx:pt>
          <cx:pt idx="44932">2.3300000000000001</cx:pt>
          <cx:pt idx="44933">2.6699999999999999</cx:pt>
          <cx:pt idx="44934">1.3300000000000001</cx:pt>
          <cx:pt idx="44935">1.6699999999999999</cx:pt>
          <cx:pt idx="44936">1.3300000000000001</cx:pt>
          <cx:pt idx="44937">2.3300000000000001</cx:pt>
          <cx:pt idx="44938">2</cx:pt>
          <cx:pt idx="44939">1.6699999999999999</cx:pt>
          <cx:pt idx="44940">1.6699999999999999</cx:pt>
          <cx:pt idx="44941">2.2233333333333332</cx:pt>
          <cx:pt idx="44942">2.3300000000000001</cx:pt>
          <cx:pt idx="44943">1.3300000000000001</cx:pt>
          <cx:pt idx="44944">2</cx:pt>
          <cx:pt idx="44945">3</cx:pt>
          <cx:pt idx="44946">2</cx:pt>
          <cx:pt idx="44947">2</cx:pt>
          <cx:pt idx="44948">2.6699999999999999</cx:pt>
          <cx:pt idx="44949">2.3300000000000001</cx:pt>
          <cx:pt idx="44950">1.6699999999999999</cx:pt>
          <cx:pt idx="44951">1.6699999999999999</cx:pt>
          <cx:pt idx="44952">3</cx:pt>
          <cx:pt idx="44953">2</cx:pt>
          <cx:pt idx="44954">1.3300000000000001</cx:pt>
          <cx:pt idx="44955">3</cx:pt>
          <cx:pt idx="44956">1.3300000000000001</cx:pt>
          <cx:pt idx="44957">2.6699999999999999</cx:pt>
          <cx:pt idx="44958">1.6699999999999999</cx:pt>
          <cx:pt idx="44959">2</cx:pt>
          <cx:pt idx="44960">2.6699999999999999</cx:pt>
          <cx:pt idx="44961">2</cx:pt>
          <cx:pt idx="44962">1.6699999999999999</cx:pt>
          <cx:pt idx="44963">2.3300000000000001</cx:pt>
          <cx:pt idx="44964">2.3300000000000001</cx:pt>
          <cx:pt idx="44965">2.3300000000000001</cx:pt>
          <cx:pt idx="44966">1.3300000000000001</cx:pt>
          <cx:pt idx="44967">1.6699999999999999</cx:pt>
          <cx:pt idx="44968">2.3300000000000001</cx:pt>
          <cx:pt idx="44969">3</cx:pt>
          <cx:pt idx="44970">3</cx:pt>
          <cx:pt idx="44971">2.3300000000000001</cx:pt>
          <cx:pt idx="44972">2</cx:pt>
          <cx:pt idx="44973">1.6699999999999999</cx:pt>
          <cx:pt idx="44974">2.6699999999999999</cx:pt>
          <cx:pt idx="44975">2</cx:pt>
          <cx:pt idx="44976">2</cx:pt>
          <cx:pt idx="44977">2</cx:pt>
          <cx:pt idx="44978">2</cx:pt>
          <cx:pt idx="44979">1</cx:pt>
          <cx:pt idx="44980">2</cx:pt>
          <cx:pt idx="44981">2.5</cx:pt>
          <cx:pt idx="44982">2.3300000000000001</cx:pt>
          <cx:pt idx="44983">2</cx:pt>
          <cx:pt idx="44984">3</cx:pt>
          <cx:pt idx="44985">1.6699999999999999</cx:pt>
          <cx:pt idx="44986">2.6699999999999999</cx:pt>
          <cx:pt idx="44987">1.665</cx:pt>
          <cx:pt idx="44988">3</cx:pt>
          <cx:pt idx="44989">1.6699999999999999</cx:pt>
          <cx:pt idx="44990">1.3300000000000001</cx:pt>
          <cx:pt idx="44991">2.3300000000000001</cx:pt>
          <cx:pt idx="44992">2.335</cx:pt>
          <cx:pt idx="44993">2.3300000000000001</cx:pt>
          <cx:pt idx="44994">2</cx:pt>
          <cx:pt idx="44995">2.6699999999999999</cx:pt>
          <cx:pt idx="44996">3</cx:pt>
          <cx:pt idx="44997">3</cx:pt>
          <cx:pt idx="44998">3</cx:pt>
          <cx:pt idx="44999">1.3300000000000001</cx:pt>
          <cx:pt idx="45000">2.3300000000000001</cx:pt>
          <cx:pt idx="45001">2</cx:pt>
          <cx:pt idx="45002">3</cx:pt>
          <cx:pt idx="45003">2.3300000000000001</cx:pt>
          <cx:pt idx="45004">1.665</cx:pt>
          <cx:pt idx="45005">2.3300000000000001</cx:pt>
          <cx:pt idx="45006">2.6699999999999999</cx:pt>
          <cx:pt idx="45007">1.6699999999999999</cx:pt>
          <cx:pt idx="45008">3</cx:pt>
          <cx:pt idx="45009">2</cx:pt>
          <cx:pt idx="45010">2.3300000000000001</cx:pt>
          <cx:pt idx="45011">3</cx:pt>
          <cx:pt idx="45012">1.6699999999999999</cx:pt>
          <cx:pt idx="45013">3</cx:pt>
          <cx:pt idx="45014">2.3300000000000001</cx:pt>
          <cx:pt idx="45015">2.6699999999999999</cx:pt>
          <cx:pt idx="45016">2</cx:pt>
          <cx:pt idx="45017">2</cx:pt>
          <cx:pt idx="45018">1.6699999999999999</cx:pt>
          <cx:pt idx="45019">2.4433333333333334</cx:pt>
          <cx:pt idx="45020">1</cx:pt>
          <cx:pt idx="45021">2.6699999999999999</cx:pt>
          <cx:pt idx="45022">2.6699999999999999</cx:pt>
          <cx:pt idx="45023">2</cx:pt>
          <cx:pt idx="45024">2.6699999999999999</cx:pt>
          <cx:pt idx="45025">2.3300000000000001</cx:pt>
          <cx:pt idx="45026">2</cx:pt>
          <cx:pt idx="45027">2.6699999999999999</cx:pt>
          <cx:pt idx="45028">1</cx:pt>
          <cx:pt idx="45029">3</cx:pt>
          <cx:pt idx="45030">2.3300000000000001</cx:pt>
          <cx:pt idx="45031">2.6699999999999999</cx:pt>
          <cx:pt idx="45032">2.6699999999999999</cx:pt>
          <cx:pt idx="45033">2.6699999999999999</cx:pt>
          <cx:pt idx="45034">2.3300000000000001</cx:pt>
          <cx:pt idx="45035">2.6699999999999999</cx:pt>
          <cx:pt idx="45036">1</cx:pt>
          <cx:pt idx="45037">1</cx:pt>
          <cx:pt idx="45038">1.6699999999999999</cx:pt>
          <cx:pt idx="45039">2.3300000000000001</cx:pt>
          <cx:pt idx="45040">1</cx:pt>
          <cx:pt idx="45041">2.3333333333333335</cx:pt>
          <cx:pt idx="45042">3</cx:pt>
          <cx:pt idx="45043">2.6699999999999999</cx:pt>
          <cx:pt idx="45044">3</cx:pt>
          <cx:pt idx="45045">2</cx:pt>
          <cx:pt idx="45046">2.3300000000000001</cx:pt>
          <cx:pt idx="45047">2</cx:pt>
          <cx:pt idx="45048">2</cx:pt>
          <cx:pt idx="45049">2.3300000000000001</cx:pt>
          <cx:pt idx="45050">1.3300000000000001</cx:pt>
          <cx:pt idx="45051">1</cx:pt>
          <cx:pt idx="45052">3</cx:pt>
          <cx:pt idx="45053">2.6699999999999999</cx:pt>
          <cx:pt idx="45054">2.6699999999999999</cx:pt>
          <cx:pt idx="45055">2.6699999999999999</cx:pt>
          <cx:pt idx="45056">3</cx:pt>
          <cx:pt idx="45057">2.3300000000000001</cx:pt>
          <cx:pt idx="45058">3</cx:pt>
          <cx:pt idx="45059">1.6699999999999999</cx:pt>
          <cx:pt idx="45060">2.6699999999999999</cx:pt>
          <cx:pt idx="45061">2.3300000000000001</cx:pt>
          <cx:pt idx="45062">1.3300000000000001</cx:pt>
          <cx:pt idx="45063">3</cx:pt>
          <cx:pt idx="45064">1</cx:pt>
          <cx:pt idx="45065">2</cx:pt>
          <cx:pt idx="45066">3</cx:pt>
          <cx:pt idx="45067">2.3300000000000001</cx:pt>
          <cx:pt idx="45068">3</cx:pt>
          <cx:pt idx="45069">1.6699999999999999</cx:pt>
          <cx:pt idx="45070">1.6699999999999999</cx:pt>
          <cx:pt idx="45071">2.3300000000000001</cx:pt>
          <cx:pt idx="45072">2</cx:pt>
          <cx:pt idx="45073">2.6699999999999999</cx:pt>
          <cx:pt idx="45074">2.3300000000000001</cx:pt>
          <cx:pt idx="45075">2.3300000000000001</cx:pt>
          <cx:pt idx="45076">2.6699999999999999</cx:pt>
          <cx:pt idx="45077">2.6699999999999999</cx:pt>
          <cx:pt idx="45078">2.6699999999999999</cx:pt>
          <cx:pt idx="45079">1.6699999999999999</cx:pt>
          <cx:pt idx="45080">2.6699999999999999</cx:pt>
          <cx:pt idx="45081">3</cx:pt>
          <cx:pt idx="45082">2.3300000000000001</cx:pt>
          <cx:pt idx="45083">2.6699999999999999</cx:pt>
          <cx:pt idx="45084">2.3300000000000001</cx:pt>
          <cx:pt idx="45085">3</cx:pt>
          <cx:pt idx="45086">2</cx:pt>
          <cx:pt idx="45087">3</cx:pt>
          <cx:pt idx="45088">1.3300000000000001</cx:pt>
          <cx:pt idx="45089">1.6699999999999999</cx:pt>
          <cx:pt idx="45090">2.3300000000000001</cx:pt>
          <cx:pt idx="45091">2.6699999999999999</cx:pt>
          <cx:pt idx="45092">2.3300000000000001</cx:pt>
          <cx:pt idx="45093">2.3300000000000001</cx:pt>
          <cx:pt idx="45094">1.6699999999999999</cx:pt>
          <cx:pt idx="45095">2.5</cx:pt>
          <cx:pt idx="45096">2.3300000000000001</cx:pt>
          <cx:pt idx="45097">1.3300000000000001</cx:pt>
          <cx:pt idx="45098">2.3300000000000001</cx:pt>
          <cx:pt idx="45099">2</cx:pt>
          <cx:pt idx="45100">2.6699999999999999</cx:pt>
          <cx:pt idx="45101">2</cx:pt>
          <cx:pt idx="45102">2.3300000000000001</cx:pt>
          <cx:pt idx="45103">1.6699999999999999</cx:pt>
          <cx:pt idx="45104">2.6699999999999999</cx:pt>
          <cx:pt idx="45105">3</cx:pt>
          <cx:pt idx="45106">2.3300000000000001</cx:pt>
          <cx:pt idx="45107">2.6699999999999999</cx:pt>
          <cx:pt idx="45108">2</cx:pt>
          <cx:pt idx="45109">2.6699999999999999</cx:pt>
          <cx:pt idx="45110">3</cx:pt>
          <cx:pt idx="45111">2.6699999999999999</cx:pt>
          <cx:pt idx="45112">2.6699999999999999</cx:pt>
          <cx:pt idx="45113">2.3300000000000001</cx:pt>
          <cx:pt idx="45114">2.6699999999999999</cx:pt>
          <cx:pt idx="45115">1.6699999999999999</cx:pt>
          <cx:pt idx="45116">1.3300000000000001</cx:pt>
          <cx:pt idx="45117">2</cx:pt>
          <cx:pt idx="45118">2</cx:pt>
          <cx:pt idx="45119">2</cx:pt>
          <cx:pt idx="45120">2</cx:pt>
          <cx:pt idx="45121">2</cx:pt>
          <cx:pt idx="45122">2.6699999999999999</cx:pt>
          <cx:pt idx="45123">3</cx:pt>
          <cx:pt idx="45124">2.3300000000000001</cx:pt>
          <cx:pt idx="45125">2.3300000000000001</cx:pt>
          <cx:pt idx="45126">2.6699999999999999</cx:pt>
          <cx:pt idx="45127">1</cx:pt>
          <cx:pt idx="45128">1.6699999999999999</cx:pt>
          <cx:pt idx="45129">1.6699999999999999</cx:pt>
          <cx:pt idx="45130">2.3300000000000001</cx:pt>
          <cx:pt idx="45131">1.3300000000000001</cx:pt>
          <cx:pt idx="45132">3</cx:pt>
          <cx:pt idx="45133">2</cx:pt>
          <cx:pt idx="45134">1.6699999999999999</cx:pt>
          <cx:pt idx="45135">1.6699999999999999</cx:pt>
          <cx:pt idx="45136">2.3300000000000001</cx:pt>
          <cx:pt idx="45137">2.3300000000000001</cx:pt>
          <cx:pt idx="45138">2</cx:pt>
          <cx:pt idx="45139">2.6699999999999999</cx:pt>
          <cx:pt idx="45140">2.3300000000000001</cx:pt>
          <cx:pt idx="45141">2.3300000000000001</cx:pt>
          <cx:pt idx="45142">2.3300000000000001</cx:pt>
          <cx:pt idx="45143">3</cx:pt>
          <cx:pt idx="45144">1.6699999999999999</cx:pt>
          <cx:pt idx="45145">3</cx:pt>
          <cx:pt idx="45146">2.5</cx:pt>
          <cx:pt idx="45147">2.6699999999999999</cx:pt>
          <cx:pt idx="45148">1.3300000000000001</cx:pt>
          <cx:pt idx="45149">2</cx:pt>
          <cx:pt idx="45150">2.3300000000000001</cx:pt>
          <cx:pt idx="45151">2.3300000000000001</cx:pt>
          <cx:pt idx="45152">2.3300000000000001</cx:pt>
          <cx:pt idx="45153">2.6699999999999999</cx:pt>
          <cx:pt idx="45154">1.8300000000000001</cx:pt>
          <cx:pt idx="45155">1.6699999999999999</cx:pt>
          <cx:pt idx="45156">1.6699999999999999</cx:pt>
          <cx:pt idx="45157">2</cx:pt>
          <cx:pt idx="45158">1</cx:pt>
          <cx:pt idx="45159">1.6699999999999999</cx:pt>
          <cx:pt idx="45160">2</cx:pt>
          <cx:pt idx="45161">2</cx:pt>
          <cx:pt idx="45162">3</cx:pt>
          <cx:pt idx="45163">1.3300000000000001</cx:pt>
          <cx:pt idx="45164">1</cx:pt>
          <cx:pt idx="45165">1.5</cx:pt>
          <cx:pt idx="45166">3</cx:pt>
          <cx:pt idx="45167">3</cx:pt>
          <cx:pt idx="45168">1.6699999999999999</cx:pt>
          <cx:pt idx="45169">2.3300000000000001</cx:pt>
          <cx:pt idx="45170">2.3300000000000001</cx:pt>
          <cx:pt idx="45171">2.3300000000000001</cx:pt>
          <cx:pt idx="45172">1.6699999999999999</cx:pt>
          <cx:pt idx="45173">3</cx:pt>
          <cx:pt idx="45174">1.3300000000000001</cx:pt>
          <cx:pt idx="45175">1</cx:pt>
          <cx:pt idx="45176">2.6699999999999999</cx:pt>
          <cx:pt idx="45177">2.3300000000000001</cx:pt>
          <cx:pt idx="45178">2.6699999999999999</cx:pt>
          <cx:pt idx="45179">2.3300000000000001</cx:pt>
          <cx:pt idx="45180">2.3300000000000001</cx:pt>
          <cx:pt idx="45181">2.6699999999999999</cx:pt>
          <cx:pt idx="45182">1.6699999999999999</cx:pt>
          <cx:pt idx="45183">2.6699999999999999</cx:pt>
          <cx:pt idx="45184">1.3300000000000001</cx:pt>
          <cx:pt idx="45185">3</cx:pt>
          <cx:pt idx="45186">1.3300000000000001</cx:pt>
          <cx:pt idx="45187">2.3300000000000001</cx:pt>
          <cx:pt idx="45188">2</cx:pt>
          <cx:pt idx="45189">2.3300000000000001</cx:pt>
          <cx:pt idx="45190">2.6699999999999999</cx:pt>
          <cx:pt idx="45191">2.3300000000000001</cx:pt>
          <cx:pt idx="45192">1.6699999999999999</cx:pt>
          <cx:pt idx="45193">2.3300000000000001</cx:pt>
          <cx:pt idx="45194">1.6699999999999999</cx:pt>
          <cx:pt idx="45195">2.6699999999999999</cx:pt>
          <cx:pt idx="45196">2.6699999999999999</cx:pt>
          <cx:pt idx="45197">3</cx:pt>
          <cx:pt idx="45198">2</cx:pt>
          <cx:pt idx="45199">1.6699999999999999</cx:pt>
          <cx:pt idx="45200">1.6699999999999999</cx:pt>
          <cx:pt idx="45201">2.5</cx:pt>
          <cx:pt idx="45202">2.3300000000000001</cx:pt>
          <cx:pt idx="45203">2.3300000000000001</cx:pt>
          <cx:pt idx="45204">2.6699999999999999</cx:pt>
          <cx:pt idx="45205">2</cx:pt>
          <cx:pt idx="45206">1.6699999999999999</cx:pt>
          <cx:pt idx="45207">1.6699999999999999</cx:pt>
          <cx:pt idx="45208">2.3300000000000001</cx:pt>
          <cx:pt idx="45209">2</cx:pt>
          <cx:pt idx="45210">1.6699999999999999</cx:pt>
          <cx:pt idx="45211">2.6699999999999999</cx:pt>
          <cx:pt idx="45212">2</cx:pt>
          <cx:pt idx="45213">2.6699999999999999</cx:pt>
          <cx:pt idx="45214">2.3300000000000001</cx:pt>
          <cx:pt idx="45215">2.3300000000000001</cx:pt>
          <cx:pt idx="45216">2.6699999999999999</cx:pt>
          <cx:pt idx="45217">2.3300000000000001</cx:pt>
          <cx:pt idx="45218">2.3300000000000001</cx:pt>
          <cx:pt idx="45219">2.6699999999999999</cx:pt>
          <cx:pt idx="45220">2</cx:pt>
          <cx:pt idx="45221">1.6699999999999999</cx:pt>
          <cx:pt idx="45222">1</cx:pt>
          <cx:pt idx="45223">1.3300000000000001</cx:pt>
          <cx:pt idx="45224">2.3300000000000001</cx:pt>
          <cx:pt idx="45225">1.6699999999999999</cx:pt>
          <cx:pt idx="45226">2.6699999999999999</cx:pt>
          <cx:pt idx="45227">2.6699999999999999</cx:pt>
          <cx:pt idx="45228">2.6699999999999999</cx:pt>
          <cx:pt idx="45229">2.3300000000000001</cx:pt>
          <cx:pt idx="45230">2</cx:pt>
          <cx:pt idx="45231">2</cx:pt>
          <cx:pt idx="45232">1.6699999999999999</cx:pt>
          <cx:pt idx="45233">3</cx:pt>
          <cx:pt idx="45234">2.6699999999999999</cx:pt>
          <cx:pt idx="45235">2</cx:pt>
          <cx:pt idx="45236">2.3300000000000001</cx:pt>
          <cx:pt idx="45237">1.6699999999999999</cx:pt>
          <cx:pt idx="45238">3</cx:pt>
          <cx:pt idx="45239">2.6699999999999999</cx:pt>
          <cx:pt idx="45240">2.6699999999999999</cx:pt>
          <cx:pt idx="45241">2.3300000000000001</cx:pt>
          <cx:pt idx="45242">2</cx:pt>
          <cx:pt idx="45243">3</cx:pt>
          <cx:pt idx="45244">2</cx:pt>
          <cx:pt idx="45245">2</cx:pt>
          <cx:pt idx="45246">2.6699999999999999</cx:pt>
          <cx:pt idx="45247">2.5</cx:pt>
          <cx:pt idx="45248">2.6699999999999999</cx:pt>
          <cx:pt idx="45249">1</cx:pt>
          <cx:pt idx="45250">1.6699999999999999</cx:pt>
          <cx:pt idx="45251">2.6699999999999999</cx:pt>
          <cx:pt idx="45252">1.3300000000000001</cx:pt>
          <cx:pt idx="45253">2.6699999999999999</cx:pt>
          <cx:pt idx="45254">3</cx:pt>
          <cx:pt idx="45255">2.6699999999999999</cx:pt>
          <cx:pt idx="45256">2.3300000000000001</cx:pt>
          <cx:pt idx="45257">3</cx:pt>
          <cx:pt idx="45258">2</cx:pt>
          <cx:pt idx="45259">1.6699999999999999</cx:pt>
          <cx:pt idx="45260">2</cx:pt>
          <cx:pt idx="45261">2.3300000000000001</cx:pt>
          <cx:pt idx="45262">2.3300000000000001</cx:pt>
          <cx:pt idx="45263">2.6699999999999999</cx:pt>
          <cx:pt idx="45264">2.3300000000000001</cx:pt>
          <cx:pt idx="45265">2</cx:pt>
          <cx:pt idx="45266">1.6699999999999999</cx:pt>
          <cx:pt idx="45267">2.3300000000000001</cx:pt>
          <cx:pt idx="45268">1.6699999999999999</cx:pt>
          <cx:pt idx="45269">1.6699999999999999</cx:pt>
          <cx:pt idx="45270">1.6699999999999999</cx:pt>
          <cx:pt idx="45271">2</cx:pt>
          <cx:pt idx="45272">2.6699999999999999</cx:pt>
          <cx:pt idx="45273">3</cx:pt>
          <cx:pt idx="45274">2.6699999999999999</cx:pt>
          <cx:pt idx="45275">2</cx:pt>
          <cx:pt idx="45276">2</cx:pt>
          <cx:pt idx="45277">1.6699999999999999</cx:pt>
          <cx:pt idx="45278">2.3300000000000001</cx:pt>
          <cx:pt idx="45279">2.3300000000000001</cx:pt>
          <cx:pt idx="45280">2.6699999999999999</cx:pt>
          <cx:pt idx="45281">3</cx:pt>
          <cx:pt idx="45282">2</cx:pt>
          <cx:pt idx="45283">3</cx:pt>
          <cx:pt idx="45284">2.165</cx:pt>
          <cx:pt idx="45285">2</cx:pt>
          <cx:pt idx="45286">2.6699999999999999</cx:pt>
          <cx:pt idx="45287">2</cx:pt>
          <cx:pt idx="45288">2.6699999999999999</cx:pt>
          <cx:pt idx="45289">2.6699999999999999</cx:pt>
          <cx:pt idx="45290">2</cx:pt>
          <cx:pt idx="45291">2.3300000000000001</cx:pt>
          <cx:pt idx="45292">2</cx:pt>
          <cx:pt idx="45293">2</cx:pt>
          <cx:pt idx="45294">2.3300000000000001</cx:pt>
          <cx:pt idx="45295">2.3300000000000001</cx:pt>
          <cx:pt idx="45296">1.6699999999999999</cx:pt>
          <cx:pt idx="45297">1</cx:pt>
          <cx:pt idx="45298">3</cx:pt>
          <cx:pt idx="45299">1.6699999999999999</cx:pt>
          <cx:pt idx="45300">3</cx:pt>
          <cx:pt idx="45301">2.3300000000000001</cx:pt>
          <cx:pt idx="45302">2.6699999999999999</cx:pt>
          <cx:pt idx="45303">2.3300000000000001</cx:pt>
          <cx:pt idx="45304">2.6699999999999999</cx:pt>
          <cx:pt idx="45305">2</cx:pt>
          <cx:pt idx="45306">3</cx:pt>
          <cx:pt idx="45307">2.6699999999999999</cx:pt>
          <cx:pt idx="45308">2.3300000000000001</cx:pt>
          <cx:pt idx="45309">1.3300000000000001</cx:pt>
          <cx:pt idx="45310">2.3300000000000001</cx:pt>
          <cx:pt idx="45311">2</cx:pt>
          <cx:pt idx="45312">2.6699999999999999</cx:pt>
          <cx:pt idx="45313">3</cx:pt>
          <cx:pt idx="45314">2.3300000000000001</cx:pt>
          <cx:pt idx="45315">1.6699999999999999</cx:pt>
          <cx:pt idx="45316">3</cx:pt>
          <cx:pt idx="45317">2.6699999999999999</cx:pt>
          <cx:pt idx="45318">3</cx:pt>
          <cx:pt idx="45319">2.3300000000000001</cx:pt>
          <cx:pt idx="45320">2.3300000000000001</cx:pt>
          <cx:pt idx="45321">1.3300000000000001</cx:pt>
          <cx:pt idx="45322">1.6699999999999999</cx:pt>
          <cx:pt idx="45323">1</cx:pt>
          <cx:pt idx="45324">2</cx:pt>
          <cx:pt idx="45325">2</cx:pt>
          <cx:pt idx="45326">2</cx:pt>
          <cx:pt idx="45327">2</cx:pt>
          <cx:pt idx="45328">2</cx:pt>
          <cx:pt idx="45329">2.3300000000000001</cx:pt>
          <cx:pt idx="45330">2.3300000000000001</cx:pt>
          <cx:pt idx="45331">3</cx:pt>
          <cx:pt idx="45332">2.335</cx:pt>
          <cx:pt idx="45333">1.3300000000000001</cx:pt>
          <cx:pt idx="45334">2.3300000000000001</cx:pt>
          <cx:pt idx="45335">2.6699999999999999</cx:pt>
          <cx:pt idx="45336">2.3300000000000001</cx:pt>
          <cx:pt idx="45337">1.3300000000000001</cx:pt>
          <cx:pt idx="45338">2.665</cx:pt>
          <cx:pt idx="45339">1.6699999999999999</cx:pt>
          <cx:pt idx="45340">2.6699999999999999</cx:pt>
          <cx:pt idx="45341">2.3300000000000001</cx:pt>
          <cx:pt idx="45342">2</cx:pt>
          <cx:pt idx="45343">3</cx:pt>
          <cx:pt idx="45344">1.6699999999999999</cx:pt>
          <cx:pt idx="45345">2.6699999999999999</cx:pt>
          <cx:pt idx="45346">2</cx:pt>
          <cx:pt idx="45347">1.3300000000000001</cx:pt>
          <cx:pt idx="45348">1.835</cx:pt>
          <cx:pt idx="45349">2.3300000000000001</cx:pt>
          <cx:pt idx="45350">2</cx:pt>
          <cx:pt idx="45351">2.5</cx:pt>
          <cx:pt idx="45352">2.6699999999999999</cx:pt>
          <cx:pt idx="45353">2.6699999999999999</cx:pt>
          <cx:pt idx="45354">2</cx:pt>
          <cx:pt idx="45355">2.165</cx:pt>
          <cx:pt idx="45356">2.3300000000000001</cx:pt>
          <cx:pt idx="45357">2.3300000000000001</cx:pt>
          <cx:pt idx="45358">3</cx:pt>
          <cx:pt idx="45359">2</cx:pt>
          <cx:pt idx="45360">2</cx:pt>
          <cx:pt idx="45361">2.6699999999999999</cx:pt>
          <cx:pt idx="45362">2</cx:pt>
          <cx:pt idx="45363">2.3300000000000001</cx:pt>
          <cx:pt idx="45364">2.6699999999999999</cx:pt>
          <cx:pt idx="45365">2.6699999999999999</cx:pt>
          <cx:pt idx="45366">1.3300000000000001</cx:pt>
          <cx:pt idx="45367">3</cx:pt>
          <cx:pt idx="45368">2.3300000000000001</cx:pt>
          <cx:pt idx="45369">3</cx:pt>
          <cx:pt idx="45370">2</cx:pt>
          <cx:pt idx="45371">2</cx:pt>
          <cx:pt idx="45372">2.6699999999999999</cx:pt>
          <cx:pt idx="45373">2.3300000000000001</cx:pt>
          <cx:pt idx="45374">2.6699999999999999</cx:pt>
          <cx:pt idx="45375">2.6699999999999999</cx:pt>
          <cx:pt idx="45376">2</cx:pt>
          <cx:pt idx="45377">1.6699999999999999</cx:pt>
          <cx:pt idx="45378">3</cx:pt>
          <cx:pt idx="45379">2</cx:pt>
          <cx:pt idx="45380">1.6699999999999999</cx:pt>
          <cx:pt idx="45381">2</cx:pt>
          <cx:pt idx="45382">2</cx:pt>
          <cx:pt idx="45383">1.6699999999999999</cx:pt>
          <cx:pt idx="45384">1.335</cx:pt>
          <cx:pt idx="45385">2.6699999999999999</cx:pt>
          <cx:pt idx="45386">2</cx:pt>
          <cx:pt idx="45387">2.3300000000000001</cx:pt>
          <cx:pt idx="45388">2</cx:pt>
          <cx:pt idx="45389">2.6699999999999999</cx:pt>
          <cx:pt idx="45390">2.6699999999999999</cx:pt>
          <cx:pt idx="45391">2</cx:pt>
          <cx:pt idx="45392">3</cx:pt>
          <cx:pt idx="45393">2.835</cx:pt>
          <cx:pt idx="45394">1.3300000000000001</cx:pt>
          <cx:pt idx="45395">2</cx:pt>
          <cx:pt idx="45396">2.165</cx:pt>
          <cx:pt idx="45397">3</cx:pt>
          <cx:pt idx="45398">2.6699999999999999</cx:pt>
          <cx:pt idx="45399">1.6699999999999999</cx:pt>
          <cx:pt idx="45400">1</cx:pt>
          <cx:pt idx="45401">2.6699999999999999</cx:pt>
          <cx:pt idx="45402">2.3300000000000001</cx:pt>
          <cx:pt idx="45403">2</cx:pt>
          <cx:pt idx="45404">2.3300000000000001</cx:pt>
          <cx:pt idx="45405">1.6699999999999999</cx:pt>
          <cx:pt idx="45406">2.6699999999999999</cx:pt>
          <cx:pt idx="45407">2</cx:pt>
          <cx:pt idx="45408">1.3300000000000001</cx:pt>
          <cx:pt idx="45409">2.6699999999999999</cx:pt>
          <cx:pt idx="45410">2.3300000000000001</cx:pt>
          <cx:pt idx="45411">2.665</cx:pt>
          <cx:pt idx="45412">2</cx:pt>
          <cx:pt idx="45413">1.6699999999999999</cx:pt>
          <cx:pt idx="45414">2</cx:pt>
          <cx:pt idx="45415">2</cx:pt>
          <cx:pt idx="45416">3</cx:pt>
          <cx:pt idx="45417">2.6699999999999999</cx:pt>
          <cx:pt idx="45418">3</cx:pt>
          <cx:pt idx="45419">1.6699999999999999</cx:pt>
          <cx:pt idx="45420">2</cx:pt>
          <cx:pt idx="45421">2</cx:pt>
          <cx:pt idx="45422">1.6699999999999999</cx:pt>
          <cx:pt idx="45423">2</cx:pt>
          <cx:pt idx="45424">2.6699999999999999</cx:pt>
          <cx:pt idx="45425">2.6699999999999999</cx:pt>
          <cx:pt idx="45426">2.3300000000000001</cx:pt>
          <cx:pt idx="45427">2.6699999999999999</cx:pt>
          <cx:pt idx="45428">2.5566666666666666</cx:pt>
          <cx:pt idx="45429">2.3300000000000001</cx:pt>
          <cx:pt idx="45430">2.3300000000000001</cx:pt>
          <cx:pt idx="45431">2.3300000000000001</cx:pt>
          <cx:pt idx="45432">3</cx:pt>
          <cx:pt idx="45433">2.3300000000000001</cx:pt>
          <cx:pt idx="45434">2</cx:pt>
          <cx:pt idx="45435">2.5566666666666666</cx:pt>
          <cx:pt idx="45436">2.3300000000000001</cx:pt>
          <cx:pt idx="45437">2.3300000000000001</cx:pt>
          <cx:pt idx="45438">2.6699999999999999</cx:pt>
          <cx:pt idx="45439">2.3300000000000001</cx:pt>
          <cx:pt idx="45440">2</cx:pt>
          <cx:pt idx="45441">2.3300000000000001</cx:pt>
          <cx:pt idx="45442">2</cx:pt>
          <cx:pt idx="45443">2</cx:pt>
          <cx:pt idx="45444">3</cx:pt>
          <cx:pt idx="45445">2.6699999999999999</cx:pt>
          <cx:pt idx="45446">3</cx:pt>
          <cx:pt idx="45447">3</cx:pt>
          <cx:pt idx="45448">2</cx:pt>
          <cx:pt idx="45449">1.6699999999999999</cx:pt>
          <cx:pt idx="45450">2.6699999999999999</cx:pt>
          <cx:pt idx="45451">2.3300000000000001</cx:pt>
          <cx:pt idx="45452">2.3300000000000001</cx:pt>
          <cx:pt idx="45453">2</cx:pt>
          <cx:pt idx="45454">2.3300000000000001</cx:pt>
          <cx:pt idx="45455">1.6699999999999999</cx:pt>
          <cx:pt idx="45456">2.3300000000000001</cx:pt>
          <cx:pt idx="45457">2.6699999999999999</cx:pt>
          <cx:pt idx="45458">3</cx:pt>
          <cx:pt idx="45459">2.6699999999999999</cx:pt>
          <cx:pt idx="45460">1.6699999999999999</cx:pt>
          <cx:pt idx="45461">2</cx:pt>
          <cx:pt idx="45462">3</cx:pt>
          <cx:pt idx="45463">2.3300000000000001</cx:pt>
          <cx:pt idx="45464">2</cx:pt>
          <cx:pt idx="45465">2</cx:pt>
          <cx:pt idx="45466">3</cx:pt>
          <cx:pt idx="45467">2.6699999999999999</cx:pt>
          <cx:pt idx="45468">2.6699999999999999</cx:pt>
          <cx:pt idx="45469">2.6699999999999999</cx:pt>
          <cx:pt idx="45470">2.6699999999999999</cx:pt>
          <cx:pt idx="45471">2.6699999999999999</cx:pt>
          <cx:pt idx="45472">2.3300000000000001</cx:pt>
          <cx:pt idx="45473">2</cx:pt>
          <cx:pt idx="45474">2.3300000000000001</cx:pt>
          <cx:pt idx="45475">2</cx:pt>
          <cx:pt idx="45476">2.6699999999999999</cx:pt>
          <cx:pt idx="45477">2</cx:pt>
          <cx:pt idx="45478">2.6699999999999999</cx:pt>
          <cx:pt idx="45479">2.6699999999999999</cx:pt>
          <cx:pt idx="45480">2.6699999999999999</cx:pt>
          <cx:pt idx="45481">1.6699999999999999</cx:pt>
          <cx:pt idx="45482">2</cx:pt>
          <cx:pt idx="45483">1.3300000000000001</cx:pt>
          <cx:pt idx="45484">2.3300000000000001</cx:pt>
          <cx:pt idx="45485">2.6699999999999999</cx:pt>
          <cx:pt idx="45486">2.6699999999999999</cx:pt>
          <cx:pt idx="45487">2</cx:pt>
          <cx:pt idx="45488">2</cx:pt>
          <cx:pt idx="45489">2.3300000000000001</cx:pt>
          <cx:pt idx="45490">2.6699999999999999</cx:pt>
          <cx:pt idx="45491">2</cx:pt>
          <cx:pt idx="45492">2</cx:pt>
          <cx:pt idx="45493">3</cx:pt>
          <cx:pt idx="45494">2</cx:pt>
          <cx:pt idx="45495">2.6699999999999999</cx:pt>
          <cx:pt idx="45496">2.6699999999999999</cx:pt>
          <cx:pt idx="45497">2.3300000000000001</cx:pt>
          <cx:pt idx="45498">3</cx:pt>
          <cx:pt idx="45499">2.6699999999999999</cx:pt>
          <cx:pt idx="45500">1.6699999999999999</cx:pt>
          <cx:pt idx="45501">2.3300000000000001</cx:pt>
          <cx:pt idx="45502">1</cx:pt>
          <cx:pt idx="45503">2.3300000000000001</cx:pt>
          <cx:pt idx="45504">2</cx:pt>
          <cx:pt idx="45505">2</cx:pt>
          <cx:pt idx="45506">2.3300000000000001</cx:pt>
          <cx:pt idx="45507">2.6699999999999999</cx:pt>
          <cx:pt idx="45508">2.5</cx:pt>
          <cx:pt idx="45509">2.3300000000000001</cx:pt>
          <cx:pt idx="45510">2.6699999999999999</cx:pt>
          <cx:pt idx="45511">2</cx:pt>
          <cx:pt idx="45512">2</cx:pt>
          <cx:pt idx="45513">2.3300000000000001</cx:pt>
          <cx:pt idx="45514">2.3300000000000001</cx:pt>
          <cx:pt idx="45515">2</cx:pt>
          <cx:pt idx="45516">2</cx:pt>
          <cx:pt idx="45517">3</cx:pt>
          <cx:pt idx="45518">1.3300000000000001</cx:pt>
          <cx:pt idx="45519">2.6699999999999999</cx:pt>
          <cx:pt idx="45520">2</cx:pt>
          <cx:pt idx="45521">2</cx:pt>
          <cx:pt idx="45522">2</cx:pt>
          <cx:pt idx="45523">1.6699999999999999</cx:pt>
          <cx:pt idx="45524">2</cx:pt>
          <cx:pt idx="45525">3</cx:pt>
          <cx:pt idx="45526">2.6699999999999999</cx:pt>
          <cx:pt idx="45527">1</cx:pt>
          <cx:pt idx="45528">2.3300000000000001</cx:pt>
          <cx:pt idx="45529">3</cx:pt>
          <cx:pt idx="45530">2.6699999999999999</cx:pt>
          <cx:pt idx="45531">2.335</cx:pt>
          <cx:pt idx="45532">1.6699999999999999</cx:pt>
          <cx:pt idx="45533">2.6699999999999999</cx:pt>
          <cx:pt idx="45534">2</cx:pt>
          <cx:pt idx="45535">1.6699999999999999</cx:pt>
          <cx:pt idx="45536">2.6699999999999999</cx:pt>
          <cx:pt idx="45537">2.3300000000000001</cx:pt>
          <cx:pt idx="45538">2.6699999999999999</cx:pt>
          <cx:pt idx="45539">2.6699999999999999</cx:pt>
          <cx:pt idx="45540">1.6699999999999999</cx:pt>
          <cx:pt idx="45541">3</cx:pt>
          <cx:pt idx="45542">2.6699999999999999</cx:pt>
          <cx:pt idx="45543">1.3300000000000001</cx:pt>
          <cx:pt idx="45544">1.6699999999999999</cx:pt>
          <cx:pt idx="45545">3</cx:pt>
          <cx:pt idx="45546">2.6699999999999999</cx:pt>
          <cx:pt idx="45547">1.8300000000000001</cx:pt>
          <cx:pt idx="45548">3</cx:pt>
          <cx:pt idx="45549">2.6699999999999999</cx:pt>
          <cx:pt idx="45550">2.3300000000000001</cx:pt>
          <cx:pt idx="45551">2.3300000000000001</cx:pt>
          <cx:pt idx="45552">2.6699999999999999</cx:pt>
          <cx:pt idx="45553">1</cx:pt>
          <cx:pt idx="45554">2.3300000000000001</cx:pt>
          <cx:pt idx="45555">2</cx:pt>
          <cx:pt idx="45556">2</cx:pt>
          <cx:pt idx="45557">2</cx:pt>
          <cx:pt idx="45558">2.6699999999999999</cx:pt>
          <cx:pt idx="45559">2.3300000000000001</cx:pt>
          <cx:pt idx="45560">2.6699999999999999</cx:pt>
          <cx:pt idx="45561">2.3300000000000001</cx:pt>
          <cx:pt idx="45562">1.6699999999999999</cx:pt>
          <cx:pt idx="45563">1.6699999999999999</cx:pt>
          <cx:pt idx="45564">2.3300000000000001</cx:pt>
          <cx:pt idx="45565">2.6699999999999999</cx:pt>
          <cx:pt idx="45566">2</cx:pt>
          <cx:pt idx="45567">2.3300000000000001</cx:pt>
          <cx:pt idx="45568">3</cx:pt>
          <cx:pt idx="45569">1.6699999999999999</cx:pt>
          <cx:pt idx="45570">1.665</cx:pt>
          <cx:pt idx="45571">1.6699999999999999</cx:pt>
          <cx:pt idx="45572">2.3300000000000001</cx:pt>
          <cx:pt idx="45573">2</cx:pt>
          <cx:pt idx="45574">2.3300000000000001</cx:pt>
          <cx:pt idx="45575">2.6699999999999999</cx:pt>
          <cx:pt idx="45576">1.3300000000000001</cx:pt>
          <cx:pt idx="45577">2.6699999999999999</cx:pt>
          <cx:pt idx="45578">3</cx:pt>
          <cx:pt idx="45579">1.6699999999999999</cx:pt>
          <cx:pt idx="45580">2.5</cx:pt>
          <cx:pt idx="45581">2</cx:pt>
          <cx:pt idx="45582">2.3300000000000001</cx:pt>
          <cx:pt idx="45583">2.6699999999999999</cx:pt>
          <cx:pt idx="45584">2.5</cx:pt>
          <cx:pt idx="45585">2.6699999999999999</cx:pt>
          <cx:pt idx="45586">1.6699999999999999</cx:pt>
          <cx:pt idx="45587">3</cx:pt>
          <cx:pt idx="45588">2.6699999999999999</cx:pt>
          <cx:pt idx="45589">2</cx:pt>
          <cx:pt idx="45590">2</cx:pt>
          <cx:pt idx="45591">2.335</cx:pt>
          <cx:pt idx="45592">2.3300000000000001</cx:pt>
          <cx:pt idx="45593">2</cx:pt>
          <cx:pt idx="45594">2.3300000000000001</cx:pt>
          <cx:pt idx="45595">2.6699999999999999</cx:pt>
          <cx:pt idx="45596">2</cx:pt>
          <cx:pt idx="45597">2.6699999999999999</cx:pt>
          <cx:pt idx="45598">2</cx:pt>
          <cx:pt idx="45599">1.3300000000000001</cx:pt>
          <cx:pt idx="45600">3</cx:pt>
          <cx:pt idx="45601">2</cx:pt>
          <cx:pt idx="45602">2</cx:pt>
          <cx:pt idx="45603">2.3300000000000001</cx:pt>
          <cx:pt idx="45604">2.3300000000000001</cx:pt>
          <cx:pt idx="45605">1.6699999999999999</cx:pt>
          <cx:pt idx="45606">1.6699999999999999</cx:pt>
          <cx:pt idx="45607">2.3300000000000001</cx:pt>
          <cx:pt idx="45608">2.6699999999999999</cx:pt>
          <cx:pt idx="45609">2.3300000000000001</cx:pt>
          <cx:pt idx="45610">2.3300000000000001</cx:pt>
          <cx:pt idx="45611">1.6699999999999999</cx:pt>
          <cx:pt idx="45612">2.3300000000000001</cx:pt>
          <cx:pt idx="45613">2</cx:pt>
          <cx:pt idx="45614">1.25</cx:pt>
          <cx:pt idx="45615">2.5</cx:pt>
          <cx:pt idx="45616">2</cx:pt>
          <cx:pt idx="45617">1.6699999999999999</cx:pt>
          <cx:pt idx="45618">2.6699999999999999</cx:pt>
          <cx:pt idx="45619">3</cx:pt>
          <cx:pt idx="45620">1.6699999999999999</cx:pt>
          <cx:pt idx="45621">2.3300000000000001</cx:pt>
          <cx:pt idx="45622">2.6699999999999999</cx:pt>
          <cx:pt idx="45623">2.6699999999999999</cx:pt>
          <cx:pt idx="45624">1.3300000000000001</cx:pt>
          <cx:pt idx="45625">2</cx:pt>
          <cx:pt idx="45626">2.3300000000000001</cx:pt>
          <cx:pt idx="45627">1</cx:pt>
          <cx:pt idx="45628">1.6699999999999999</cx:pt>
          <cx:pt idx="45629">3</cx:pt>
          <cx:pt idx="45630">1.6699999999999999</cx:pt>
          <cx:pt idx="45631">2.3300000000000001</cx:pt>
          <cx:pt idx="45632">2.3300000000000001</cx:pt>
          <cx:pt idx="45633">3</cx:pt>
          <cx:pt idx="45634">2.3300000000000001</cx:pt>
          <cx:pt idx="45635">3</cx:pt>
          <cx:pt idx="45636">2</cx:pt>
          <cx:pt idx="45637">2.3300000000000001</cx:pt>
          <cx:pt idx="45638">2</cx:pt>
          <cx:pt idx="45639">3</cx:pt>
          <cx:pt idx="45640">2.6699999999999999</cx:pt>
          <cx:pt idx="45641">2.6699999999999999</cx:pt>
          <cx:pt idx="45642">2.165</cx:pt>
          <cx:pt idx="45643">2.6699999999999999</cx:pt>
          <cx:pt idx="45644">2.3300000000000001</cx:pt>
          <cx:pt idx="45645">3</cx:pt>
          <cx:pt idx="45646">1.6699999999999999</cx:pt>
          <cx:pt idx="45647">2.3300000000000001</cx:pt>
          <cx:pt idx="45648">2.6699999999999999</cx:pt>
          <cx:pt idx="45649">1.6699999999999999</cx:pt>
          <cx:pt idx="45650">2.3300000000000001</cx:pt>
          <cx:pt idx="45651">1.835</cx:pt>
          <cx:pt idx="45652">2.6699999999999999</cx:pt>
          <cx:pt idx="45653">2</cx:pt>
          <cx:pt idx="45654">2.3300000000000001</cx:pt>
          <cx:pt idx="45655">2</cx:pt>
          <cx:pt idx="45656">2.3300000000000001</cx:pt>
          <cx:pt idx="45657">2.3300000000000001</cx:pt>
          <cx:pt idx="45658">1.6699999999999999</cx:pt>
          <cx:pt idx="45659">2.335</cx:pt>
          <cx:pt idx="45660">2.3300000000000001</cx:pt>
          <cx:pt idx="45661">2</cx:pt>
          <cx:pt idx="45662">2.3300000000000001</cx:pt>
          <cx:pt idx="45663">2.3300000000000001</cx:pt>
          <cx:pt idx="45664">3</cx:pt>
          <cx:pt idx="45665">2.6699999999999999</cx:pt>
          <cx:pt idx="45666">2.3300000000000001</cx:pt>
          <cx:pt idx="45667">2</cx:pt>
          <cx:pt idx="45668">3</cx:pt>
          <cx:pt idx="45669">2.3300000000000001</cx:pt>
          <cx:pt idx="45670">2.3300000000000001</cx:pt>
          <cx:pt idx="45671">2.3300000000000001</cx:pt>
          <cx:pt idx="45672">2.3300000000000001</cx:pt>
          <cx:pt idx="45673">2.6699999999999999</cx:pt>
          <cx:pt idx="45674">2.3300000000000001</cx:pt>
          <cx:pt idx="45675">2.3300000000000001</cx:pt>
          <cx:pt idx="45676">2.6699999999999999</cx:pt>
          <cx:pt idx="45677">1.6699999999999999</cx:pt>
          <cx:pt idx="45678">2.3300000000000001</cx:pt>
          <cx:pt idx="45679">2.3300000000000001</cx:pt>
          <cx:pt idx="45680">2.3300000000000001</cx:pt>
          <cx:pt idx="45681">2.3300000000000001</cx:pt>
          <cx:pt idx="45682">3</cx:pt>
          <cx:pt idx="45683">2</cx:pt>
          <cx:pt idx="45684">2</cx:pt>
          <cx:pt idx="45685">2.6699999999999999</cx:pt>
          <cx:pt idx="45686">2</cx:pt>
          <cx:pt idx="45687">2</cx:pt>
          <cx:pt idx="45688">2.6699999999999999</cx:pt>
          <cx:pt idx="45689">2.6699999999999999</cx:pt>
          <cx:pt idx="45690">2</cx:pt>
          <cx:pt idx="45691">1.6699999999999999</cx:pt>
          <cx:pt idx="45692">3</cx:pt>
          <cx:pt idx="45693">2.6699999999999999</cx:pt>
          <cx:pt idx="45694">2.3300000000000001</cx:pt>
          <cx:pt idx="45695">1.6699999999999999</cx:pt>
          <cx:pt idx="45696">3</cx:pt>
          <cx:pt idx="45697">3</cx:pt>
          <cx:pt idx="45698">2.3300000000000001</cx:pt>
          <cx:pt idx="45699">2.3300000000000001</cx:pt>
          <cx:pt idx="45700">2.6699999999999999</cx:pt>
          <cx:pt idx="45701">2.6699999999999999</cx:pt>
          <cx:pt idx="45702">2</cx:pt>
          <cx:pt idx="45703">3</cx:pt>
          <cx:pt idx="45704">2</cx:pt>
          <cx:pt idx="45705">2</cx:pt>
          <cx:pt idx="45706">2</cx:pt>
          <cx:pt idx="45707">2.3300000000000001</cx:pt>
          <cx:pt idx="45708">2.6699999999999999</cx:pt>
          <cx:pt idx="45709">2.3300000000000001</cx:pt>
          <cx:pt idx="45710">2.6699999999999999</cx:pt>
          <cx:pt idx="45711">2.6699999999999999</cx:pt>
          <cx:pt idx="45712">2.3300000000000001</cx:pt>
          <cx:pt idx="45713">2.3300000000000001</cx:pt>
          <cx:pt idx="45714">2.6699999999999999</cx:pt>
          <cx:pt idx="45715">1.3300000000000001</cx:pt>
          <cx:pt idx="45716">3</cx:pt>
          <cx:pt idx="45717">2.6699999999999999</cx:pt>
          <cx:pt idx="45718">3</cx:pt>
          <cx:pt idx="45719">2.3300000000000001</cx:pt>
          <cx:pt idx="45720">2.6699999999999999</cx:pt>
          <cx:pt idx="45721">2.6699999999999999</cx:pt>
          <cx:pt idx="45722">3</cx:pt>
          <cx:pt idx="45723">1.3300000000000001</cx:pt>
          <cx:pt idx="45724">1.6699999999999999</cx:pt>
          <cx:pt idx="45725">2.3300000000000001</cx:pt>
          <cx:pt idx="45726">1.6699999999999999</cx:pt>
          <cx:pt idx="45727">2.3300000000000001</cx:pt>
          <cx:pt idx="45728">3</cx:pt>
          <cx:pt idx="45729">1.665</cx:pt>
          <cx:pt idx="45730">3</cx:pt>
          <cx:pt idx="45731">2.3300000000000001</cx:pt>
          <cx:pt idx="45732">2</cx:pt>
          <cx:pt idx="45733">2.6699999999999999</cx:pt>
          <cx:pt idx="45734">2.3300000000000001</cx:pt>
          <cx:pt idx="45735">1.3300000000000001</cx:pt>
          <cx:pt idx="45736">2.835</cx:pt>
          <cx:pt idx="45737">2.6699999999999999</cx:pt>
          <cx:pt idx="45738">2.3300000000000001</cx:pt>
          <cx:pt idx="45739">1.6699999999999999</cx:pt>
          <cx:pt idx="45740">1</cx:pt>
          <cx:pt idx="45741">3</cx:pt>
          <cx:pt idx="45742">2.3300000000000001</cx:pt>
          <cx:pt idx="45743">1.3300000000000001</cx:pt>
          <cx:pt idx="45744">2.3300000000000001</cx:pt>
          <cx:pt idx="45745">1.6699999999999999</cx:pt>
          <cx:pt idx="45746">2.6699999999999999</cx:pt>
          <cx:pt idx="45747">2</cx:pt>
          <cx:pt idx="45748">1</cx:pt>
          <cx:pt idx="45749">2.6699999999999999</cx:pt>
          <cx:pt idx="45750">2.3300000000000001</cx:pt>
          <cx:pt idx="45751">1</cx:pt>
          <cx:pt idx="45752">2.3300000000000001</cx:pt>
          <cx:pt idx="45753">2.6699999999999999</cx:pt>
          <cx:pt idx="45754">2.3300000000000001</cx:pt>
          <cx:pt idx="45755">2</cx:pt>
          <cx:pt idx="45756">1.6699999999999999</cx:pt>
          <cx:pt idx="45757">2</cx:pt>
          <cx:pt idx="45758">2</cx:pt>
          <cx:pt idx="45759">2.6699999999999999</cx:pt>
          <cx:pt idx="45760">2.1099999999999999</cx:pt>
          <cx:pt idx="45761">2.6699999999999999</cx:pt>
          <cx:pt idx="45762">1.6699999999999999</cx:pt>
          <cx:pt idx="45763">2</cx:pt>
          <cx:pt idx="45764">2</cx:pt>
          <cx:pt idx="45765">1.6699999999999999</cx:pt>
          <cx:pt idx="45766">2.3300000000000001</cx:pt>
          <cx:pt idx="45767">2.3300000000000001</cx:pt>
          <cx:pt idx="45768">2.6699999999999999</cx:pt>
          <cx:pt idx="45769">2.6699999999999999</cx:pt>
          <cx:pt idx="45770">3</cx:pt>
          <cx:pt idx="45771">2.6699999999999999</cx:pt>
          <cx:pt idx="45772">2</cx:pt>
          <cx:pt idx="45773">2</cx:pt>
          <cx:pt idx="45774">2.3300000000000001</cx:pt>
          <cx:pt idx="45775">2</cx:pt>
          <cx:pt idx="45776">2</cx:pt>
          <cx:pt idx="45777">2</cx:pt>
          <cx:pt idx="45778">1.3300000000000001</cx:pt>
          <cx:pt idx="45779">2.335</cx:pt>
          <cx:pt idx="45780">2.6699999999999999</cx:pt>
          <cx:pt idx="45781">2</cx:pt>
          <cx:pt idx="45782">3</cx:pt>
          <cx:pt idx="45783">3</cx:pt>
          <cx:pt idx="45784">2</cx:pt>
          <cx:pt idx="45785">2</cx:pt>
          <cx:pt idx="45786">1.6699999999999999</cx:pt>
          <cx:pt idx="45787">1.6699999999999999</cx:pt>
          <cx:pt idx="45788">2.3300000000000001</cx:pt>
          <cx:pt idx="45789">3</cx:pt>
          <cx:pt idx="45790">2.3300000000000001</cx:pt>
          <cx:pt idx="45791">2</cx:pt>
          <cx:pt idx="45792">2.3300000000000001</cx:pt>
          <cx:pt idx="45793">2</cx:pt>
          <cx:pt idx="45794">1</cx:pt>
          <cx:pt idx="45795">2.6699999999999999</cx:pt>
          <cx:pt idx="45796">2.3300000000000001</cx:pt>
          <cx:pt idx="45797">2.6699999999999999</cx:pt>
          <cx:pt idx="45798">2.3300000000000001</cx:pt>
          <cx:pt idx="45799">2.3300000000000001</cx:pt>
          <cx:pt idx="45800">2.3300000000000001</cx:pt>
          <cx:pt idx="45801">2</cx:pt>
          <cx:pt idx="45802">1.6699999999999999</cx:pt>
          <cx:pt idx="45803">2</cx:pt>
          <cx:pt idx="45804">3</cx:pt>
          <cx:pt idx="45805">2.6699999999999999</cx:pt>
          <cx:pt idx="45806">2.5</cx:pt>
          <cx:pt idx="45807">2.3300000000000001</cx:pt>
          <cx:pt idx="45808">2</cx:pt>
          <cx:pt idx="45809">2</cx:pt>
          <cx:pt idx="45810">2</cx:pt>
          <cx:pt idx="45811">3</cx:pt>
          <cx:pt idx="45812">1.3300000000000001</cx:pt>
          <cx:pt idx="45813">1.6699999999999999</cx:pt>
          <cx:pt idx="45814">1</cx:pt>
          <cx:pt idx="45815">2.3300000000000001</cx:pt>
          <cx:pt idx="45816">1</cx:pt>
          <cx:pt idx="45817">2</cx:pt>
          <cx:pt idx="45818">1.6699999999999999</cx:pt>
          <cx:pt idx="45819">2.6699999999999999</cx:pt>
          <cx:pt idx="45820">1.6699999999999999</cx:pt>
          <cx:pt idx="45821">2.6699999999999999</cx:pt>
          <cx:pt idx="45822">2.3300000000000001</cx:pt>
          <cx:pt idx="45823">2.6699999999999999</cx:pt>
          <cx:pt idx="45824">2.3300000000000001</cx:pt>
          <cx:pt idx="45825">3</cx:pt>
          <cx:pt idx="45826">2.6699999999999999</cx:pt>
          <cx:pt idx="45827">2</cx:pt>
          <cx:pt idx="45828">2.6699999999999999</cx:pt>
          <cx:pt idx="45829">2.3300000000000001</cx:pt>
          <cx:pt idx="45830">2.6699999999999999</cx:pt>
          <cx:pt idx="45831">2</cx:pt>
          <cx:pt idx="45832">2.6699999999999999</cx:pt>
          <cx:pt idx="45833">2.3300000000000001</cx:pt>
          <cx:pt idx="45834">2</cx:pt>
          <cx:pt idx="45835">2.3300000000000001</cx:pt>
          <cx:pt idx="45836">2.6699999999999999</cx:pt>
          <cx:pt idx="45837">2.6699999999999999</cx:pt>
          <cx:pt idx="45838">2</cx:pt>
          <cx:pt idx="45839">2.6699999999999999</cx:pt>
          <cx:pt idx="45840">3</cx:pt>
          <cx:pt idx="45841">2.3300000000000001</cx:pt>
          <cx:pt idx="45842">2.3300000000000001</cx:pt>
          <cx:pt idx="45843">2.6699999999999999</cx:pt>
          <cx:pt idx="45844">2.3300000000000001</cx:pt>
          <cx:pt idx="45845">2.3300000000000001</cx:pt>
          <cx:pt idx="45846">1.3300000000000001</cx:pt>
          <cx:pt idx="45847">2.3300000000000001</cx:pt>
          <cx:pt idx="45848">1</cx:pt>
          <cx:pt idx="45849">2.6699999999999999</cx:pt>
          <cx:pt idx="45850">1</cx:pt>
          <cx:pt idx="45851">2</cx:pt>
          <cx:pt idx="45852">1.3300000000000001</cx:pt>
          <cx:pt idx="45853">2.6699999999999999</cx:pt>
          <cx:pt idx="45854">2.6699999999999999</cx:pt>
          <cx:pt idx="45855">2.6699999999999999</cx:pt>
          <cx:pt idx="45856">3</cx:pt>
          <cx:pt idx="45857">2.3300000000000001</cx:pt>
          <cx:pt idx="45858">2.6699999999999999</cx:pt>
          <cx:pt idx="45859">2</cx:pt>
          <cx:pt idx="45860">1.3300000000000001</cx:pt>
          <cx:pt idx="45861">2.3300000000000001</cx:pt>
          <cx:pt idx="45862">2.835</cx:pt>
          <cx:pt idx="45863">2.3300000000000001</cx:pt>
          <cx:pt idx="45864">2.3300000000000001</cx:pt>
          <cx:pt idx="45865">3</cx:pt>
          <cx:pt idx="45866">2.3300000000000001</cx:pt>
          <cx:pt idx="45867">1.3300000000000001</cx:pt>
          <cx:pt idx="45868">3</cx:pt>
          <cx:pt idx="45869">1.6699999999999999</cx:pt>
          <cx:pt idx="45870">1</cx:pt>
          <cx:pt idx="45871">1</cx:pt>
          <cx:pt idx="45872">3</cx:pt>
          <cx:pt idx="45873">2.3300000000000001</cx:pt>
          <cx:pt idx="45874">2</cx:pt>
          <cx:pt idx="45875">2.6699999999999999</cx:pt>
          <cx:pt idx="45876">2</cx:pt>
          <cx:pt idx="45877">2.3300000000000001</cx:pt>
          <cx:pt idx="45878">2.3300000000000001</cx:pt>
          <cx:pt idx="45879">2.6699999999999999</cx:pt>
          <cx:pt idx="45880">2</cx:pt>
          <cx:pt idx="45881">2.3300000000000001</cx:pt>
          <cx:pt idx="45882">2</cx:pt>
          <cx:pt idx="45883">2.3300000000000001</cx:pt>
          <cx:pt idx="45884">1.6699999999999999</cx:pt>
          <cx:pt idx="45885">2.6699999999999999</cx:pt>
          <cx:pt idx="45886">2.6699999999999999</cx:pt>
          <cx:pt idx="45887">2.3300000000000001</cx:pt>
          <cx:pt idx="45888">2.335</cx:pt>
          <cx:pt idx="45889">2.165</cx:pt>
          <cx:pt idx="45890">2.3300000000000001</cx:pt>
          <cx:pt idx="45891">1.3300000000000001</cx:pt>
          <cx:pt idx="45892">3</cx:pt>
          <cx:pt idx="45893">2.6699999999999999</cx:pt>
          <cx:pt idx="45894">3</cx:pt>
          <cx:pt idx="45895">1.3300000000000001</cx:pt>
          <cx:pt idx="45896">2.6699999999999999</cx:pt>
          <cx:pt idx="45897">2</cx:pt>
          <cx:pt idx="45898">2</cx:pt>
          <cx:pt idx="45899">2.3300000000000001</cx:pt>
          <cx:pt idx="45900">1.3300000000000001</cx:pt>
          <cx:pt idx="45901">2.3300000000000001</cx:pt>
          <cx:pt idx="45902">3</cx:pt>
          <cx:pt idx="45903">3</cx:pt>
          <cx:pt idx="45904">2.3300000000000001</cx:pt>
          <cx:pt idx="45905">2.6699999999999999</cx:pt>
          <cx:pt idx="45906">2</cx:pt>
          <cx:pt idx="45907">3</cx:pt>
          <cx:pt idx="45908">2.3300000000000001</cx:pt>
          <cx:pt idx="45909">3</cx:pt>
          <cx:pt idx="45910">1.6699999999999999</cx:pt>
          <cx:pt idx="45911">3</cx:pt>
          <cx:pt idx="45912">2</cx:pt>
          <cx:pt idx="45913">2.3300000000000001</cx:pt>
          <cx:pt idx="45914">2.3300000000000001</cx:pt>
          <cx:pt idx="45915">2</cx:pt>
          <cx:pt idx="45916">2.3300000000000001</cx:pt>
          <cx:pt idx="45917">2.6699999999999999</cx:pt>
          <cx:pt idx="45918">2.6699999999999999</cx:pt>
          <cx:pt idx="45919">2.3300000000000001</cx:pt>
          <cx:pt idx="45920">2.3300000000000001</cx:pt>
          <cx:pt idx="45921">2.3300000000000001</cx:pt>
          <cx:pt idx="45922">1</cx:pt>
          <cx:pt idx="45923">1.6699999999999999</cx:pt>
          <cx:pt idx="45924">1</cx:pt>
          <cx:pt idx="45925">2</cx:pt>
          <cx:pt idx="45926">2</cx:pt>
          <cx:pt idx="45927">2</cx:pt>
          <cx:pt idx="45928">2.3300000000000001</cx:pt>
          <cx:pt idx="45929">2.3300000000000001</cx:pt>
          <cx:pt idx="45930">2.3300000000000001</cx:pt>
          <cx:pt idx="45931">2</cx:pt>
          <cx:pt idx="45932">2.6699999999999999</cx:pt>
          <cx:pt idx="45933">2.6699999999999999</cx:pt>
          <cx:pt idx="45934">2</cx:pt>
          <cx:pt idx="45935">2.6699999999999999</cx:pt>
          <cx:pt idx="45936">2.335</cx:pt>
          <cx:pt idx="45937">2.335</cx:pt>
          <cx:pt idx="45938">1.335</cx:pt>
          <cx:pt idx="45939">2.3300000000000001</cx:pt>
          <cx:pt idx="45940">2.3300000000000001</cx:pt>
          <cx:pt idx="45941">1.3300000000000001</cx:pt>
          <cx:pt idx="45942">2.3300000000000001</cx:pt>
          <cx:pt idx="45943">1.6699999999999999</cx:pt>
          <cx:pt idx="45944">2.3300000000000001</cx:pt>
          <cx:pt idx="45945">2.3300000000000001</cx:pt>
          <cx:pt idx="45946">2.3300000000000001</cx:pt>
          <cx:pt idx="45947">2.665</cx:pt>
          <cx:pt idx="45948">2.3300000000000001</cx:pt>
          <cx:pt idx="45949">2.3300000000000001</cx:pt>
          <cx:pt idx="45950">2.335</cx:pt>
          <cx:pt idx="45951">2</cx:pt>
          <cx:pt idx="45952">3</cx:pt>
          <cx:pt idx="45953">1.5533333333333335</cx:pt>
          <cx:pt idx="45954">2.6699999999999999</cx:pt>
          <cx:pt idx="45955">2.6699999999999999</cx:pt>
          <cx:pt idx="45956">2.6699999999999999</cx:pt>
          <cx:pt idx="45957">2</cx:pt>
          <cx:pt idx="45958">1.6699999999999999</cx:pt>
          <cx:pt idx="45959">3</cx:pt>
          <cx:pt idx="45960">2</cx:pt>
          <cx:pt idx="45961">1.3300000000000001</cx:pt>
          <cx:pt idx="45962">1</cx:pt>
          <cx:pt idx="45963">2</cx:pt>
          <cx:pt idx="45964">3</cx:pt>
          <cx:pt idx="45965">1.6699999999999999</cx:pt>
          <cx:pt idx="45966">2</cx:pt>
          <cx:pt idx="45967">2.165</cx:pt>
          <cx:pt idx="45968">2.165</cx:pt>
          <cx:pt idx="45969">1.6699999999999999</cx:pt>
          <cx:pt idx="45970">2.3300000000000001</cx:pt>
          <cx:pt idx="45971">3</cx:pt>
          <cx:pt idx="45972">2.3300000000000001</cx:pt>
          <cx:pt idx="45973">2.3300000000000001</cx:pt>
          <cx:pt idx="45974">2.6699999999999999</cx:pt>
          <cx:pt idx="45975">2.3300000000000001</cx:pt>
          <cx:pt idx="45976">2.6699999999999999</cx:pt>
          <cx:pt idx="45977">1.6699999999999999</cx:pt>
          <cx:pt idx="45978">2.3300000000000001</cx:pt>
          <cx:pt idx="45979">3</cx:pt>
          <cx:pt idx="45980">2.3300000000000001</cx:pt>
          <cx:pt idx="45981">3</cx:pt>
          <cx:pt idx="45982">1.665</cx:pt>
          <cx:pt idx="45983">2.3300000000000001</cx:pt>
          <cx:pt idx="45984">2.3300000000000001</cx:pt>
          <cx:pt idx="45985">1.6699999999999999</cx:pt>
          <cx:pt idx="45986">2.3300000000000001</cx:pt>
          <cx:pt idx="45987">1.3300000000000001</cx:pt>
          <cx:pt idx="45988">2.665</cx:pt>
          <cx:pt idx="45989">2</cx:pt>
          <cx:pt idx="45990">2</cx:pt>
          <cx:pt idx="45991">2</cx:pt>
          <cx:pt idx="45992">1.3300000000000001</cx:pt>
          <cx:pt idx="45993">2.6699999999999999</cx:pt>
          <cx:pt idx="45994">1.6699999999999999</cx:pt>
          <cx:pt idx="45995">1.6699999999999999</cx:pt>
          <cx:pt idx="45996">2.3300000000000001</cx:pt>
          <cx:pt idx="45997">2</cx:pt>
          <cx:pt idx="45998">2.3300000000000001</cx:pt>
          <cx:pt idx="45999">3</cx:pt>
          <cx:pt idx="46000">2</cx:pt>
          <cx:pt idx="46001">2</cx:pt>
          <cx:pt idx="46002">2</cx:pt>
          <cx:pt idx="46003">1</cx:pt>
          <cx:pt idx="46004">1.3300000000000001</cx:pt>
          <cx:pt idx="46005">2</cx:pt>
          <cx:pt idx="46006">1.3300000000000001</cx:pt>
          <cx:pt idx="46007">2.6699999999999999</cx:pt>
          <cx:pt idx="46008">1.6699999999999999</cx:pt>
          <cx:pt idx="46009">2.3300000000000001</cx:pt>
          <cx:pt idx="46010">2.6699999999999999</cx:pt>
          <cx:pt idx="46011">2</cx:pt>
          <cx:pt idx="46012">2.6699999999999999</cx:pt>
          <cx:pt idx="46013">3</cx:pt>
          <cx:pt idx="46014">2</cx:pt>
          <cx:pt idx="46015">2</cx:pt>
          <cx:pt idx="46016">2.165</cx:pt>
          <cx:pt idx="46017">2.6699999999999999</cx:pt>
          <cx:pt idx="46018">2</cx:pt>
          <cx:pt idx="46019">2</cx:pt>
          <cx:pt idx="46020">3</cx:pt>
          <cx:pt idx="46021">2.6699999999999999</cx:pt>
          <cx:pt idx="46022">2</cx:pt>
          <cx:pt idx="46023">2.6699999999999999</cx:pt>
          <cx:pt idx="46024">1.6699999999999999</cx:pt>
          <cx:pt idx="46025">1.3300000000000001</cx:pt>
          <cx:pt idx="46026">1.3300000000000001</cx:pt>
          <cx:pt idx="46027">2.3300000000000001</cx:pt>
          <cx:pt idx="46028">2.3300000000000001</cx:pt>
          <cx:pt idx="46029">1.6699999999999999</cx:pt>
          <cx:pt idx="46030">3</cx:pt>
          <cx:pt idx="46031">2.3300000000000001</cx:pt>
          <cx:pt idx="46032">2</cx:pt>
          <cx:pt idx="46033">2.835</cx:pt>
          <cx:pt idx="46034">1.6699999999999999</cx:pt>
          <cx:pt idx="46035">2.6699999999999999</cx:pt>
          <cx:pt idx="46036">2.3300000000000001</cx:pt>
          <cx:pt idx="46037">1.6699999999999999</cx:pt>
          <cx:pt idx="46038">2.3300000000000001</cx:pt>
          <cx:pt idx="46039">2</cx:pt>
          <cx:pt idx="46040">2.6699999999999999</cx:pt>
          <cx:pt idx="46041">3</cx:pt>
          <cx:pt idx="46042">2.3300000000000001</cx:pt>
          <cx:pt idx="46043">2.6699999999999999</cx:pt>
          <cx:pt idx="46044">3</cx:pt>
          <cx:pt idx="46045">2</cx:pt>
          <cx:pt idx="46046">1.3300000000000001</cx:pt>
          <cx:pt idx="46047">1.6699999999999999</cx:pt>
          <cx:pt idx="46048">3</cx:pt>
          <cx:pt idx="46049">1.6699999999999999</cx:pt>
          <cx:pt idx="46050">2.6699999999999999</cx:pt>
          <cx:pt idx="46051">1</cx:pt>
          <cx:pt idx="46052">2.3300000000000001</cx:pt>
          <cx:pt idx="46053">2.3300000000000001</cx:pt>
          <cx:pt idx="46054">3</cx:pt>
          <cx:pt idx="46055">1.6699999999999999</cx:pt>
          <cx:pt idx="46056">1.3300000000000001</cx:pt>
          <cx:pt idx="46057">2.835</cx:pt>
          <cx:pt idx="46058">2</cx:pt>
          <cx:pt idx="46059">2.6699999999999999</cx:pt>
          <cx:pt idx="46060">2</cx:pt>
          <cx:pt idx="46061">1.6699999999999999</cx:pt>
          <cx:pt idx="46062">2.6699999999999999</cx:pt>
          <cx:pt idx="46063">2.6699999999999999</cx:pt>
          <cx:pt idx="46064">2.6699999999999999</cx:pt>
          <cx:pt idx="46065">2.6699999999999999</cx:pt>
          <cx:pt idx="46066">2.6699999999999999</cx:pt>
          <cx:pt idx="46067">2.3300000000000001</cx:pt>
          <cx:pt idx="46068">2.3300000000000001</cx:pt>
          <cx:pt idx="46069">2</cx:pt>
          <cx:pt idx="46070">2</cx:pt>
          <cx:pt idx="46071">2</cx:pt>
          <cx:pt idx="46072">2.335</cx:pt>
          <cx:pt idx="46073">3</cx:pt>
          <cx:pt idx="46074">3</cx:pt>
          <cx:pt idx="46075">2.6699999999999999</cx:pt>
          <cx:pt idx="46076">1.3300000000000001</cx:pt>
          <cx:pt idx="46077">2.3300000000000001</cx:pt>
          <cx:pt idx="46078">2.3300000000000001</cx:pt>
          <cx:pt idx="46079">1.6699999999999999</cx:pt>
          <cx:pt idx="46080">2.6699999999999999</cx:pt>
          <cx:pt idx="46081">1.665</cx:pt>
          <cx:pt idx="46082">1</cx:pt>
          <cx:pt idx="46083">2.3300000000000001</cx:pt>
          <cx:pt idx="46084">2.3300000000000001</cx:pt>
          <cx:pt idx="46085">2.6699999999999999</cx:pt>
          <cx:pt idx="46086">2.3300000000000001</cx:pt>
          <cx:pt idx="46087">2.6699999999999999</cx:pt>
          <cx:pt idx="46088">2.3300000000000001</cx:pt>
          <cx:pt idx="46089">2.5</cx:pt>
          <cx:pt idx="46090">2.6699999999999999</cx:pt>
          <cx:pt idx="46091">2.6699999999999999</cx:pt>
          <cx:pt idx="46092">2</cx:pt>
          <cx:pt idx="46093">2.3300000000000001</cx:pt>
          <cx:pt idx="46094">2</cx:pt>
          <cx:pt idx="46095">2.6699999999999999</cx:pt>
          <cx:pt idx="46096">2.3300000000000001</cx:pt>
          <cx:pt idx="46097">1.3300000000000001</cx:pt>
          <cx:pt idx="46098">2.165</cx:pt>
          <cx:pt idx="46099">2</cx:pt>
          <cx:pt idx="46100">3</cx:pt>
          <cx:pt idx="46101">1.6699999999999999</cx:pt>
          <cx:pt idx="46102">2.3300000000000001</cx:pt>
          <cx:pt idx="46103">1.3300000000000001</cx:pt>
          <cx:pt idx="46104">1</cx:pt>
          <cx:pt idx="46105">1.6699999999999999</cx:pt>
          <cx:pt idx="46106">2.3300000000000001</cx:pt>
          <cx:pt idx="46107">2.3300000000000001</cx:pt>
          <cx:pt idx="46108">2</cx:pt>
          <cx:pt idx="46109">3</cx:pt>
          <cx:pt idx="46110">2</cx:pt>
          <cx:pt idx="46111">2</cx:pt>
          <cx:pt idx="46112">1.6699999999999999</cx:pt>
          <cx:pt idx="46113">1.6699999999999999</cx:pt>
          <cx:pt idx="46114">2.6699999999999999</cx:pt>
          <cx:pt idx="46115">3</cx:pt>
          <cx:pt idx="46116">2.3300000000000001</cx:pt>
          <cx:pt idx="46117">2.6699999999999999</cx:pt>
          <cx:pt idx="46118">3</cx:pt>
          <cx:pt idx="46119">2</cx:pt>
          <cx:pt idx="46120">3</cx:pt>
          <cx:pt idx="46121">2.6699999999999999</cx:pt>
          <cx:pt idx="46122">2.3300000000000001</cx:pt>
          <cx:pt idx="46123">2</cx:pt>
          <cx:pt idx="46124">2.3300000000000001</cx:pt>
          <cx:pt idx="46125">2.665</cx:pt>
          <cx:pt idx="46126">2.6699999999999999</cx:pt>
          <cx:pt idx="46127">2.3300000000000001</cx:pt>
          <cx:pt idx="46128">2.6699999999999999</cx:pt>
          <cx:pt idx="46129">2.3300000000000001</cx:pt>
          <cx:pt idx="46130">2.6699999999999999</cx:pt>
          <cx:pt idx="46131">2.3300000000000001</cx:pt>
          <cx:pt idx="46132">2.3300000000000001</cx:pt>
          <cx:pt idx="46133">2.3300000000000001</cx:pt>
          <cx:pt idx="46134">2</cx:pt>
          <cx:pt idx="46135">3</cx:pt>
          <cx:pt idx="46136">1.6699999999999999</cx:pt>
          <cx:pt idx="46137">2</cx:pt>
          <cx:pt idx="46138">2.6699999999999999</cx:pt>
          <cx:pt idx="46139">1.3300000000000001</cx:pt>
          <cx:pt idx="46140">3</cx:pt>
          <cx:pt idx="46141">2.3300000000000001</cx:pt>
          <cx:pt idx="46142">2.3300000000000001</cx:pt>
          <cx:pt idx="46143">1.3300000000000001</cx:pt>
          <cx:pt idx="46144">1.6699999999999999</cx:pt>
          <cx:pt idx="46145">2.3300000000000001</cx:pt>
          <cx:pt idx="46146">2.3300000000000001</cx:pt>
          <cx:pt idx="46147">2</cx:pt>
          <cx:pt idx="46148">2</cx:pt>
          <cx:pt idx="46149">2</cx:pt>
          <cx:pt idx="46150">2.3300000000000001</cx:pt>
          <cx:pt idx="46151">2.1699999999999999</cx:pt>
          <cx:pt idx="46152">2.665</cx:pt>
          <cx:pt idx="46153">2.3300000000000001</cx:pt>
          <cx:pt idx="46154">2.3300000000000001</cx:pt>
          <cx:pt idx="46155">2.3300000000000001</cx:pt>
          <cx:pt idx="46156">3</cx:pt>
          <cx:pt idx="46157">2.6699999999999999</cx:pt>
          <cx:pt idx="46158">1</cx:pt>
          <cx:pt idx="46159">2.6699999999999999</cx:pt>
          <cx:pt idx="46160">1.3300000000000001</cx:pt>
          <cx:pt idx="46161">3</cx:pt>
          <cx:pt idx="46162">1.3300000000000001</cx:pt>
          <cx:pt idx="46163">2</cx:pt>
          <cx:pt idx="46164">1.6699999999999999</cx:pt>
          <cx:pt idx="46165">2</cx:pt>
          <cx:pt idx="46166">2.3300000000000001</cx:pt>
          <cx:pt idx="46167">3</cx:pt>
          <cx:pt idx="46168">1.6699999999999999</cx:pt>
          <cx:pt idx="46169">2.6699999999999999</cx:pt>
          <cx:pt idx="46170">2</cx:pt>
          <cx:pt idx="46171">2.3300000000000001</cx:pt>
          <cx:pt idx="46172">2.3300000000000001</cx:pt>
          <cx:pt idx="46173">2.5</cx:pt>
          <cx:pt idx="46174">2.6699999999999999</cx:pt>
          <cx:pt idx="46175">2</cx:pt>
          <cx:pt idx="46176">2</cx:pt>
          <cx:pt idx="46177">2.3300000000000001</cx:pt>
          <cx:pt idx="46178">2.6699999999999999</cx:pt>
          <cx:pt idx="46179">3</cx:pt>
          <cx:pt idx="46180">2.6699999999999999</cx:pt>
          <cx:pt idx="46181">2</cx:pt>
          <cx:pt idx="46182">1</cx:pt>
          <cx:pt idx="46183">2</cx:pt>
          <cx:pt idx="46184">2.6699999999999999</cx:pt>
          <cx:pt idx="46185">2.3300000000000001</cx:pt>
          <cx:pt idx="46186">2.3300000000000001</cx:pt>
          <cx:pt idx="46187">2.5</cx:pt>
          <cx:pt idx="46188">1.6699999999999999</cx:pt>
          <cx:pt idx="46189">1.6699999999999999</cx:pt>
          <cx:pt idx="46190">3</cx:pt>
          <cx:pt idx="46191">2.3300000000000001</cx:pt>
          <cx:pt idx="46192">3</cx:pt>
          <cx:pt idx="46193">2.6699999999999999</cx:pt>
          <cx:pt idx="46194">3</cx:pt>
          <cx:pt idx="46195">1.3300000000000001</cx:pt>
          <cx:pt idx="46196">3</cx:pt>
          <cx:pt idx="46197">2</cx:pt>
          <cx:pt idx="46198">2.665</cx:pt>
          <cx:pt idx="46199">3</cx:pt>
          <cx:pt idx="46200">1.6699999999999999</cx:pt>
          <cx:pt idx="46201">2.6699999999999999</cx:pt>
          <cx:pt idx="46202">3</cx:pt>
          <cx:pt idx="46203">1.6699999999999999</cx:pt>
          <cx:pt idx="46204">3</cx:pt>
          <cx:pt idx="46205">2.6699999999999999</cx:pt>
          <cx:pt idx="46206">3</cx:pt>
          <cx:pt idx="46207">2.6699999999999999</cx:pt>
          <cx:pt idx="46208">3</cx:pt>
          <cx:pt idx="46209">2.3300000000000001</cx:pt>
          <cx:pt idx="46210">2.6699999999999999</cx:pt>
          <cx:pt idx="46211">2.3300000000000001</cx:pt>
          <cx:pt idx="46212">3</cx:pt>
          <cx:pt idx="46213">2</cx:pt>
          <cx:pt idx="46214">2</cx:pt>
          <cx:pt idx="46215">2.6699999999999999</cx:pt>
          <cx:pt idx="46216">2.3300000000000001</cx:pt>
          <cx:pt idx="46217">2</cx:pt>
          <cx:pt idx="46218">2</cx:pt>
          <cx:pt idx="46219">2</cx:pt>
          <cx:pt idx="46220">2.3300000000000001</cx:pt>
          <cx:pt idx="46221">1.3300000000000001</cx:pt>
          <cx:pt idx="46222">2</cx:pt>
          <cx:pt idx="46223">2.3300000000000001</cx:pt>
          <cx:pt idx="46224">2</cx:pt>
          <cx:pt idx="46225">2.3300000000000001</cx:pt>
          <cx:pt idx="46226">2.3300000000000001</cx:pt>
          <cx:pt idx="46227">2.3300000000000001</cx:pt>
          <cx:pt idx="46228">2</cx:pt>
          <cx:pt idx="46229">2.5</cx:pt>
          <cx:pt idx="46230">2.3300000000000001</cx:pt>
          <cx:pt idx="46231">1.6699999999999999</cx:pt>
          <cx:pt idx="46232">2.3300000000000001</cx:pt>
          <cx:pt idx="46233">2.3300000000000001</cx:pt>
          <cx:pt idx="46234">2.6699999999999999</cx:pt>
          <cx:pt idx="46235">2.6699999999999999</cx:pt>
          <cx:pt idx="46236">2</cx:pt>
          <cx:pt idx="46237">2.3300000000000001</cx:pt>
          <cx:pt idx="46238">3</cx:pt>
          <cx:pt idx="46239">2</cx:pt>
          <cx:pt idx="46240">2.3300000000000001</cx:pt>
          <cx:pt idx="46241">2.6699999999999999</cx:pt>
          <cx:pt idx="46242">2.6699999999999999</cx:pt>
          <cx:pt idx="46243">3</cx:pt>
          <cx:pt idx="46244">3</cx:pt>
          <cx:pt idx="46245">2.3300000000000001</cx:pt>
          <cx:pt idx="46246">2.3300000000000001</cx:pt>
          <cx:pt idx="46247">2.3300000000000001</cx:pt>
          <cx:pt idx="46248">2</cx:pt>
          <cx:pt idx="46249">2.6699999999999999</cx:pt>
          <cx:pt idx="46250">2.6699999999999999</cx:pt>
          <cx:pt idx="46251">2.3300000000000001</cx:pt>
          <cx:pt idx="46252">2</cx:pt>
          <cx:pt idx="46253">3</cx:pt>
          <cx:pt idx="46254">1.6699999999999999</cx:pt>
          <cx:pt idx="46255">2.5</cx:pt>
          <cx:pt idx="46256">2.3300000000000001</cx:pt>
          <cx:pt idx="46257">2.3300000000000001</cx:pt>
          <cx:pt idx="46258">1.3300000000000001</cx:pt>
          <cx:pt idx="46259">2</cx:pt>
          <cx:pt idx="46260">2.3300000000000001</cx:pt>
          <cx:pt idx="46261">3</cx:pt>
          <cx:pt idx="46262">2</cx:pt>
          <cx:pt idx="46263">1.3300000000000001</cx:pt>
          <cx:pt idx="46264">2.3300000000000001</cx:pt>
          <cx:pt idx="46265">1.6699999999999999</cx:pt>
          <cx:pt idx="46266">2.3300000000000001</cx:pt>
          <cx:pt idx="46267">2</cx:pt>
          <cx:pt idx="46268">2.6699999999999999</cx:pt>
          <cx:pt idx="46269">2.6699999999999999</cx:pt>
          <cx:pt idx="46270">2.3300000000000001</cx:pt>
          <cx:pt idx="46271">2.3300000000000001</cx:pt>
          <cx:pt idx="46272">2</cx:pt>
          <cx:pt idx="46273">2</cx:pt>
          <cx:pt idx="46274">2.6699999999999999</cx:pt>
          <cx:pt idx="46275">2.3300000000000001</cx:pt>
          <cx:pt idx="46276">2.3300000000000001</cx:pt>
          <cx:pt idx="46277">2.3300000000000001</cx:pt>
          <cx:pt idx="46278">1.6699999999999999</cx:pt>
          <cx:pt idx="46279">2.3300000000000001</cx:pt>
          <cx:pt idx="46280">2.6699999999999999</cx:pt>
          <cx:pt idx="46281">3</cx:pt>
          <cx:pt idx="46282">2.6699999999999999</cx:pt>
          <cx:pt idx="46283">2.6699999999999999</cx:pt>
          <cx:pt idx="46284">1.6699999999999999</cx:pt>
          <cx:pt idx="46285">2</cx:pt>
          <cx:pt idx="46286">1.6699999999999999</cx:pt>
          <cx:pt idx="46287">2.6699999999999999</cx:pt>
          <cx:pt idx="46288">2.3300000000000001</cx:pt>
          <cx:pt idx="46289">2</cx:pt>
          <cx:pt idx="46290">2</cx:pt>
          <cx:pt idx="46291">2.3300000000000001</cx:pt>
          <cx:pt idx="46292">3</cx:pt>
          <cx:pt idx="46293">1.3300000000000001</cx:pt>
          <cx:pt idx="46294">1.3300000000000001</cx:pt>
          <cx:pt idx="46295">2</cx:pt>
          <cx:pt idx="46296">2.165</cx:pt>
          <cx:pt idx="46297">2</cx:pt>
          <cx:pt idx="46298">3</cx:pt>
          <cx:pt idx="46299">2</cx:pt>
          <cx:pt idx="46300">2</cx:pt>
          <cx:pt idx="46301">3</cx:pt>
          <cx:pt idx="46302">3</cx:pt>
          <cx:pt idx="46303">2.3300000000000001</cx:pt>
          <cx:pt idx="46304">2</cx:pt>
          <cx:pt idx="46305">2</cx:pt>
          <cx:pt idx="46306">2</cx:pt>
          <cx:pt idx="46307">2.6699999999999999</cx:pt>
          <cx:pt idx="46308">2.335</cx:pt>
          <cx:pt idx="46309">2.6699999999999999</cx:pt>
          <cx:pt idx="46310">1</cx:pt>
          <cx:pt idx="46311">2</cx:pt>
          <cx:pt idx="46312">2</cx:pt>
          <cx:pt idx="46313">2</cx:pt>
          <cx:pt idx="46314">3</cx:pt>
          <cx:pt idx="46315">1</cx:pt>
          <cx:pt idx="46316">2.665</cx:pt>
          <cx:pt idx="46317">2</cx:pt>
          <cx:pt idx="46318">2.3300000000000001</cx:pt>
          <cx:pt idx="46319">2</cx:pt>
          <cx:pt idx="46320">2</cx:pt>
          <cx:pt idx="46321">2</cx:pt>
          <cx:pt idx="46322">2.3300000000000001</cx:pt>
          <cx:pt idx="46323">1</cx:pt>
          <cx:pt idx="46324">2</cx:pt>
          <cx:pt idx="46325">2.3300000000000001</cx:pt>
          <cx:pt idx="46326">2.6699999999999999</cx:pt>
          <cx:pt idx="46327">1.25</cx:pt>
          <cx:pt idx="46328">2</cx:pt>
          <cx:pt idx="46329">1</cx:pt>
          <cx:pt idx="46330">1.6699999999999999</cx:pt>
          <cx:pt idx="46331">2</cx:pt>
          <cx:pt idx="46332">2.335</cx:pt>
          <cx:pt idx="46333">2</cx:pt>
          <cx:pt idx="46334">1.6699999999999999</cx:pt>
          <cx:pt idx="46335">2.6699999999999999</cx:pt>
          <cx:pt idx="46336">2.6699999999999999</cx:pt>
          <cx:pt idx="46337">1.3300000000000001</cx:pt>
          <cx:pt idx="46338">3</cx:pt>
          <cx:pt idx="46339">2.6699999999999999</cx:pt>
          <cx:pt idx="46340">2.6699999999999999</cx:pt>
          <cx:pt idx="46341">2</cx:pt>
          <cx:pt idx="46342">2.6699999999999999</cx:pt>
          <cx:pt idx="46343">2</cx:pt>
          <cx:pt idx="46344">2</cx:pt>
          <cx:pt idx="46345">2.3300000000000001</cx:pt>
          <cx:pt idx="46346">2.3300000000000001</cx:pt>
          <cx:pt idx="46347">1.165</cx:pt>
          <cx:pt idx="46348">2</cx:pt>
          <cx:pt idx="46349">2</cx:pt>
          <cx:pt idx="46350">2</cx:pt>
          <cx:pt idx="46351">2.6699999999999999</cx:pt>
          <cx:pt idx="46352">2.3300000000000001</cx:pt>
          <cx:pt idx="46353">2.3300000000000001</cx:pt>
          <cx:pt idx="46354">2.3300000000000001</cx:pt>
          <cx:pt idx="46355">1.3300000000000001</cx:pt>
          <cx:pt idx="46356">2.6699999999999999</cx:pt>
          <cx:pt idx="46357">2</cx:pt>
          <cx:pt idx="46358">1.3300000000000001</cx:pt>
          <cx:pt idx="46359">2.6699999999999999</cx:pt>
          <cx:pt idx="46360">2</cx:pt>
          <cx:pt idx="46361">2.6699999999999999</cx:pt>
          <cx:pt idx="46362">2.3300000000000001</cx:pt>
          <cx:pt idx="46363">3</cx:pt>
          <cx:pt idx="46364">1.6699999999999999</cx:pt>
          <cx:pt idx="46365">2.6699999999999999</cx:pt>
          <cx:pt idx="46366">2.6699999999999999</cx:pt>
          <cx:pt idx="46367">2</cx:pt>
          <cx:pt idx="46368">2.3300000000000001</cx:pt>
          <cx:pt idx="46369">2.6699999999999999</cx:pt>
          <cx:pt idx="46370">3</cx:pt>
          <cx:pt idx="46371">2.6699999999999999</cx:pt>
          <cx:pt idx="46372">3</cx:pt>
          <cx:pt idx="46373">2.3300000000000001</cx:pt>
          <cx:pt idx="46374">2.3300000000000001</cx:pt>
          <cx:pt idx="46375">1.6699999999999999</cx:pt>
          <cx:pt idx="46376">2.6699999999999999</cx:pt>
          <cx:pt idx="46377">2.6699999999999999</cx:pt>
          <cx:pt idx="46378">1.6699999999999999</cx:pt>
          <cx:pt idx="46379">2.3300000000000001</cx:pt>
          <cx:pt idx="46380">2.6699999999999999</cx:pt>
          <cx:pt idx="46381">1</cx:pt>
          <cx:pt idx="46382">2.3300000000000001</cx:pt>
          <cx:pt idx="46383">1.3300000000000001</cx:pt>
          <cx:pt idx="46384">2</cx:pt>
          <cx:pt idx="46385">1.6699999999999999</cx:pt>
          <cx:pt idx="46386">2.6699999999999999</cx:pt>
          <cx:pt idx="46387">2</cx:pt>
          <cx:pt idx="46388">3</cx:pt>
          <cx:pt idx="46389">2.3300000000000001</cx:pt>
          <cx:pt idx="46390">2.6699999999999999</cx:pt>
          <cx:pt idx="46391">1.335</cx:pt>
          <cx:pt idx="46392">1.6699999999999999</cx:pt>
          <cx:pt idx="46393">2.3300000000000001</cx:pt>
          <cx:pt idx="46394">1.6699999999999999</cx:pt>
          <cx:pt idx="46395">2.6699999999999999</cx:pt>
          <cx:pt idx="46396">2.6699999999999999</cx:pt>
          <cx:pt idx="46397">2.3300000000000001</cx:pt>
          <cx:pt idx="46398">2</cx:pt>
          <cx:pt idx="46399">2</cx:pt>
          <cx:pt idx="46400">1.6699999999999999</cx:pt>
          <cx:pt idx="46401">3</cx:pt>
          <cx:pt idx="46402">1.6699999999999999</cx:pt>
          <cx:pt idx="46403">2.3300000000000001</cx:pt>
          <cx:pt idx="46404">2.3300000000000001</cx:pt>
          <cx:pt idx="46405">1.6699999999999999</cx:pt>
          <cx:pt idx="46406">1.6699999999999999</cx:pt>
          <cx:pt idx="46407">2.1699999999999999</cx:pt>
          <cx:pt idx="46408">2.3300000000000001</cx:pt>
          <cx:pt idx="46409">2</cx:pt>
          <cx:pt idx="46410">2.6699999999999999</cx:pt>
          <cx:pt idx="46411">2.6699999999999999</cx:pt>
          <cx:pt idx="46412">2.6699999999999999</cx:pt>
          <cx:pt idx="46413">2.3300000000000001</cx:pt>
          <cx:pt idx="46414">1.665</cx:pt>
          <cx:pt idx="46415">2</cx:pt>
          <cx:pt idx="46416">2.3300000000000001</cx:pt>
          <cx:pt idx="46417">2.6699999999999999</cx:pt>
          <cx:pt idx="46418">1.3300000000000001</cx:pt>
          <cx:pt idx="46419">3</cx:pt>
          <cx:pt idx="46420">2.6699999999999999</cx:pt>
          <cx:pt idx="46421">2</cx:pt>
          <cx:pt idx="46422">1.3300000000000001</cx:pt>
          <cx:pt idx="46423">1.3300000000000001</cx:pt>
          <cx:pt idx="46424">1</cx:pt>
          <cx:pt idx="46425">2.5</cx:pt>
          <cx:pt idx="46426">2</cx:pt>
          <cx:pt idx="46427">2.165</cx:pt>
          <cx:pt idx="46428">2.6699999999999999</cx:pt>
          <cx:pt idx="46429">2.3300000000000001</cx:pt>
          <cx:pt idx="46430">2.6699999999999999</cx:pt>
          <cx:pt idx="46431">2.6699999999999999</cx:pt>
          <cx:pt idx="46432">2.3300000000000001</cx:pt>
          <cx:pt idx="46433">2.3300000000000001</cx:pt>
          <cx:pt idx="46434">2</cx:pt>
          <cx:pt idx="46435">1</cx:pt>
          <cx:pt idx="46436">2.3300000000000001</cx:pt>
          <cx:pt idx="46437">1.6699999999999999</cx:pt>
          <cx:pt idx="46438">2.3300000000000001</cx:pt>
          <cx:pt idx="46439">2.6699999999999999</cx:pt>
          <cx:pt idx="46440">2.3300000000000001</cx:pt>
          <cx:pt idx="46441">3</cx:pt>
          <cx:pt idx="46442">2.3300000000000001</cx:pt>
          <cx:pt idx="46443">2.5</cx:pt>
          <cx:pt idx="46444">2</cx:pt>
          <cx:pt idx="46445">1</cx:pt>
          <cx:pt idx="46446">2.3300000000000001</cx:pt>
          <cx:pt idx="46447">2.3300000000000001</cx:pt>
          <cx:pt idx="46448">1.6699999999999999</cx:pt>
          <cx:pt idx="46449">2.6699999999999999</cx:pt>
          <cx:pt idx="46450">1.6699999999999999</cx:pt>
          <cx:pt idx="46451">2.3300000000000001</cx:pt>
          <cx:pt idx="46452">2.3300000000000001</cx:pt>
          <cx:pt idx="46453">2.3300000000000001</cx:pt>
          <cx:pt idx="46454">2.3300000000000001</cx:pt>
          <cx:pt idx="46455">1</cx:pt>
          <cx:pt idx="46456">2.335</cx:pt>
          <cx:pt idx="46457">2</cx:pt>
          <cx:pt idx="46458">2.6699999999999999</cx:pt>
          <cx:pt idx="46459">1.3300000000000001</cx:pt>
          <cx:pt idx="46460">2.6699999999999999</cx:pt>
          <cx:pt idx="46461">3</cx:pt>
          <cx:pt idx="46462">2</cx:pt>
          <cx:pt idx="46463">1.6699999999999999</cx:pt>
          <cx:pt idx="46464">2</cx:pt>
          <cx:pt idx="46465">2.3300000000000001</cx:pt>
          <cx:pt idx="46466">2.3300000000000001</cx:pt>
          <cx:pt idx="46467">1.335</cx:pt>
          <cx:pt idx="46468">2.3300000000000001</cx:pt>
          <cx:pt idx="46469">2.6699999999999999</cx:pt>
          <cx:pt idx="46470">2.3300000000000001</cx:pt>
          <cx:pt idx="46471">1.6699999999999999</cx:pt>
          <cx:pt idx="46472">2.6699999999999999</cx:pt>
          <cx:pt idx="46473">2</cx:pt>
          <cx:pt idx="46474">2.3300000000000001</cx:pt>
          <cx:pt idx="46475">3</cx:pt>
          <cx:pt idx="46476">2.6699999999999999</cx:pt>
          <cx:pt idx="46477">1.8899999999999999</cx:pt>
          <cx:pt idx="46478">2</cx:pt>
          <cx:pt idx="46479">3</cx:pt>
          <cx:pt idx="46480">1.3300000000000001</cx:pt>
          <cx:pt idx="46481">2</cx:pt>
          <cx:pt idx="46482">3</cx:pt>
          <cx:pt idx="46483">2.3300000000000001</cx:pt>
          <cx:pt idx="46484">2.6699999999999999</cx:pt>
          <cx:pt idx="46485">2.3300000000000001</cx:pt>
          <cx:pt idx="46486">3</cx:pt>
          <cx:pt idx="46487">2.3300000000000001</cx:pt>
          <cx:pt idx="46488">1.3300000000000001</cx:pt>
          <cx:pt idx="46489">1.6699999999999999</cx:pt>
          <cx:pt idx="46490">1.6699999999999999</cx:pt>
          <cx:pt idx="46491">3</cx:pt>
          <cx:pt idx="46492">2.6699999999999999</cx:pt>
          <cx:pt idx="46493">2</cx:pt>
          <cx:pt idx="46494">2.3333333333333335</cx:pt>
          <cx:pt idx="46495">1</cx:pt>
          <cx:pt idx="46496">3</cx:pt>
          <cx:pt idx="46497">2.6699999999999999</cx:pt>
          <cx:pt idx="46498">1</cx:pt>
          <cx:pt idx="46499">1.3300000000000001</cx:pt>
          <cx:pt idx="46500">1</cx:pt>
          <cx:pt idx="46501">2.3300000000000001</cx:pt>
          <cx:pt idx="46502">2.3300000000000001</cx:pt>
          <cx:pt idx="46503">2</cx:pt>
          <cx:pt idx="46504">2.3300000000000001</cx:pt>
          <cx:pt idx="46505">1.3300000000000001</cx:pt>
          <cx:pt idx="46506">1.3300000000000001</cx:pt>
          <cx:pt idx="46507">3</cx:pt>
          <cx:pt idx="46508">1.665</cx:pt>
          <cx:pt idx="46509">2</cx:pt>
          <cx:pt idx="46510">3</cx:pt>
          <cx:pt idx="46511">1.6699999999999999</cx:pt>
          <cx:pt idx="46512">1.6699999999999999</cx:pt>
          <cx:pt idx="46513">1</cx:pt>
          <cx:pt idx="46514">2</cx:pt>
          <cx:pt idx="46515">2.3300000000000001</cx:pt>
          <cx:pt idx="46516">2.6699999999999999</cx:pt>
          <cx:pt idx="46517">2.6699999999999999</cx:pt>
          <cx:pt idx="46518">2</cx:pt>
          <cx:pt idx="46519">1.3300000000000001</cx:pt>
          <cx:pt idx="46520">2</cx:pt>
          <cx:pt idx="46521">1.6699999999999999</cx:pt>
          <cx:pt idx="46522">1.6699999999999999</cx:pt>
          <cx:pt idx="46523">2</cx:pt>
          <cx:pt idx="46524">2.3300000000000001</cx:pt>
          <cx:pt idx="46525">2</cx:pt>
          <cx:pt idx="46526">2.3300000000000001</cx:pt>
          <cx:pt idx="46527">1.6699999999999999</cx:pt>
          <cx:pt idx="46528">3</cx:pt>
          <cx:pt idx="46529">3</cx:pt>
          <cx:pt idx="46530">2.665</cx:pt>
          <cx:pt idx="46531">1.6699999999999999</cx:pt>
          <cx:pt idx="46532">2</cx:pt>
          <cx:pt idx="46533">3</cx:pt>
          <cx:pt idx="46534">2.6699999999999999</cx:pt>
          <cx:pt idx="46535">1.6699999999999999</cx:pt>
          <cx:pt idx="46536">2</cx:pt>
          <cx:pt idx="46537">2.6699999999999999</cx:pt>
          <cx:pt idx="46538">2.6699999999999999</cx:pt>
          <cx:pt idx="46539">2.3300000000000001</cx:pt>
          <cx:pt idx="46540">1.6699999999999999</cx:pt>
          <cx:pt idx="46541">2.3300000000000001</cx:pt>
          <cx:pt idx="46542">2.1699999999999999</cx:pt>
          <cx:pt idx="46543">2</cx:pt>
          <cx:pt idx="46544">2</cx:pt>
          <cx:pt idx="46545">2.3300000000000001</cx:pt>
          <cx:pt idx="46546">1</cx:pt>
          <cx:pt idx="46547">2.3300000000000001</cx:pt>
          <cx:pt idx="46548">2</cx:pt>
          <cx:pt idx="46549">3</cx:pt>
          <cx:pt idx="46550">3</cx:pt>
          <cx:pt idx="46551">2</cx:pt>
          <cx:pt idx="46552">2.3300000000000001</cx:pt>
          <cx:pt idx="46553">2.3300000000000001</cx:pt>
          <cx:pt idx="46554">3</cx:pt>
          <cx:pt idx="46555">2.3300000000000001</cx:pt>
          <cx:pt idx="46556">2</cx:pt>
          <cx:pt idx="46557">2.3300000000000001</cx:pt>
          <cx:pt idx="46558">1.3300000000000001</cx:pt>
          <cx:pt idx="46559">2.6699999999999999</cx:pt>
          <cx:pt idx="46560">2.3300000000000001</cx:pt>
          <cx:pt idx="46561">2.6699999999999999</cx:pt>
          <cx:pt idx="46562">1.6699999999999999</cx:pt>
          <cx:pt idx="46563">2.6699999999999999</cx:pt>
          <cx:pt idx="46564">2.6699999999999999</cx:pt>
          <cx:pt idx="46565">2.3300000000000001</cx:pt>
          <cx:pt idx="46566">1.665</cx:pt>
          <cx:pt idx="46567">2.3300000000000001</cx:pt>
          <cx:pt idx="46568">2</cx:pt>
          <cx:pt idx="46569">2</cx:pt>
          <cx:pt idx="46570">2.3300000000000001</cx:pt>
          <cx:pt idx="46571">3</cx:pt>
          <cx:pt idx="46572">2.6699999999999999</cx:pt>
          <cx:pt idx="46573">1.6699999999999999</cx:pt>
          <cx:pt idx="46574">1.6699999999999999</cx:pt>
          <cx:pt idx="46575">2.3300000000000001</cx:pt>
          <cx:pt idx="46576">2.3300000000000001</cx:pt>
          <cx:pt idx="46577">2</cx:pt>
          <cx:pt idx="46578">3</cx:pt>
          <cx:pt idx="46579">1.3300000000000001</cx:pt>
          <cx:pt idx="46580">2.335</cx:pt>
          <cx:pt idx="46581">2.3300000000000001</cx:pt>
          <cx:pt idx="46582">1.6699999999999999</cx:pt>
          <cx:pt idx="46583">3</cx:pt>
          <cx:pt idx="46584">2.3300000000000001</cx:pt>
          <cx:pt idx="46585">3</cx:pt>
          <cx:pt idx="46586">3</cx:pt>
          <cx:pt idx="46587">2.3300000000000001</cx:pt>
          <cx:pt idx="46588">1.3300000000000001</cx:pt>
          <cx:pt idx="46589">1.6699999999999999</cx:pt>
          <cx:pt idx="46590">2</cx:pt>
          <cx:pt idx="46591">2.6699999999999999</cx:pt>
          <cx:pt idx="46592">2</cx:pt>
          <cx:pt idx="46593">2</cx:pt>
          <cx:pt idx="46594">1.3300000000000001</cx:pt>
          <cx:pt idx="46595">2.3300000000000001</cx:pt>
          <cx:pt idx="46596">2.3300000000000001</cx:pt>
          <cx:pt idx="46597">2</cx:pt>
          <cx:pt idx="46598">1</cx:pt>
          <cx:pt idx="46599">1.3300000000000001</cx:pt>
          <cx:pt idx="46600">2.3300000000000001</cx:pt>
          <cx:pt idx="46601">2</cx:pt>
          <cx:pt idx="46602">3</cx:pt>
          <cx:pt idx="46603">2.3300000000000001</cx:pt>
          <cx:pt idx="46604">2</cx:pt>
          <cx:pt idx="46605">1.6699999999999999</cx:pt>
          <cx:pt idx="46606">1</cx:pt>
          <cx:pt idx="46607">2</cx:pt>
          <cx:pt idx="46608">2.3300000000000001</cx:pt>
          <cx:pt idx="46609">1.6699999999999999</cx:pt>
          <cx:pt idx="46610">2</cx:pt>
          <cx:pt idx="46611">3</cx:pt>
          <cx:pt idx="46612">2.3300000000000001</cx:pt>
          <cx:pt idx="46613">2.6699999999999999</cx:pt>
          <cx:pt idx="46614">2.3300000000000001</cx:pt>
          <cx:pt idx="46615">1.3300000000000001</cx:pt>
          <cx:pt idx="46616">1.6699999999999999</cx:pt>
          <cx:pt idx="46617">3</cx:pt>
          <cx:pt idx="46618">3</cx:pt>
          <cx:pt idx="46619">2.5</cx:pt>
          <cx:pt idx="46620">2.5</cx:pt>
          <cx:pt idx="46621">2</cx:pt>
          <cx:pt idx="46622">2.3300000000000001</cx:pt>
          <cx:pt idx="46623">2.5</cx:pt>
          <cx:pt idx="46624">2</cx:pt>
          <cx:pt idx="46625">2.3300000000000001</cx:pt>
          <cx:pt idx="46626">2.6699999999999999</cx:pt>
          <cx:pt idx="46627">1</cx:pt>
          <cx:pt idx="46628">1.6699999999999999</cx:pt>
          <cx:pt idx="46629">2.6699999999999999</cx:pt>
          <cx:pt idx="46630">2.6699999999999999</cx:pt>
          <cx:pt idx="46631">2.3300000000000001</cx:pt>
          <cx:pt idx="46632">2</cx:pt>
          <cx:pt idx="46633">2.3300000000000001</cx:pt>
          <cx:pt idx="46634">1.3300000000000001</cx:pt>
          <cx:pt idx="46635">2.6699999999999999</cx:pt>
          <cx:pt idx="46636">2</cx:pt>
          <cx:pt idx="46637">2.6699999999999999</cx:pt>
          <cx:pt idx="46638">2</cx:pt>
          <cx:pt idx="46639">1.3300000000000001</cx:pt>
          <cx:pt idx="46640">3</cx:pt>
          <cx:pt idx="46641">3</cx:pt>
          <cx:pt idx="46642">2.3300000000000001</cx:pt>
          <cx:pt idx="46643">3</cx:pt>
          <cx:pt idx="46644">2.3300000000000001</cx:pt>
          <cx:pt idx="46645">2</cx:pt>
          <cx:pt idx="46646">1.3300000000000001</cx:pt>
          <cx:pt idx="46647">2.3300000000000001</cx:pt>
          <cx:pt idx="46648">2.6699999999999999</cx:pt>
          <cx:pt idx="46649">1.6699999999999999</cx:pt>
          <cx:pt idx="46650">2.3300000000000001</cx:pt>
          <cx:pt idx="46651">2.3300000000000001</cx:pt>
          <cx:pt idx="46652">2</cx:pt>
          <cx:pt idx="46653">2</cx:pt>
          <cx:pt idx="46654">2.6699999999999999</cx:pt>
          <cx:pt idx="46655">1.6699999999999999</cx:pt>
          <cx:pt idx="46656">1.6699999999999999</cx:pt>
          <cx:pt idx="46657">2.6699999999999999</cx:pt>
          <cx:pt idx="46658">2.1699999999999999</cx:pt>
          <cx:pt idx="46659">2.3300000000000001</cx:pt>
          <cx:pt idx="46660">1</cx:pt>
          <cx:pt idx="46661">2</cx:pt>
          <cx:pt idx="46662">2</cx:pt>
          <cx:pt idx="46663">2.3300000000000001</cx:pt>
          <cx:pt idx="46664">2.335</cx:pt>
          <cx:pt idx="46665">2.3300000000000001</cx:pt>
          <cx:pt idx="46666">2.6699999999999999</cx:pt>
          <cx:pt idx="46667">2.3300000000000001</cx:pt>
          <cx:pt idx="46668">2.3300000000000001</cx:pt>
          <cx:pt idx="46669">1.6699999999999999</cx:pt>
          <cx:pt idx="46670">2.6699999999999999</cx:pt>
          <cx:pt idx="46671">1.6699999999999999</cx:pt>
          <cx:pt idx="46672">3</cx:pt>
          <cx:pt idx="46673">1.6699999999999999</cx:pt>
          <cx:pt idx="46674">2.3300000000000001</cx:pt>
          <cx:pt idx="46675">1</cx:pt>
          <cx:pt idx="46676">2.3300000000000001</cx:pt>
          <cx:pt idx="46677">1.6699999999999999</cx:pt>
          <cx:pt idx="46678">2</cx:pt>
          <cx:pt idx="46679">2</cx:pt>
          <cx:pt idx="46680">1.6699999999999999</cx:pt>
          <cx:pt idx="46681">2.6699999999999999</cx:pt>
          <cx:pt idx="46682">1.6699999999999999</cx:pt>
          <cx:pt idx="46683">1.6699999999999999</cx:pt>
          <cx:pt idx="46684">1</cx:pt>
          <cx:pt idx="46685">2.3300000000000001</cx:pt>
          <cx:pt idx="46686">3</cx:pt>
          <cx:pt idx="46687">2.6699999999999999</cx:pt>
          <cx:pt idx="46688">2.335</cx:pt>
          <cx:pt idx="46689">2.6699999999999999</cx:pt>
          <cx:pt idx="46690">2.6699999999999999</cx:pt>
          <cx:pt idx="46691">1.5</cx:pt>
          <cx:pt idx="46692">2.6699999999999999</cx:pt>
          <cx:pt idx="46693">1</cx:pt>
          <cx:pt idx="46694">2</cx:pt>
          <cx:pt idx="46695">2.3300000000000001</cx:pt>
          <cx:pt idx="46696">2.6699999999999999</cx:pt>
          <cx:pt idx="46697">2.3300000000000001</cx:pt>
          <cx:pt idx="46698">2</cx:pt>
          <cx:pt idx="46699">2.3300000000000001</cx:pt>
          <cx:pt idx="46700">2.6699999999999999</cx:pt>
          <cx:pt idx="46701">2.3300000000000001</cx:pt>
          <cx:pt idx="46702">1.6699999999999999</cx:pt>
          <cx:pt idx="46703">3</cx:pt>
          <cx:pt idx="46704">1</cx:pt>
          <cx:pt idx="46705">2.3300000000000001</cx:pt>
          <cx:pt idx="46706">2.6699999999999999</cx:pt>
          <cx:pt idx="46707">2.6699999999999999</cx:pt>
          <cx:pt idx="46708">2.3300000000000001</cx:pt>
          <cx:pt idx="46709">2</cx:pt>
          <cx:pt idx="46710">2.3300000000000001</cx:pt>
          <cx:pt idx="46711">3</cx:pt>
          <cx:pt idx="46712">2.3300000000000001</cx:pt>
          <cx:pt idx="46713">3</cx:pt>
          <cx:pt idx="46714">2</cx:pt>
          <cx:pt idx="46715">2.5</cx:pt>
          <cx:pt idx="46716">2</cx:pt>
          <cx:pt idx="46717">2.6699999999999999</cx:pt>
          <cx:pt idx="46718">2.3300000000000001</cx:pt>
          <cx:pt idx="46719">2</cx:pt>
          <cx:pt idx="46720">2.6699999999999999</cx:pt>
          <cx:pt idx="46721">2.6699999999999999</cx:pt>
          <cx:pt idx="46722">1.3300000000000001</cx:pt>
          <cx:pt idx="46723">2.6699999999999999</cx:pt>
          <cx:pt idx="46724">1.3300000000000001</cx:pt>
          <cx:pt idx="46725">3</cx:pt>
          <cx:pt idx="46726">2.6699999999999999</cx:pt>
          <cx:pt idx="46727">2</cx:pt>
          <cx:pt idx="46728">2.6699999999999999</cx:pt>
          <cx:pt idx="46729">2.3300000000000001</cx:pt>
          <cx:pt idx="46730">1.6699999999999999</cx:pt>
          <cx:pt idx="46731">1</cx:pt>
          <cx:pt idx="46732">2.3300000000000001</cx:pt>
          <cx:pt idx="46733">2</cx:pt>
          <cx:pt idx="46734">1.6699999999999999</cx:pt>
          <cx:pt idx="46735">2.3300000000000001</cx:pt>
          <cx:pt idx="46736">2.3300000000000001</cx:pt>
          <cx:pt idx="46737">1.6699999999999999</cx:pt>
          <cx:pt idx="46738">1.6699999999999999</cx:pt>
          <cx:pt idx="46739">3</cx:pt>
          <cx:pt idx="46740">2</cx:pt>
          <cx:pt idx="46741">2.3300000000000001</cx:pt>
          <cx:pt idx="46742">2.6699999999999999</cx:pt>
          <cx:pt idx="46743">1</cx:pt>
          <cx:pt idx="46744">2.6699999999999999</cx:pt>
          <cx:pt idx="46745">1.3300000000000001</cx:pt>
          <cx:pt idx="46746">3</cx:pt>
          <cx:pt idx="46747">2</cx:pt>
          <cx:pt idx="46748">2</cx:pt>
          <cx:pt idx="46749">1.6699999999999999</cx:pt>
          <cx:pt idx="46750">2</cx:pt>
          <cx:pt idx="46751">2.6699999999999999</cx:pt>
          <cx:pt idx="46752">2</cx:pt>
          <cx:pt idx="46753">1.3300000000000001</cx:pt>
          <cx:pt idx="46754">2.835</cx:pt>
          <cx:pt idx="46755">3</cx:pt>
          <cx:pt idx="46756">2</cx:pt>
          <cx:pt idx="46757">3</cx:pt>
          <cx:pt idx="46758">2</cx:pt>
          <cx:pt idx="46759">2.6699999999999999</cx:pt>
          <cx:pt idx="46760">2.3300000000000001</cx:pt>
          <cx:pt idx="46761">2.6699999999999999</cx:pt>
          <cx:pt idx="46762">2.5</cx:pt>
          <cx:pt idx="46763">2</cx:pt>
          <cx:pt idx="46764">1</cx:pt>
          <cx:pt idx="46765">3</cx:pt>
          <cx:pt idx="46766">2.3300000000000001</cx:pt>
          <cx:pt idx="46767">3</cx:pt>
          <cx:pt idx="46768">2</cx:pt>
          <cx:pt idx="46769">2.3300000000000001</cx:pt>
          <cx:pt idx="46770">1.6699999999999999</cx:pt>
          <cx:pt idx="46771">1.3300000000000001</cx:pt>
          <cx:pt idx="46772">2.6699999999999999</cx:pt>
          <cx:pt idx="46773">2.3300000000000001</cx:pt>
          <cx:pt idx="46774">2.3300000000000001</cx:pt>
          <cx:pt idx="46775">2.3300000000000001</cx:pt>
          <cx:pt idx="46776">1.3300000000000001</cx:pt>
          <cx:pt idx="46777">2.3300000000000001</cx:pt>
          <cx:pt idx="46778">2</cx:pt>
          <cx:pt idx="46779">2.3300000000000001</cx:pt>
          <cx:pt idx="46780">1.6699999999999999</cx:pt>
          <cx:pt idx="46781">2.3300000000000001</cx:pt>
          <cx:pt idx="46782">1.6699999999999999</cx:pt>
          <cx:pt idx="46783">2.3300000000000001</cx:pt>
          <cx:pt idx="46784">2.6699999999999999</cx:pt>
          <cx:pt idx="46785">2.6699999999999999</cx:pt>
          <cx:pt idx="46786">1.6699999999999999</cx:pt>
          <cx:pt idx="46787">1.3300000000000001</cx:pt>
          <cx:pt idx="46788">2.6699999999999999</cx:pt>
          <cx:pt idx="46789">2.6699999999999999</cx:pt>
          <cx:pt idx="46790">2.6699999999999999</cx:pt>
          <cx:pt idx="46791">2.6699999999999999</cx:pt>
          <cx:pt idx="46792">2.6699999999999999</cx:pt>
          <cx:pt idx="46793">3</cx:pt>
          <cx:pt idx="46794">2.6699999999999999</cx:pt>
          <cx:pt idx="46795">2.6699999999999999</cx:pt>
          <cx:pt idx="46796">2.3300000000000001</cx:pt>
          <cx:pt idx="46797">2</cx:pt>
          <cx:pt idx="46798">1</cx:pt>
          <cx:pt idx="46799">2</cx:pt>
          <cx:pt idx="46800">2.6699999999999999</cx:pt>
          <cx:pt idx="46801">2</cx:pt>
          <cx:pt idx="46802">2.6699999999999999</cx:pt>
          <cx:pt idx="46803">2.6699999999999999</cx:pt>
          <cx:pt idx="46804">1.6699999999999999</cx:pt>
          <cx:pt idx="46805">1.6699999999999999</cx:pt>
          <cx:pt idx="46806">3</cx:pt>
          <cx:pt idx="46807">2</cx:pt>
          <cx:pt idx="46808">2.6699999999999999</cx:pt>
          <cx:pt idx="46809">1.6699999999999999</cx:pt>
          <cx:pt idx="46810">2.6699999999999999</cx:pt>
          <cx:pt idx="46811">2.3300000000000001</cx:pt>
          <cx:pt idx="46812">2</cx:pt>
          <cx:pt idx="46813">2.6699999999999999</cx:pt>
          <cx:pt idx="46814">1</cx:pt>
          <cx:pt idx="46815">2.3300000000000001</cx:pt>
          <cx:pt idx="46816">2</cx:pt>
          <cx:pt idx="46817">2.3300000000000001</cx:pt>
          <cx:pt idx="46818">1.3300000000000001</cx:pt>
          <cx:pt idx="46819">2.6699999999999999</cx:pt>
          <cx:pt idx="46820">2</cx:pt>
          <cx:pt idx="46821">2</cx:pt>
          <cx:pt idx="46822">3</cx:pt>
          <cx:pt idx="46823">2.3300000000000001</cx:pt>
          <cx:pt idx="46824">2.5</cx:pt>
          <cx:pt idx="46825">3</cx:pt>
          <cx:pt idx="46826">2.6699999999999999</cx:pt>
          <cx:pt idx="46827">3</cx:pt>
          <cx:pt idx="46828">2.6699999999999999</cx:pt>
          <cx:pt idx="46829">1.3300000000000001</cx:pt>
          <cx:pt idx="46830">3</cx:pt>
          <cx:pt idx="46831">2.3300000000000001</cx:pt>
          <cx:pt idx="46832">2.3300000000000001</cx:pt>
          <cx:pt idx="46833">1.6699999999999999</cx:pt>
          <cx:pt idx="46834">2.6699999999999999</cx:pt>
          <cx:pt idx="46835">3</cx:pt>
          <cx:pt idx="46836">2</cx:pt>
          <cx:pt idx="46837">1</cx:pt>
          <cx:pt idx="46838">3</cx:pt>
          <cx:pt idx="46839">3</cx:pt>
          <cx:pt idx="46840">2</cx:pt>
          <cx:pt idx="46841">2.3300000000000001</cx:pt>
          <cx:pt idx="46842">2.3300000000000001</cx:pt>
          <cx:pt idx="46843">2.6699999999999999</cx:pt>
          <cx:pt idx="46844">2.3300000000000001</cx:pt>
          <cx:pt idx="46845">3</cx:pt>
          <cx:pt idx="46846">2.6699999999999999</cx:pt>
          <cx:pt idx="46847">2</cx:pt>
          <cx:pt idx="46848">2.6699999999999999</cx:pt>
          <cx:pt idx="46849">2</cx:pt>
          <cx:pt idx="46850">2.3300000000000001</cx:pt>
          <cx:pt idx="46851">2.3300000000000001</cx:pt>
          <cx:pt idx="46852">2.665</cx:pt>
          <cx:pt idx="46853">2</cx:pt>
          <cx:pt idx="46854">2.6699999999999999</cx:pt>
          <cx:pt idx="46855">2.3300000000000001</cx:pt>
          <cx:pt idx="46856">3</cx:pt>
          <cx:pt idx="46857">2.3300000000000001</cx:pt>
          <cx:pt idx="46858">2</cx:pt>
          <cx:pt idx="46859">2.6699999999999999</cx:pt>
          <cx:pt idx="46860">1.6699999999999999</cx:pt>
          <cx:pt idx="46861">2.6699999999999999</cx:pt>
          <cx:pt idx="46862">2.3300000000000001</cx:pt>
          <cx:pt idx="46863">2.3300000000000001</cx:pt>
          <cx:pt idx="46864">2</cx:pt>
          <cx:pt idx="46865">2.3300000000000001</cx:pt>
          <cx:pt idx="46866">2.6699999999999999</cx:pt>
          <cx:pt idx="46867">2.3300000000000001</cx:pt>
          <cx:pt idx="46868">2.3300000000000001</cx:pt>
          <cx:pt idx="46869">2.3300000000000001</cx:pt>
          <cx:pt idx="46870">2.3300000000000001</cx:pt>
          <cx:pt idx="46871">1.6699999999999999</cx:pt>
          <cx:pt idx="46872">3</cx:pt>
          <cx:pt idx="46873">2.3300000000000001</cx:pt>
          <cx:pt idx="46874">2</cx:pt>
          <cx:pt idx="46875">2.3300000000000001</cx:pt>
          <cx:pt idx="46876">2.6699999999999999</cx:pt>
          <cx:pt idx="46877">1.6699999999999999</cx:pt>
          <cx:pt idx="46878">2</cx:pt>
          <cx:pt idx="46879">2</cx:pt>
          <cx:pt idx="46880">1.6699999999999999</cx:pt>
          <cx:pt idx="46881">1</cx:pt>
          <cx:pt idx="46882">2</cx:pt>
          <cx:pt idx="46883">1.6699999999999999</cx:pt>
          <cx:pt idx="46884">2.3300000000000001</cx:pt>
          <cx:pt idx="46885">2</cx:pt>
          <cx:pt idx="46886">3</cx:pt>
          <cx:pt idx="46887">3</cx:pt>
          <cx:pt idx="46888">2.3300000000000001</cx:pt>
          <cx:pt idx="46889">2.6699999999999999</cx:pt>
          <cx:pt idx="46890">2</cx:pt>
          <cx:pt idx="46891">2.6699999999999999</cx:pt>
          <cx:pt idx="46892">2.3300000000000001</cx:pt>
          <cx:pt idx="46893">3</cx:pt>
          <cx:pt idx="46894">3</cx:pt>
          <cx:pt idx="46895">2.6699999999999999</cx:pt>
          <cx:pt idx="46896">3</cx:pt>
          <cx:pt idx="46897">2</cx:pt>
          <cx:pt idx="46898">2.3300000000000001</cx:pt>
          <cx:pt idx="46899">2</cx:pt>
          <cx:pt idx="46900">1.6699999999999999</cx:pt>
          <cx:pt idx="46901">2.3300000000000001</cx:pt>
          <cx:pt idx="46902">2.3300000000000001</cx:pt>
          <cx:pt idx="46903">2.3300000000000001</cx:pt>
          <cx:pt idx="46904">2</cx:pt>
          <cx:pt idx="46905">2</cx:pt>
          <cx:pt idx="46906">2</cx:pt>
          <cx:pt idx="46907">2</cx:pt>
          <cx:pt idx="46908">2</cx:pt>
          <cx:pt idx="46909">2.3300000000000001</cx:pt>
          <cx:pt idx="46910">3</cx:pt>
          <cx:pt idx="46911">2.3300000000000001</cx:pt>
          <cx:pt idx="46912">2</cx:pt>
          <cx:pt idx="46913">2.6699999999999999</cx:pt>
          <cx:pt idx="46914">1</cx:pt>
          <cx:pt idx="46915">2.3300000000000001</cx:pt>
          <cx:pt idx="46916">1.6699999999999999</cx:pt>
          <cx:pt idx="46917">1.6699999999999999</cx:pt>
          <cx:pt idx="46918">2.3300000000000001</cx:pt>
          <cx:pt idx="46919">2.3300000000000001</cx:pt>
          <cx:pt idx="46920">2</cx:pt>
          <cx:pt idx="46921">2</cx:pt>
          <cx:pt idx="46922">2.6699999999999999</cx:pt>
          <cx:pt idx="46923">3</cx:pt>
          <cx:pt idx="46924">2.6699999999999999</cx:pt>
          <cx:pt idx="46925">2.3300000000000001</cx:pt>
          <cx:pt idx="46926">2.6699999999999999</cx:pt>
          <cx:pt idx="46927">1.6699999999999999</cx:pt>
          <cx:pt idx="46928">2.6699999999999999</cx:pt>
          <cx:pt idx="46929">2.3300000000000001</cx:pt>
          <cx:pt idx="46930">2.6699999999999999</cx:pt>
          <cx:pt idx="46931">1.6699999999999999</cx:pt>
          <cx:pt idx="46932">2.3300000000000001</cx:pt>
          <cx:pt idx="46933">2.6699999999999999</cx:pt>
          <cx:pt idx="46934">1.6699999999999999</cx:pt>
          <cx:pt idx="46935">3</cx:pt>
          <cx:pt idx="46936">2.3300000000000001</cx:pt>
          <cx:pt idx="46937">1.6699999999999999</cx:pt>
          <cx:pt idx="46938">2.3300000000000001</cx:pt>
          <cx:pt idx="46939">3</cx:pt>
          <cx:pt idx="46940">2</cx:pt>
          <cx:pt idx="46941">2.3300000000000001</cx:pt>
          <cx:pt idx="46942">2.5</cx:pt>
          <cx:pt idx="46943">2.3300000000000001</cx:pt>
          <cx:pt idx="46944">2</cx:pt>
          <cx:pt idx="46945">2.3300000000000001</cx:pt>
          <cx:pt idx="46946">1.3300000000000001</cx:pt>
          <cx:pt idx="46947">1.6699999999999999</cx:pt>
          <cx:pt idx="46948">2</cx:pt>
          <cx:pt idx="46949">2.6699999999999999</cx:pt>
          <cx:pt idx="46950">2.6699999999999999</cx:pt>
          <cx:pt idx="46951">1.6699999999999999</cx:pt>
          <cx:pt idx="46952">2</cx:pt>
          <cx:pt idx="46953">1</cx:pt>
          <cx:pt idx="46954">2.6699999999999999</cx:pt>
          <cx:pt idx="46955">2.3300000000000001</cx:pt>
          <cx:pt idx="46956">2.3300000000000001</cx:pt>
          <cx:pt idx="46957">1.6699999999999999</cx:pt>
          <cx:pt idx="46958">2.3300000000000001</cx:pt>
          <cx:pt idx="46959">2</cx:pt>
          <cx:pt idx="46960">2</cx:pt>
          <cx:pt idx="46961">2</cx:pt>
          <cx:pt idx="46962">2</cx:pt>
          <cx:pt idx="46963">2.3300000000000001</cx:pt>
          <cx:pt idx="46964">2</cx:pt>
          <cx:pt idx="46965">2.3300000000000001</cx:pt>
          <cx:pt idx="46966">2.165</cx:pt>
          <cx:pt idx="46967">1.6699999999999999</cx:pt>
          <cx:pt idx="46968">2.3300000000000001</cx:pt>
          <cx:pt idx="46969">2.835</cx:pt>
          <cx:pt idx="46970">1.6699999999999999</cx:pt>
          <cx:pt idx="46971">2</cx:pt>
          <cx:pt idx="46972">2.3300000000000001</cx:pt>
          <cx:pt idx="46973">2.6699999999999999</cx:pt>
          <cx:pt idx="46974">3</cx:pt>
          <cx:pt idx="46975">2.3300000000000001</cx:pt>
          <cx:pt idx="46976">1.3300000000000001</cx:pt>
          <cx:pt idx="46977">2</cx:pt>
          <cx:pt idx="46978">1.6699999999999999</cx:pt>
          <cx:pt idx="46979">2.6699999999999999</cx:pt>
          <cx:pt idx="46980">2.3300000000000001</cx:pt>
          <cx:pt idx="46981">2</cx:pt>
          <cx:pt idx="46982">2.3300000000000001</cx:pt>
          <cx:pt idx="46983">2.6699999999999999</cx:pt>
          <cx:pt idx="46984">1.3300000000000001</cx:pt>
          <cx:pt idx="46985">2.3300000000000001</cx:pt>
          <cx:pt idx="46986">2.3300000000000001</cx:pt>
          <cx:pt idx="46987">2</cx:pt>
          <cx:pt idx="46988">2.165</cx:pt>
          <cx:pt idx="46989">2</cx:pt>
          <cx:pt idx="46990">2</cx:pt>
          <cx:pt idx="46991">2</cx:pt>
          <cx:pt idx="46992">2.3300000000000001</cx:pt>
          <cx:pt idx="46993">1.6699999999999999</cx:pt>
          <cx:pt idx="46994">2</cx:pt>
          <cx:pt idx="46995">2.3300000000000001</cx:pt>
          <cx:pt idx="46996">2</cx:pt>
          <cx:pt idx="46997">2.3300000000000001</cx:pt>
          <cx:pt idx="46998">2.6699999999999999</cx:pt>
          <cx:pt idx="46999">2.6699999999999999</cx:pt>
          <cx:pt idx="47000">2.6699999999999999</cx:pt>
          <cx:pt idx="47001">1.6699999999999999</cx:pt>
          <cx:pt idx="47002">2.3300000000000001</cx:pt>
          <cx:pt idx="47003">2.6699999999999999</cx:pt>
          <cx:pt idx="47004">2.6699999999999999</cx:pt>
          <cx:pt idx="47005">2.3300000000000001</cx:pt>
          <cx:pt idx="47006">1.6699999999999999</cx:pt>
          <cx:pt idx="47007">1.3300000000000001</cx:pt>
          <cx:pt idx="47008">2.3300000000000001</cx:pt>
          <cx:pt idx="47009">1</cx:pt>
          <cx:pt idx="47010">2.6699999999999999</cx:pt>
          <cx:pt idx="47011">3</cx:pt>
          <cx:pt idx="47012">2.3300000000000001</cx:pt>
          <cx:pt idx="47013">2.3300000000000001</cx:pt>
          <cx:pt idx="47014">2.6699999999999999</cx:pt>
          <cx:pt idx="47015">1.6699999999999999</cx:pt>
          <cx:pt idx="47016">2.335</cx:pt>
          <cx:pt idx="47017">3</cx:pt>
          <cx:pt idx="47018">3</cx:pt>
          <cx:pt idx="47019">1.6699999999999999</cx:pt>
          <cx:pt idx="47020">3</cx:pt>
          <cx:pt idx="47021">2.3300000000000001</cx:pt>
          <cx:pt idx="47022">3</cx:pt>
          <cx:pt idx="47023">3</cx:pt>
          <cx:pt idx="47024">2.3300000000000001</cx:pt>
          <cx:pt idx="47025">2</cx:pt>
          <cx:pt idx="47026">2.6699999999999999</cx:pt>
          <cx:pt idx="47027">1.3300000000000001</cx:pt>
          <cx:pt idx="47028">2.6699999999999999</cx:pt>
          <cx:pt idx="47029">2</cx:pt>
          <cx:pt idx="47030">2.3300000000000001</cx:pt>
          <cx:pt idx="47031">1.6699999999999999</cx:pt>
          <cx:pt idx="47032">2</cx:pt>
          <cx:pt idx="47033">2.165</cx:pt>
          <cx:pt idx="47034">2</cx:pt>
          <cx:pt idx="47035">1</cx:pt>
          <cx:pt idx="47036">2.6699999999999999</cx:pt>
          <cx:pt idx="47037">2.3300000000000001</cx:pt>
          <cx:pt idx="47038">2.6699999999999999</cx:pt>
          <cx:pt idx="47039">2.165</cx:pt>
          <cx:pt idx="47040">2</cx:pt>
          <cx:pt idx="47041">2.3300000000000001</cx:pt>
          <cx:pt idx="47042">2.5</cx:pt>
          <cx:pt idx="47043">1.6699999999999999</cx:pt>
          <cx:pt idx="47044">1.6699999999999999</cx:pt>
          <cx:pt idx="47045">2.3300000000000001</cx:pt>
          <cx:pt idx="47046">2.6699999999999999</cx:pt>
          <cx:pt idx="47047">1.6699999999999999</cx:pt>
          <cx:pt idx="47048">2</cx:pt>
          <cx:pt idx="47049">2</cx:pt>
          <cx:pt idx="47050">2</cx:pt>
          <cx:pt idx="47051">2.3300000000000001</cx:pt>
          <cx:pt idx="47052">2.3300000000000001</cx:pt>
          <cx:pt idx="47053">2.6699999999999999</cx:pt>
          <cx:pt idx="47054">3</cx:pt>
          <cx:pt idx="47055">2</cx:pt>
          <cx:pt idx="47056">2.3300000000000001</cx:pt>
          <cx:pt idx="47057">3</cx:pt>
          <cx:pt idx="47058">1.6699999999999999</cx:pt>
          <cx:pt idx="47059">2</cx:pt>
          <cx:pt idx="47060">3</cx:pt>
          <cx:pt idx="47061">2.6699999999999999</cx:pt>
          <cx:pt idx="47062">2</cx:pt>
          <cx:pt idx="47063">2.6699999999999999</cx:pt>
          <cx:pt idx="47064">2.6699999999999999</cx:pt>
          <cx:pt idx="47065">1.6699999999999999</cx:pt>
          <cx:pt idx="47066">2.6699999999999999</cx:pt>
          <cx:pt idx="47067">2.3300000000000001</cx:pt>
          <cx:pt idx="47068">2.6699999999999999</cx:pt>
          <cx:pt idx="47069">2</cx:pt>
          <cx:pt idx="47070">3</cx:pt>
          <cx:pt idx="47071">3</cx:pt>
          <cx:pt idx="47072">2.6699999999999999</cx:pt>
          <cx:pt idx="47073">3</cx:pt>
          <cx:pt idx="47074">1.6699999999999999</cx:pt>
          <cx:pt idx="47075">2.3300000000000001</cx:pt>
          <cx:pt idx="47076">2.5</cx:pt>
          <cx:pt idx="47077">2.3300000000000001</cx:pt>
          <cx:pt idx="47078">3</cx:pt>
          <cx:pt idx="47079">2</cx:pt>
          <cx:pt idx="47080">3</cx:pt>
          <cx:pt idx="47081">2</cx:pt>
          <cx:pt idx="47082">1.6699999999999999</cx:pt>
          <cx:pt idx="47083">1.6699999999999999</cx:pt>
          <cx:pt idx="47084">2.3300000000000001</cx:pt>
          <cx:pt idx="47085">1.3300000000000001</cx:pt>
          <cx:pt idx="47086">3</cx:pt>
          <cx:pt idx="47087">2.165</cx:pt>
          <cx:pt idx="47088">1.3300000000000001</cx:pt>
          <cx:pt idx="47089">2.6699999999999999</cx:pt>
          <cx:pt idx="47090">2.3300000000000001</cx:pt>
          <cx:pt idx="47091">2.3300000000000001</cx:pt>
          <cx:pt idx="47092">1.3300000000000001</cx:pt>
          <cx:pt idx="47093">2</cx:pt>
          <cx:pt idx="47094">2.6699999999999999</cx:pt>
          <cx:pt idx="47095">2</cx:pt>
          <cx:pt idx="47096">2</cx:pt>
          <cx:pt idx="47097">2.3300000000000001</cx:pt>
          <cx:pt idx="47098">3</cx:pt>
          <cx:pt idx="47099">2.6699999999999999</cx:pt>
          <cx:pt idx="47100">2</cx:pt>
          <cx:pt idx="47101">1.3300000000000001</cx:pt>
          <cx:pt idx="47102">2.3300000000000001</cx:pt>
          <cx:pt idx="47103">2.3300000000000001</cx:pt>
          <cx:pt idx="47104">1.3300000000000001</cx:pt>
          <cx:pt idx="47105">2.3300000000000001</cx:pt>
          <cx:pt idx="47106">3</cx:pt>
          <cx:pt idx="47107">3</cx:pt>
          <cx:pt idx="47108">2.3300000000000001</cx:pt>
          <cx:pt idx="47109">3</cx:pt>
          <cx:pt idx="47110">2.6699999999999999</cx:pt>
          <cx:pt idx="47111">2</cx:pt>
          <cx:pt idx="47112">3</cx:pt>
          <cx:pt idx="47113">2</cx:pt>
          <cx:pt idx="47114">2</cx:pt>
          <cx:pt idx="47115">2.6699999999999999</cx:pt>
          <cx:pt idx="47116">3</cx:pt>
          <cx:pt idx="47117">2</cx:pt>
          <cx:pt idx="47118">2.3300000000000001</cx:pt>
          <cx:pt idx="47119">1.835</cx:pt>
          <cx:pt idx="47120">2</cx:pt>
          <cx:pt idx="47121">2.3300000000000001</cx:pt>
          <cx:pt idx="47122">2.6699999999999999</cx:pt>
          <cx:pt idx="47123">2.6699999999999999</cx:pt>
          <cx:pt idx="47124">2.6699999999999999</cx:pt>
          <cx:pt idx="47125">1.3300000000000001</cx:pt>
          <cx:pt idx="47126">2.3300000000000001</cx:pt>
          <cx:pt idx="47127">1.6699999999999999</cx:pt>
          <cx:pt idx="47128">1.6699999999999999</cx:pt>
          <cx:pt idx="47129">2.6699999999999999</cx:pt>
          <cx:pt idx="47130">1</cx:pt>
          <cx:pt idx="47131">2</cx:pt>
          <cx:pt idx="47132">2.3300000000000001</cx:pt>
          <cx:pt idx="47133">2</cx:pt>
          <cx:pt idx="47134">2.6699999999999999</cx:pt>
          <cx:pt idx="47135">1.6699999999999999</cx:pt>
          <cx:pt idx="47136">2.6699999999999999</cx:pt>
          <cx:pt idx="47137">2.6699999999999999</cx:pt>
          <cx:pt idx="47138">2.3300000000000001</cx:pt>
          <cx:pt idx="47139">2</cx:pt>
          <cx:pt idx="47140">3</cx:pt>
          <cx:pt idx="47141">1</cx:pt>
          <cx:pt idx="47142">2</cx:pt>
          <cx:pt idx="47143">2.3300000000000001</cx:pt>
          <cx:pt idx="47144">2.6699999999999999</cx:pt>
          <cx:pt idx="47145">1.6699999999999999</cx:pt>
          <cx:pt idx="47146">2.3300000000000001</cx:pt>
          <cx:pt idx="47147">2.3300000000000001</cx:pt>
          <cx:pt idx="47148">2.3300000000000001</cx:pt>
          <cx:pt idx="47149">2.6699999999999999</cx:pt>
          <cx:pt idx="47150">2.6699999999999999</cx:pt>
          <cx:pt idx="47151">1.6699999999999999</cx:pt>
          <cx:pt idx="47152">2.3300000000000001</cx:pt>
          <cx:pt idx="47153">2.6699999999999999</cx:pt>
          <cx:pt idx="47154">2.3300000000000001</cx:pt>
          <cx:pt idx="47155">2.3300000000000001</cx:pt>
          <cx:pt idx="47156">3</cx:pt>
          <cx:pt idx="47157">2</cx:pt>
          <cx:pt idx="47158">1</cx:pt>
          <cx:pt idx="47159">2.6699999999999999</cx:pt>
          <cx:pt idx="47160">2.6699999999999999</cx:pt>
          <cx:pt idx="47161">2</cx:pt>
          <cx:pt idx="47162">2.335</cx:pt>
          <cx:pt idx="47163">2.3300000000000001</cx:pt>
          <cx:pt idx="47164">3</cx:pt>
          <cx:pt idx="47165">1.3300000000000001</cx:pt>
          <cx:pt idx="47166">2.3300000000000001</cx:pt>
          <cx:pt idx="47167">2.6699999999999999</cx:pt>
          <cx:pt idx="47168">3</cx:pt>
          <cx:pt idx="47169">2.3300000000000001</cx:pt>
          <cx:pt idx="47170">2</cx:pt>
          <cx:pt idx="47171">2.6699999999999999</cx:pt>
          <cx:pt idx="47172">1.6699999999999999</cx:pt>
          <cx:pt idx="47173">1.6699999999999999</cx:pt>
          <cx:pt idx="47174">1</cx:pt>
          <cx:pt idx="47175">1.6699999999999999</cx:pt>
          <cx:pt idx="47176">1.3300000000000001</cx:pt>
          <cx:pt idx="47177">2</cx:pt>
          <cx:pt idx="47178">2.6699999999999999</cx:pt>
          <cx:pt idx="47179">2.3300000000000001</cx:pt>
          <cx:pt idx="47180">2.3300000000000001</cx:pt>
          <cx:pt idx="47181">2.3300000000000001</cx:pt>
          <cx:pt idx="47182">2</cx:pt>
          <cx:pt idx="47183">2.3300000000000001</cx:pt>
          <cx:pt idx="47184">2</cx:pt>
          <cx:pt idx="47185">2</cx:pt>
          <cx:pt idx="47186">2</cx:pt>
          <cx:pt idx="47187">2</cx:pt>
          <cx:pt idx="47188">1.6699999999999999</cx:pt>
          <cx:pt idx="47189">1.6699999999999999</cx:pt>
          <cx:pt idx="47190">2.3300000000000001</cx:pt>
          <cx:pt idx="47191">1</cx:pt>
          <cx:pt idx="47192">2</cx:pt>
          <cx:pt idx="47193">1.3300000000000001</cx:pt>
          <cx:pt idx="47194">3</cx:pt>
          <cx:pt idx="47195">2.6699999999999999</cx:pt>
          <cx:pt idx="47196">2</cx:pt>
          <cx:pt idx="47197">2</cx:pt>
          <cx:pt idx="47198">1.6699999999999999</cx:pt>
          <cx:pt idx="47199">3</cx:pt>
          <cx:pt idx="47200">1</cx:pt>
          <cx:pt idx="47201">2.3300000000000001</cx:pt>
          <cx:pt idx="47202">3</cx:pt>
          <cx:pt idx="47203">2</cx:pt>
          <cx:pt idx="47204">2.6699999999999999</cx:pt>
          <cx:pt idx="47205">2.6699999999999999</cx:pt>
          <cx:pt idx="47206">2.3300000000000001</cx:pt>
          <cx:pt idx="47207">2.6699999999999999</cx:pt>
          <cx:pt idx="47208">3</cx:pt>
          <cx:pt idx="47209">2.6699999999999999</cx:pt>
          <cx:pt idx="47210">2.3300000000000001</cx:pt>
          <cx:pt idx="47211">2.3300000000000001</cx:pt>
          <cx:pt idx="47212">1.3300000000000001</cx:pt>
          <cx:pt idx="47213">2.6699999999999999</cx:pt>
          <cx:pt idx="47214">2.3300000000000001</cx:pt>
          <cx:pt idx="47215">2.6699999999999999</cx:pt>
          <cx:pt idx="47216">1.6699999999999999</cx:pt>
          <cx:pt idx="47217">2.3300000000000001</cx:pt>
          <cx:pt idx="47218">2.6699999999999999</cx:pt>
          <cx:pt idx="47219">2</cx:pt>
          <cx:pt idx="47220">2.3300000000000001</cx:pt>
          <cx:pt idx="47221">2</cx:pt>
          <cx:pt idx="47222">2.6699999999999999</cx:pt>
          <cx:pt idx="47223">1.6699999999999999</cx:pt>
          <cx:pt idx="47224">2.3300000000000001</cx:pt>
          <cx:pt idx="47225">2.3300000000000001</cx:pt>
          <cx:pt idx="47226">2.6699999999999999</cx:pt>
          <cx:pt idx="47227">2</cx:pt>
          <cx:pt idx="47228">2.6699999999999999</cx:pt>
          <cx:pt idx="47229">2.3300000000000001</cx:pt>
          <cx:pt idx="47230">3</cx:pt>
          <cx:pt idx="47231">2.6699999999999999</cx:pt>
          <cx:pt idx="47232">2</cx:pt>
          <cx:pt idx="47233">1.6699999999999999</cx:pt>
          <cx:pt idx="47234">2.3300000000000001</cx:pt>
          <cx:pt idx="47235">2.665</cx:pt>
          <cx:pt idx="47236">3</cx:pt>
          <cx:pt idx="47237">3</cx:pt>
          <cx:pt idx="47238">2.3300000000000001</cx:pt>
          <cx:pt idx="47239">1</cx:pt>
          <cx:pt idx="47240">3</cx:pt>
          <cx:pt idx="47241">2.3300000000000001</cx:pt>
          <cx:pt idx="47242">2.665</cx:pt>
          <cx:pt idx="47243">2.6699999999999999</cx:pt>
          <cx:pt idx="47244">3</cx:pt>
          <cx:pt idx="47245">1.3300000000000001</cx:pt>
          <cx:pt idx="47246">2.6699999999999999</cx:pt>
          <cx:pt idx="47247">3</cx:pt>
          <cx:pt idx="47248">2</cx:pt>
          <cx:pt idx="47249">2.6699999999999999</cx:pt>
          <cx:pt idx="47250">1.6699999999999999</cx:pt>
          <cx:pt idx="47251">2.6699999999999999</cx:pt>
          <cx:pt idx="47252">2.3300000000000001</cx:pt>
          <cx:pt idx="47253">1.3300000000000001</cx:pt>
          <cx:pt idx="47254">2.6699999999999999</cx:pt>
          <cx:pt idx="47255">3</cx:pt>
          <cx:pt idx="47256">2</cx:pt>
          <cx:pt idx="47257">3</cx:pt>
          <cx:pt idx="47258">2.3300000000000001</cx:pt>
          <cx:pt idx="47259">2.6699999999999999</cx:pt>
          <cx:pt idx="47260">2.3300000000000001</cx:pt>
          <cx:pt idx="47261">2.3300000000000001</cx:pt>
          <cx:pt idx="47262">2.3300000000000001</cx:pt>
          <cx:pt idx="47263">2.6699999999999999</cx:pt>
          <cx:pt idx="47264">2.3300000000000001</cx:pt>
          <cx:pt idx="47265">3</cx:pt>
          <cx:pt idx="47266">3</cx:pt>
          <cx:pt idx="47267">2.3300000000000001</cx:pt>
          <cx:pt idx="47268">2.3300000000000001</cx:pt>
          <cx:pt idx="47269">3</cx:pt>
          <cx:pt idx="47270">2.3300000000000001</cx:pt>
          <cx:pt idx="47271">2.6699999999999999</cx:pt>
          <cx:pt idx="47272">2.3300000000000001</cx:pt>
          <cx:pt idx="47273">2.6699999999999999</cx:pt>
          <cx:pt idx="47274">3</cx:pt>
          <cx:pt idx="47275">2.6699999999999999</cx:pt>
          <cx:pt idx="47276">2</cx:pt>
          <cx:pt idx="47277">2.6699999999999999</cx:pt>
          <cx:pt idx="47278">2</cx:pt>
          <cx:pt idx="47279">2.3300000000000001</cx:pt>
          <cx:pt idx="47280">2.3300000000000001</cx:pt>
          <cx:pt idx="47281">2.3300000000000001</cx:pt>
          <cx:pt idx="47282">1.3300000000000001</cx:pt>
          <cx:pt idx="47283">2</cx:pt>
          <cx:pt idx="47284">2</cx:pt>
          <cx:pt idx="47285">1.6699999999999999</cx:pt>
          <cx:pt idx="47286">3</cx:pt>
          <cx:pt idx="47287">2.3300000000000001</cx:pt>
          <cx:pt idx="47288">2.3300000000000001</cx:pt>
          <cx:pt idx="47289">1.6699999999999999</cx:pt>
          <cx:pt idx="47290">2</cx:pt>
          <cx:pt idx="47291">1.6699999999999999</cx:pt>
          <cx:pt idx="47292">2.6699999999999999</cx:pt>
          <cx:pt idx="47293">2</cx:pt>
          <cx:pt idx="47294">2</cx:pt>
          <cx:pt idx="47295">2.3300000000000001</cx:pt>
          <cx:pt idx="47296">1.3300000000000001</cx:pt>
          <cx:pt idx="47297">3</cx:pt>
          <cx:pt idx="47298">3</cx:pt>
          <cx:pt idx="47299">1.3300000000000001</cx:pt>
          <cx:pt idx="47300">1.6699999999999999</cx:pt>
          <cx:pt idx="47301">2.6699999999999999</cx:pt>
          <cx:pt idx="47302">2.6699999999999999</cx:pt>
          <cx:pt idx="47303">1.835</cx:pt>
          <cx:pt idx="47304">3</cx:pt>
          <cx:pt idx="47305">3</cx:pt>
          <cx:pt idx="47306">1</cx:pt>
          <cx:pt idx="47307">2</cx:pt>
          <cx:pt idx="47308">2.6699999999999999</cx:pt>
          <cx:pt idx="47309">3</cx:pt>
          <cx:pt idx="47310">3</cx:pt>
          <cx:pt idx="47311">2.3300000000000001</cx:pt>
          <cx:pt idx="47312">2.3300000000000001</cx:pt>
          <cx:pt idx="47313">2</cx:pt>
          <cx:pt idx="47314">2.6699999999999999</cx:pt>
          <cx:pt idx="47315">1</cx:pt>
          <cx:pt idx="47316">2.6699999999999999</cx:pt>
          <cx:pt idx="47317">2.6699999999999999</cx:pt>
          <cx:pt idx="47318">2</cx:pt>
          <cx:pt idx="47319">1</cx:pt>
          <cx:pt idx="47320">2</cx:pt>
          <cx:pt idx="47321">3</cx:pt>
          <cx:pt idx="47322">2</cx:pt>
          <cx:pt idx="47323">2.6699999999999999</cx:pt>
          <cx:pt idx="47324">2.6699999999999999</cx:pt>
          <cx:pt idx="47325">1.6699999999999999</cx:pt>
          <cx:pt idx="47326">2.5</cx:pt>
          <cx:pt idx="47327">2.6699999999999999</cx:pt>
          <cx:pt idx="47328">3</cx:pt>
          <cx:pt idx="47329">2.3300000000000001</cx:pt>
          <cx:pt idx="47330">2.6699999999999999</cx:pt>
          <cx:pt idx="47331">2.3300000000000001</cx:pt>
          <cx:pt idx="47332">1.6699999999999999</cx:pt>
          <cx:pt idx="47333">2.3300000000000001</cx:pt>
          <cx:pt idx="47334">2.6699999999999999</cx:pt>
          <cx:pt idx="47335">2.6699999999999999</cx:pt>
          <cx:pt idx="47336">2</cx:pt>
          <cx:pt idx="47337">2.3300000000000001</cx:pt>
          <cx:pt idx="47338">2</cx:pt>
          <cx:pt idx="47339">2.3300000000000001</cx:pt>
          <cx:pt idx="47340">2.6699999999999999</cx:pt>
          <cx:pt idx="47341">2.6699999999999999</cx:pt>
          <cx:pt idx="47342">1.6699999999999999</cx:pt>
          <cx:pt idx="47343">1.6699999999999999</cx:pt>
          <cx:pt idx="47344">2</cx:pt>
          <cx:pt idx="47345">2.6699999999999999</cx:pt>
          <cx:pt idx="47346">1.335</cx:pt>
          <cx:pt idx="47347">2.3300000000000001</cx:pt>
          <cx:pt idx="47348">2</cx:pt>
          <cx:pt idx="47349">2.3300000000000001</cx:pt>
          <cx:pt idx="47350">3</cx:pt>
          <cx:pt idx="47351">2.6699999999999999</cx:pt>
          <cx:pt idx="47352">2.6699999999999999</cx:pt>
          <cx:pt idx="47353">2.6699999999999999</cx:pt>
          <cx:pt idx="47354">2.3300000000000001</cx:pt>
          <cx:pt idx="47355">2.665</cx:pt>
          <cx:pt idx="47356">1.6699999999999999</cx:pt>
          <cx:pt idx="47357">2.3300000000000001</cx:pt>
          <cx:pt idx="47358">2.335</cx:pt>
          <cx:pt idx="47359">2.6699999999999999</cx:pt>
          <cx:pt idx="47360">2.6699999999999999</cx:pt>
          <cx:pt idx="47361">2.6699999999999999</cx:pt>
          <cx:pt idx="47362">2.3300000000000001</cx:pt>
          <cx:pt idx="47363">2.3300000000000001</cx:pt>
          <cx:pt idx="47364">3</cx:pt>
          <cx:pt idx="47365">2.3300000000000001</cx:pt>
          <cx:pt idx="47366">1</cx:pt>
          <cx:pt idx="47367">2</cx:pt>
          <cx:pt idx="47368">2.3300000000000001</cx:pt>
          <cx:pt idx="47369">2</cx:pt>
          <cx:pt idx="47370">2.6699999999999999</cx:pt>
          <cx:pt idx="47371">3</cx:pt>
          <cx:pt idx="47372">1.3300000000000001</cx:pt>
          <cx:pt idx="47373">1.5</cx:pt>
          <cx:pt idx="47374">2.6699999999999999</cx:pt>
          <cx:pt idx="47375">2.6699999999999999</cx:pt>
          <cx:pt idx="47376">2.6699999999999999</cx:pt>
          <cx:pt idx="47377">2</cx:pt>
          <cx:pt idx="47378">2</cx:pt>
          <cx:pt idx="47379">2.6699999999999999</cx:pt>
          <cx:pt idx="47380">2.6699999999999999</cx:pt>
          <cx:pt idx="47381">1.3300000000000001</cx:pt>
          <cx:pt idx="47382">2</cx:pt>
          <cx:pt idx="47383">2.3300000000000001</cx:pt>
          <cx:pt idx="47384">2.3300000000000001</cx:pt>
          <cx:pt idx="47385">1.3300000000000001</cx:pt>
          <cx:pt idx="47386">2.6699999999999999</cx:pt>
          <cx:pt idx="47387">2</cx:pt>
          <cx:pt idx="47388">1.3300000000000001</cx:pt>
          <cx:pt idx="47389">2</cx:pt>
          <cx:pt idx="47390">2.6699999999999999</cx:pt>
          <cx:pt idx="47391">3</cx:pt>
          <cx:pt idx="47392">2</cx:pt>
          <cx:pt idx="47393">2.3300000000000001</cx:pt>
          <cx:pt idx="47394">3</cx:pt>
          <cx:pt idx="47395">2</cx:pt>
          <cx:pt idx="47396">2</cx:pt>
          <cx:pt idx="47397">2.3300000000000001</cx:pt>
          <cx:pt idx="47398">3</cx:pt>
          <cx:pt idx="47399">1.3300000000000001</cx:pt>
          <cx:pt idx="47400">1.6699999999999999</cx:pt>
          <cx:pt idx="47401">1.6699999999999999</cx:pt>
          <cx:pt idx="47402">2</cx:pt>
          <cx:pt idx="47403">1</cx:pt>
          <cx:pt idx="47404">2</cx:pt>
          <cx:pt idx="47405">2.3300000000000001</cx:pt>
          <cx:pt idx="47406">2.3300000000000001</cx:pt>
          <cx:pt idx="47407">1.6699999999999999</cx:pt>
          <cx:pt idx="47408">2.6699999999999999</cx:pt>
          <cx:pt idx="47409">2.3300000000000001</cx:pt>
          <cx:pt idx="47410">2.5</cx:pt>
          <cx:pt idx="47411">2</cx:pt>
          <cx:pt idx="47412">1</cx:pt>
          <cx:pt idx="47413">1.3300000000000001</cx:pt>
          <cx:pt idx="47414">1.6699999999999999</cx:pt>
          <cx:pt idx="47415">3</cx:pt>
          <cx:pt idx="47416">2.3300000000000001</cx:pt>
          <cx:pt idx="47417">2.6666666666666665</cx:pt>
          <cx:pt idx="47418">3</cx:pt>
          <cx:pt idx="47419">2</cx:pt>
          <cx:pt idx="47420">1.6699999999999999</cx:pt>
          <cx:pt idx="47421">1.3300000000000001</cx:pt>
          <cx:pt idx="47422">2.3300000000000001</cx:pt>
          <cx:pt idx="47423">2.6699999999999999</cx:pt>
          <cx:pt idx="47424">2</cx:pt>
          <cx:pt idx="47425">3</cx:pt>
          <cx:pt idx="47426">2.6699999999999999</cx:pt>
          <cx:pt idx="47427">1.3300000000000001</cx:pt>
          <cx:pt idx="47428">2.6699999999999999</cx:pt>
          <cx:pt idx="47429">1.3300000000000001</cx:pt>
          <cx:pt idx="47430">1.3300000000000001</cx:pt>
          <cx:pt idx="47431">3</cx:pt>
          <cx:pt idx="47432">2</cx:pt>
          <cx:pt idx="47433">2.3300000000000001</cx:pt>
          <cx:pt idx="47434">2.3300000000000001</cx:pt>
          <cx:pt idx="47435">2.6699999999999999</cx:pt>
          <cx:pt idx="47436">2.6699999999999999</cx:pt>
          <cx:pt idx="47437">2</cx:pt>
          <cx:pt idx="47438">2.6699999999999999</cx:pt>
          <cx:pt idx="47439">2</cx:pt>
          <cx:pt idx="47440">1</cx:pt>
          <cx:pt idx="47441">1.6699999999999999</cx:pt>
          <cx:pt idx="47442">3</cx:pt>
          <cx:pt idx="47443">2.6699999999999999</cx:pt>
          <cx:pt idx="47444">2.165</cx:pt>
          <cx:pt idx="47445">2.6699999999999999</cx:pt>
          <cx:pt idx="47446">1.6699999999999999</cx:pt>
          <cx:pt idx="47447">2.6699999999999999</cx:pt>
          <cx:pt idx="47448">2.3300000000000001</cx:pt>
          <cx:pt idx="47449">1.6699999999999999</cx:pt>
          <cx:pt idx="47450">2.3300000000000001</cx:pt>
          <cx:pt idx="47451">2.6699999999999999</cx:pt>
          <cx:pt idx="47452">1.835</cx:pt>
          <cx:pt idx="47453">1.6699999999999999</cx:pt>
          <cx:pt idx="47454">1.3300000000000001</cx:pt>
          <cx:pt idx="47455">2</cx:pt>
          <cx:pt idx="47456">1.3300000000000001</cx:pt>
          <cx:pt idx="47457">2.3300000000000001</cx:pt>
          <cx:pt idx="47458">2.3300000000000001</cx:pt>
          <cx:pt idx="47459">2</cx:pt>
          <cx:pt idx="47460">2</cx:pt>
          <cx:pt idx="47461">2.6699999999999999</cx:pt>
          <cx:pt idx="47462">2.3300000000000001</cx:pt>
          <cx:pt idx="47463">1.3300000000000001</cx:pt>
          <cx:pt idx="47464">2</cx:pt>
          <cx:pt idx="47465">2.3300000000000001</cx:pt>
          <cx:pt idx="47466">2</cx:pt>
          <cx:pt idx="47467">2.3300000000000001</cx:pt>
          <cx:pt idx="47468">2</cx:pt>
          <cx:pt idx="47469">2</cx:pt>
          <cx:pt idx="47470">2</cx:pt>
          <cx:pt idx="47471">2</cx:pt>
          <cx:pt idx="47472">3</cx:pt>
          <cx:pt idx="47473">2.6699999999999999</cx:pt>
          <cx:pt idx="47474">2.3300000000000001</cx:pt>
          <cx:pt idx="47475">2.6699999999999999</cx:pt>
          <cx:pt idx="47476">2.5</cx:pt>
          <cx:pt idx="47477">2.6699999999999999</cx:pt>
          <cx:pt idx="47478">2</cx:pt>
          <cx:pt idx="47479">2.3300000000000001</cx:pt>
          <cx:pt idx="47480">2.6699999999999999</cx:pt>
          <cx:pt idx="47481">1.6699999999999999</cx:pt>
          <cx:pt idx="47482">1.6699999999999999</cx:pt>
          <cx:pt idx="47483">2.6699999999999999</cx:pt>
          <cx:pt idx="47484">1.6699999999999999</cx:pt>
          <cx:pt idx="47485">1.6699999999999999</cx:pt>
          <cx:pt idx="47486">2.3300000000000001</cx:pt>
          <cx:pt idx="47487">2.6699999999999999</cx:pt>
          <cx:pt idx="47488">3</cx:pt>
          <cx:pt idx="47489">3</cx:pt>
          <cx:pt idx="47490">2</cx:pt>
          <cx:pt idx="47491">2.6699999999999999</cx:pt>
          <cx:pt idx="47492">1.3300000000000001</cx:pt>
          <cx:pt idx="47493">1.6699999999999999</cx:pt>
          <cx:pt idx="47494">2.6699999999999999</cx:pt>
          <cx:pt idx="47495">1.6699999999999999</cx:pt>
          <cx:pt idx="47496">2.6699999999999999</cx:pt>
          <cx:pt idx="47497">2</cx:pt>
          <cx:pt idx="47498">2.6699999999999999</cx:pt>
          <cx:pt idx="47499">2</cx:pt>
          <cx:pt idx="47500">2.3300000000000001</cx:pt>
          <cx:pt idx="47501">3</cx:pt>
          <cx:pt idx="47502">1.6699999999999999</cx:pt>
          <cx:pt idx="47503">2</cx:pt>
          <cx:pt idx="47504">2.3300000000000001</cx:pt>
          <cx:pt idx="47505">3</cx:pt>
          <cx:pt idx="47506">2.3300000000000001</cx:pt>
          <cx:pt idx="47507">3</cx:pt>
          <cx:pt idx="47508">2.3300000000000001</cx:pt>
          <cx:pt idx="47509">2</cx:pt>
          <cx:pt idx="47510">3</cx:pt>
          <cx:pt idx="47511">2.3300000000000001</cx:pt>
          <cx:pt idx="47512">1</cx:pt>
          <cx:pt idx="47513">3</cx:pt>
          <cx:pt idx="47514">1.6699999999999999</cx:pt>
          <cx:pt idx="47515">1.6699999999999999</cx:pt>
          <cx:pt idx="47516">2</cx:pt>
          <cx:pt idx="47517">2.4466666666666668</cx:pt>
          <cx:pt idx="47518">2</cx:pt>
          <cx:pt idx="47519">1.3300000000000001</cx:pt>
          <cx:pt idx="47520">2.6699999999999999</cx:pt>
          <cx:pt idx="47521">1.6699999999999999</cx:pt>
          <cx:pt idx="47522">1.6699999999999999</cx:pt>
          <cx:pt idx="47523">2.6699999999999999</cx:pt>
          <cx:pt idx="47524">2.6699999999999999</cx:pt>
          <cx:pt idx="47525">3</cx:pt>
          <cx:pt idx="47526">1.3300000000000001</cx:pt>
          <cx:pt idx="47527">2</cx:pt>
          <cx:pt idx="47528">2.3300000000000001</cx:pt>
          <cx:pt idx="47529">3</cx:pt>
          <cx:pt idx="47530">2.3300000000000001</cx:pt>
          <cx:pt idx="47531">1.6699999999999999</cx:pt>
          <cx:pt idx="47532">1</cx:pt>
          <cx:pt idx="47533">2</cx:pt>
          <cx:pt idx="47534">1.6699999999999999</cx:pt>
          <cx:pt idx="47535">2</cx:pt>
          <cx:pt idx="47536">1.6699999999999999</cx:pt>
          <cx:pt idx="47537">2</cx:pt>
          <cx:pt idx="47538">2</cx:pt>
          <cx:pt idx="47539">2.6699999999999999</cx:pt>
          <cx:pt idx="47540">3</cx:pt>
          <cx:pt idx="47541">2</cx:pt>
          <cx:pt idx="47542">2.6699999999999999</cx:pt>
          <cx:pt idx="47543">2.6699999999999999</cx:pt>
          <cx:pt idx="47544">1.3300000000000001</cx:pt>
          <cx:pt idx="47545">2.6699999999999999</cx:pt>
          <cx:pt idx="47546">2.3300000000000001</cx:pt>
          <cx:pt idx="47547">2</cx:pt>
          <cx:pt idx="47548">2</cx:pt>
          <cx:pt idx="47549">2.6699999999999999</cx:pt>
          <cx:pt idx="47550">3</cx:pt>
          <cx:pt idx="47551">3</cx:pt>
          <cx:pt idx="47552">2</cx:pt>
          <cx:pt idx="47553">3</cx:pt>
          <cx:pt idx="47554">2.3300000000000001</cx:pt>
          <cx:pt idx="47555">2.3300000000000001</cx:pt>
          <cx:pt idx="47556">1.6699999999999999</cx:pt>
          <cx:pt idx="47557">1.3300000000000001</cx:pt>
          <cx:pt idx="47558">2</cx:pt>
          <cx:pt idx="47559">2.3300000000000001</cx:pt>
          <cx:pt idx="47560">2</cx:pt>
          <cx:pt idx="47561">2.3300000000000001</cx:pt>
          <cx:pt idx="47562">1.6699999999999999</cx:pt>
          <cx:pt idx="47563">2.6699999999999999</cx:pt>
          <cx:pt idx="47564">2.6699999999999999</cx:pt>
          <cx:pt idx="47565">3</cx:pt>
          <cx:pt idx="47566">2.6699999999999999</cx:pt>
          <cx:pt idx="47567">2.3300000000000001</cx:pt>
          <cx:pt idx="47568">2.6699999999999999</cx:pt>
          <cx:pt idx="47569">1.6699999999999999</cx:pt>
          <cx:pt idx="47570">3</cx:pt>
          <cx:pt idx="47571">3</cx:pt>
          <cx:pt idx="47572">2.3300000000000001</cx:pt>
          <cx:pt idx="47573">2.6699999999999999</cx:pt>
          <cx:pt idx="47574">2</cx:pt>
          <cx:pt idx="47575">2.6699999999999999</cx:pt>
          <cx:pt idx="47576">2.165</cx:pt>
          <cx:pt idx="47577">2.6699999999999999</cx:pt>
          <cx:pt idx="47578">2.6699999999999999</cx:pt>
          <cx:pt idx="47579">1.6699999999999999</cx:pt>
          <cx:pt idx="47580">2.6699999999999999</cx:pt>
          <cx:pt idx="47581">2.6699999999999999</cx:pt>
          <cx:pt idx="47582">2.6699999999999999</cx:pt>
          <cx:pt idx="47583">2</cx:pt>
          <cx:pt idx="47584">2</cx:pt>
          <cx:pt idx="47585">1.6699999999999999</cx:pt>
          <cx:pt idx="47586">2.6699999999999999</cx:pt>
          <cx:pt idx="47587">3</cx:pt>
          <cx:pt idx="47588">3</cx:pt>
          <cx:pt idx="47589">2</cx:pt>
          <cx:pt idx="47590">2.6699999999999999</cx:pt>
          <cx:pt idx="47591">2.3300000000000001</cx:pt>
          <cx:pt idx="47592">2.6699999999999999</cx:pt>
          <cx:pt idx="47593">2</cx:pt>
          <cx:pt idx="47594">2</cx:pt>
          <cx:pt idx="47595">2.3300000000000001</cx:pt>
          <cx:pt idx="47596">1.3300000000000001</cx:pt>
          <cx:pt idx="47597">1.6699999999999999</cx:pt>
          <cx:pt idx="47598">2</cx:pt>
          <cx:pt idx="47599">1</cx:pt>
          <cx:pt idx="47600">3</cx:pt>
          <cx:pt idx="47601">1</cx:pt>
          <cx:pt idx="47602">2.3300000000000001</cx:pt>
          <cx:pt idx="47603">1.6699999999999999</cx:pt>
          <cx:pt idx="47604">2.3300000000000001</cx:pt>
          <cx:pt idx="47605">2.3300000000000001</cx:pt>
          <cx:pt idx="47606">2.3300000000000001</cx:pt>
          <cx:pt idx="47607">1</cx:pt>
          <cx:pt idx="47608">2.3300000000000001</cx:pt>
          <cx:pt idx="47609">2.3300000000000001</cx:pt>
          <cx:pt idx="47610">2.3300000000000001</cx:pt>
          <cx:pt idx="47611">2</cx:pt>
          <cx:pt idx="47612">3</cx:pt>
          <cx:pt idx="47613">1.6699999999999999</cx:pt>
          <cx:pt idx="47614">2.6699999999999999</cx:pt>
          <cx:pt idx="47615">2.6699999999999999</cx:pt>
          <cx:pt idx="47616">1.3300000000000001</cx:pt>
          <cx:pt idx="47617">1.3300000000000001</cx:pt>
          <cx:pt idx="47618">1</cx:pt>
          <cx:pt idx="47619">2.3300000000000001</cx:pt>
          <cx:pt idx="47620">2.3300000000000001</cx:pt>
          <cx:pt idx="47621">2.6699999999999999</cx:pt>
          <cx:pt idx="47622">1.6699999999999999</cx:pt>
          <cx:pt idx="47623">1.6699999999999999</cx:pt>
          <cx:pt idx="47624">2.3300000000000001</cx:pt>
          <cx:pt idx="47625">3</cx:pt>
          <cx:pt idx="47626">2</cx:pt>
          <cx:pt idx="47627">2</cx:pt>
          <cx:pt idx="47628">1.6699999999999999</cx:pt>
          <cx:pt idx="47629">2</cx:pt>
          <cx:pt idx="47630">2.6699999999999999</cx:pt>
          <cx:pt idx="47631">2.3300000000000001</cx:pt>
          <cx:pt idx="47632">2.6699999999999999</cx:pt>
          <cx:pt idx="47633">3</cx:pt>
          <cx:pt idx="47634">2.3300000000000001</cx:pt>
          <cx:pt idx="47635">2</cx:pt>
          <cx:pt idx="47636">3</cx:pt>
          <cx:pt idx="47637">2</cx:pt>
          <cx:pt idx="47638">2.6699999999999999</cx:pt>
          <cx:pt idx="47639">2</cx:pt>
          <cx:pt idx="47640">2</cx:pt>
          <cx:pt idx="47641">1</cx:pt>
          <cx:pt idx="47642">3</cx:pt>
          <cx:pt idx="47643">2</cx:pt>
          <cx:pt idx="47644">2.5</cx:pt>
          <cx:pt idx="47645">2.3300000000000001</cx:pt>
          <cx:pt idx="47646">2</cx:pt>
          <cx:pt idx="47647">1.6699999999999999</cx:pt>
          <cx:pt idx="47648">2.6699999999999999</cx:pt>
          <cx:pt idx="47649">2.6699999999999999</cx:pt>
          <cx:pt idx="47650">3</cx:pt>
          <cx:pt idx="47651">3</cx:pt>
          <cx:pt idx="47652">2</cx:pt>
          <cx:pt idx="47653">2.3300000000000001</cx:pt>
          <cx:pt idx="47654">2.3300000000000001</cx:pt>
          <cx:pt idx="47655">3</cx:pt>
          <cx:pt idx="47656">1.6699999999999999</cx:pt>
          <cx:pt idx="47657">3</cx:pt>
          <cx:pt idx="47658">1.6699999999999999</cx:pt>
          <cx:pt idx="47659">2.3300000000000001</cx:pt>
          <cx:pt idx="47660">1.3300000000000001</cx:pt>
          <cx:pt idx="47661">2.3300000000000001</cx:pt>
          <cx:pt idx="47662">2</cx:pt>
          <cx:pt idx="47663">2.6699999999999999</cx:pt>
          <cx:pt idx="47664">2.3300000000000001</cx:pt>
          <cx:pt idx="47665">2</cx:pt>
          <cx:pt idx="47666">1.3300000000000001</cx:pt>
          <cx:pt idx="47667">1.6699999999999999</cx:pt>
          <cx:pt idx="47668">1.6699999999999999</cx:pt>
          <cx:pt idx="47669">2.3300000000000001</cx:pt>
          <cx:pt idx="47670">2.6699999999999999</cx:pt>
          <cx:pt idx="47671">2.6699999999999999</cx:pt>
          <cx:pt idx="47672">2</cx:pt>
          <cx:pt idx="47673">2</cx:pt>
          <cx:pt idx="47674">2.6699999999999999</cx:pt>
          <cx:pt idx="47675">1.3300000000000001</cx:pt>
          <cx:pt idx="47676">2.6699999999999999</cx:pt>
          <cx:pt idx="47677">2</cx:pt>
          <cx:pt idx="47678">1.6699999999999999</cx:pt>
          <cx:pt idx="47679">2</cx:pt>
          <cx:pt idx="47680">2.3300000000000001</cx:pt>
          <cx:pt idx="47681">2.6699999999999999</cx:pt>
          <cx:pt idx="47682">2.3300000000000001</cx:pt>
          <cx:pt idx="47683">2.3300000000000001</cx:pt>
          <cx:pt idx="47684">1.6699999999999999</cx:pt>
          <cx:pt idx="47685">3</cx:pt>
          <cx:pt idx="47686">2.6699999999999999</cx:pt>
          <cx:pt idx="47687">2.3300000000000001</cx:pt>
          <cx:pt idx="47688">3</cx:pt>
          <cx:pt idx="47689">2</cx:pt>
          <cx:pt idx="47690">1.3300000000000001</cx:pt>
          <cx:pt idx="47691">3</cx:pt>
          <cx:pt idx="47692">2</cx:pt>
          <cx:pt idx="47693">1</cx:pt>
          <cx:pt idx="47694">2.6699999999999999</cx:pt>
          <cx:pt idx="47695">1.75</cx:pt>
          <cx:pt idx="47696">2.3300000000000001</cx:pt>
          <cx:pt idx="47697">2</cx:pt>
          <cx:pt idx="47698">1.6699999999999999</cx:pt>
          <cx:pt idx="47699">2.3300000000000001</cx:pt>
          <cx:pt idx="47700">2</cx:pt>
          <cx:pt idx="47701">2</cx:pt>
          <cx:pt idx="47702">2</cx:pt>
          <cx:pt idx="47703">2</cx:pt>
          <cx:pt idx="47704">2.6699999999999999</cx:pt>
          <cx:pt idx="47705">2.6699999999999999</cx:pt>
          <cx:pt idx="47706">2</cx:pt>
          <cx:pt idx="47707">3</cx:pt>
          <cx:pt idx="47708">2.3300000000000001</cx:pt>
          <cx:pt idx="47709">2</cx:pt>
          <cx:pt idx="47710">2.3300000000000001</cx:pt>
          <cx:pt idx="47711">1.6699999999999999</cx:pt>
          <cx:pt idx="47712">1.6699999999999999</cx:pt>
          <cx:pt idx="47713">1.3300000000000001</cx:pt>
          <cx:pt idx="47714">2.3300000000000001</cx:pt>
          <cx:pt idx="47715">1</cx:pt>
          <cx:pt idx="47716">1.665</cx:pt>
          <cx:pt idx="47717">2.6699999999999999</cx:pt>
          <cx:pt idx="47718">2.3300000000000001</cx:pt>
          <cx:pt idx="47719">2.335</cx:pt>
          <cx:pt idx="47720">2</cx:pt>
          <cx:pt idx="47721">2.6699999999999999</cx:pt>
          <cx:pt idx="47722">2</cx:pt>
          <cx:pt idx="47723">2</cx:pt>
          <cx:pt idx="47724">2</cx:pt>
          <cx:pt idx="47725">2.3300000000000001</cx:pt>
          <cx:pt idx="47726">2.6699999999999999</cx:pt>
          <cx:pt idx="47727">1.3300000000000001</cx:pt>
          <cx:pt idx="47728">2.5</cx:pt>
          <cx:pt idx="47729">1.6699999999999999</cx:pt>
          <cx:pt idx="47730">1.3300000000000001</cx:pt>
          <cx:pt idx="47731">3</cx:pt>
          <cx:pt idx="47732">2.6699999999999999</cx:pt>
          <cx:pt idx="47733">2</cx:pt>
          <cx:pt idx="47734">2.3300000000000001</cx:pt>
          <cx:pt idx="47735">2.3300000000000001</cx:pt>
          <cx:pt idx="47736">2</cx:pt>
          <cx:pt idx="47737">2.6699999999999999</cx:pt>
          <cx:pt idx="47738">2.3300000000000001</cx:pt>
          <cx:pt idx="47739">1.6699999999999999</cx:pt>
          <cx:pt idx="47740">2</cx:pt>
          <cx:pt idx="47741">2.3300000000000001</cx:pt>
          <cx:pt idx="47742">2.3300000000000001</cx:pt>
          <cx:pt idx="47743">2.3300000000000001</cx:pt>
          <cx:pt idx="47744">2.3300000000000001</cx:pt>
          <cx:pt idx="47745">2.3300000000000001</cx:pt>
          <cx:pt idx="47746">2.6699999999999999</cx:pt>
          <cx:pt idx="47747">1.6699999999999999</cx:pt>
          <cx:pt idx="47748">2.3300000000000001</cx:pt>
          <cx:pt idx="47749">1</cx:pt>
          <cx:pt idx="47750">2</cx:pt>
          <cx:pt idx="47751">1.6699999999999999</cx:pt>
          <cx:pt idx="47752">2.3300000000000001</cx:pt>
          <cx:pt idx="47753">2.3300000000000001</cx:pt>
          <cx:pt idx="47754">2.5</cx:pt>
          <cx:pt idx="47755">2.3300000000000001</cx:pt>
          <cx:pt idx="47756">1.6699999999999999</cx:pt>
          <cx:pt idx="47757">1.6699999999999999</cx:pt>
          <cx:pt idx="47758">1.6699999999999999</cx:pt>
          <cx:pt idx="47759">3</cx:pt>
          <cx:pt idx="47760">2.6699999999999999</cx:pt>
          <cx:pt idx="47761">3</cx:pt>
          <cx:pt idx="47762">2</cx:pt>
          <cx:pt idx="47763">2</cx:pt>
          <cx:pt idx="47764">2.3300000000000001</cx:pt>
          <cx:pt idx="47765">2.3300000000000001</cx:pt>
          <cx:pt idx="47766">2.6699999999999999</cx:pt>
          <cx:pt idx="47767">2.6699999999999999</cx:pt>
          <cx:pt idx="47768">2.3300000000000001</cx:pt>
          <cx:pt idx="47769">1.6699999999999999</cx:pt>
          <cx:pt idx="47770">1</cx:pt>
          <cx:pt idx="47771">2.6699999999999999</cx:pt>
          <cx:pt idx="47772">1.3300000000000001</cx:pt>
          <cx:pt idx="47773">2.3300000000000001</cx:pt>
          <cx:pt idx="47774">2</cx:pt>
          <cx:pt idx="47775">2.6699999999999999</cx:pt>
          <cx:pt idx="47776">3</cx:pt>
          <cx:pt idx="47777">3</cx:pt>
          <cx:pt idx="47778">2.3300000000000001</cx:pt>
          <cx:pt idx="47779">1.6699999999999999</cx:pt>
          <cx:pt idx="47780">2</cx:pt>
          <cx:pt idx="47781">1.6699999999999999</cx:pt>
          <cx:pt idx="47782">2.3300000000000001</cx:pt>
          <cx:pt idx="47783">2</cx:pt>
          <cx:pt idx="47784">2.6699999999999999</cx:pt>
          <cx:pt idx="47785">3</cx:pt>
          <cx:pt idx="47786">1.3300000000000001</cx:pt>
          <cx:pt idx="47787">2</cx:pt>
          <cx:pt idx="47788">2</cx:pt>
          <cx:pt idx="47789">3</cx:pt>
          <cx:pt idx="47790">2</cx:pt>
          <cx:pt idx="47791">2.6699999999999999</cx:pt>
          <cx:pt idx="47792">3</cx:pt>
          <cx:pt idx="47793">2.3300000000000001</cx:pt>
          <cx:pt idx="47794">2.3300000000000001</cx:pt>
          <cx:pt idx="47795">2.6699999999999999</cx:pt>
          <cx:pt idx="47796">3</cx:pt>
          <cx:pt idx="47797">1.6699999999999999</cx:pt>
          <cx:pt idx="47798">2</cx:pt>
          <cx:pt idx="47799">3</cx:pt>
          <cx:pt idx="47800">2</cx:pt>
          <cx:pt idx="47801">3</cx:pt>
          <cx:pt idx="47802">2.6699999999999999</cx:pt>
          <cx:pt idx="47803">3</cx:pt>
          <cx:pt idx="47804">2.6699999999999999</cx:pt>
          <cx:pt idx="47805">2.6699999999999999</cx:pt>
          <cx:pt idx="47806">1.3300000000000001</cx:pt>
          <cx:pt idx="47807">2.6699999999999999</cx:pt>
          <cx:pt idx="47808">3</cx:pt>
          <cx:pt idx="47809">2.6699999999999999</cx:pt>
          <cx:pt idx="47810">2.3300000000000001</cx:pt>
          <cx:pt idx="47811">2</cx:pt>
          <cx:pt idx="47812">2.3300000000000001</cx:pt>
          <cx:pt idx="47813">2.6699999999999999</cx:pt>
          <cx:pt idx="47814">1.6699999999999999</cx:pt>
          <cx:pt idx="47815">1.6699999999999999</cx:pt>
          <cx:pt idx="47816">2.6699999999999999</cx:pt>
          <cx:pt idx="47817">2.6699999999999999</cx:pt>
          <cx:pt idx="47818">3</cx:pt>
          <cx:pt idx="47819">2.6699999999999999</cx:pt>
          <cx:pt idx="47820">1.3300000000000001</cx:pt>
          <cx:pt idx="47821">2</cx:pt>
          <cx:pt idx="47822">2</cx:pt>
          <cx:pt idx="47823">2.6699999999999999</cx:pt>
          <cx:pt idx="47824">2.3300000000000001</cx:pt>
          <cx:pt idx="47825">2.6699999999999999</cx:pt>
          <cx:pt idx="47826">3</cx:pt>
          <cx:pt idx="47827">1</cx:pt>
          <cx:pt idx="47828">2.3300000000000001</cx:pt>
          <cx:pt idx="47829">3</cx:pt>
          <cx:pt idx="47830">2.6699999999999999</cx:pt>
          <cx:pt idx="47831">2.665</cx:pt>
          <cx:pt idx="47832">1</cx:pt>
          <cx:pt idx="47833">3</cx:pt>
          <cx:pt idx="47834">2.3300000000000001</cx:pt>
          <cx:pt idx="47835">3</cx:pt>
          <cx:pt idx="47836">1</cx:pt>
          <cx:pt idx="47837">1.6699999999999999</cx:pt>
          <cx:pt idx="47838">2</cx:pt>
          <cx:pt idx="47839">2</cx:pt>
          <cx:pt idx="47840">2</cx:pt>
          <cx:pt idx="47841">2</cx:pt>
          <cx:pt idx="47842">2.3300000000000001</cx:pt>
          <cx:pt idx="47843">2.335</cx:pt>
          <cx:pt idx="47844">1.6699999999999999</cx:pt>
          <cx:pt idx="47845">2.3300000000000001</cx:pt>
          <cx:pt idx="47846">1.6699999999999999</cx:pt>
          <cx:pt idx="47847">1.6699999999999999</cx:pt>
          <cx:pt idx="47848">2.665</cx:pt>
          <cx:pt idx="47849">2</cx:pt>
          <cx:pt idx="47850">1</cx:pt>
          <cx:pt idx="47851">2.6699999999999999</cx:pt>
          <cx:pt idx="47852">2.3300000000000001</cx:pt>
          <cx:pt idx="47853">1</cx:pt>
          <cx:pt idx="47854">1.6699999999999999</cx:pt>
          <cx:pt idx="47855">2.3300000000000001</cx:pt>
          <cx:pt idx="47856">2.6699999999999999</cx:pt>
          <cx:pt idx="47857">2.3300000000000001</cx:pt>
          <cx:pt idx="47858">1</cx:pt>
          <cx:pt idx="47859">1</cx:pt>
          <cx:pt idx="47860">2.6699999999999999</cx:pt>
          <cx:pt idx="47861">2.3300000000000001</cx:pt>
          <cx:pt idx="47862">2.6699999999999999</cx:pt>
          <cx:pt idx="47863">2</cx:pt>
          <cx:pt idx="47864">2</cx:pt>
          <cx:pt idx="47865">3</cx:pt>
          <cx:pt idx="47866">2</cx:pt>
          <cx:pt idx="47867">2.3300000000000001</cx:pt>
          <cx:pt idx="47868">2.3300000000000001</cx:pt>
          <cx:pt idx="47869">3</cx:pt>
          <cx:pt idx="47870">2.3300000000000001</cx:pt>
          <cx:pt idx="47871">2.3300000000000001</cx:pt>
          <cx:pt idx="47872">2.6699999999999999</cx:pt>
          <cx:pt idx="47873">2.335</cx:pt>
          <cx:pt idx="47874">2.3300000000000001</cx:pt>
          <cx:pt idx="47875">2.3300000000000001</cx:pt>
          <cx:pt idx="47876">2.6699999999999999</cx:pt>
          <cx:pt idx="47877">2.6699999999999999</cx:pt>
          <cx:pt idx="47878">1.6699999999999999</cx:pt>
          <cx:pt idx="47879">1.3300000000000001</cx:pt>
          <cx:pt idx="47880">2</cx:pt>
          <cx:pt idx="47881">3</cx:pt>
          <cx:pt idx="47882">2.3300000000000001</cx:pt>
          <cx:pt idx="47883">3</cx:pt>
          <cx:pt idx="47884">3</cx:pt>
          <cx:pt idx="47885">2.3300000000000001</cx:pt>
          <cx:pt idx="47886">2.6699999999999999</cx:pt>
          <cx:pt idx="47887">1.3300000000000001</cx:pt>
          <cx:pt idx="47888">2</cx:pt>
          <cx:pt idx="47889">1</cx:pt>
          <cx:pt idx="47890">2.5</cx:pt>
          <cx:pt idx="47891">1.6699999999999999</cx:pt>
          <cx:pt idx="47892">2.6699999999999999</cx:pt>
          <cx:pt idx="47893">2.6699999999999999</cx:pt>
          <cx:pt idx="47894">2</cx:pt>
          <cx:pt idx="47895">3</cx:pt>
          <cx:pt idx="47896">3</cx:pt>
          <cx:pt idx="47897">2</cx:pt>
          <cx:pt idx="47898">1</cx:pt>
          <cx:pt idx="47899">3</cx:pt>
          <cx:pt idx="47900">2.6699999999999999</cx:pt>
          <cx:pt idx="47901">2.6699999999999999</cx:pt>
          <cx:pt idx="47902">1.6699999999999999</cx:pt>
          <cx:pt idx="47903">2.3300000000000001</cx:pt>
          <cx:pt idx="47904">1.6699999999999999</cx:pt>
          <cx:pt idx="47905">2.3300000000000001</cx:pt>
          <cx:pt idx="47906">1.3300000000000001</cx:pt>
          <cx:pt idx="47907">2.3300000000000001</cx:pt>
          <cx:pt idx="47908">3</cx:pt>
          <cx:pt idx="47909">2.6699999999999999</cx:pt>
          <cx:pt idx="47910">2.6699999999999999</cx:pt>
          <cx:pt idx="47911">2</cx:pt>
          <cx:pt idx="47912">1.6699999999999999</cx:pt>
          <cx:pt idx="47913">2.6699999999999999</cx:pt>
          <cx:pt idx="47914">2.6699999999999999</cx:pt>
          <cx:pt idx="47915">2.5</cx:pt>
          <cx:pt idx="47916">1.6699999999999999</cx:pt>
          <cx:pt idx="47917">3</cx:pt>
          <cx:pt idx="47918">1.6699999999999999</cx:pt>
          <cx:pt idx="47919">1.6699999999999999</cx:pt>
          <cx:pt idx="47920">2.3300000000000001</cx:pt>
          <cx:pt idx="47921">2.3300000000000001</cx:pt>
          <cx:pt idx="47922">1.6699999999999999</cx:pt>
          <cx:pt idx="47923">2</cx:pt>
          <cx:pt idx="47924">2.3300000000000001</cx:pt>
          <cx:pt idx="47925">1.3300000000000001</cx:pt>
          <cx:pt idx="47926">2.6699999999999999</cx:pt>
          <cx:pt idx="47927">2.3300000000000001</cx:pt>
          <cx:pt idx="47928">2</cx:pt>
          <cx:pt idx="47929">3</cx:pt>
          <cx:pt idx="47930">1</cx:pt>
          <cx:pt idx="47931">2.6699999999999999</cx:pt>
          <cx:pt idx="47932">2.6699999999999999</cx:pt>
          <cx:pt idx="47933">2.6699999999999999</cx:pt>
          <cx:pt idx="47934">2</cx:pt>
          <cx:pt idx="47935">2.3300000000000001</cx:pt>
          <cx:pt idx="47936">2.3300000000000001</cx:pt>
          <cx:pt idx="47937">2.6699999999999999</cx:pt>
          <cx:pt idx="47938">2.3300000000000001</cx:pt>
          <cx:pt idx="47939">2.3300000000000001</cx:pt>
          <cx:pt idx="47940">2.3300000000000001</cx:pt>
          <cx:pt idx="47941">2.3300000000000001</cx:pt>
          <cx:pt idx="47942">3</cx:pt>
          <cx:pt idx="47943">1.3300000000000001</cx:pt>
          <cx:pt idx="47944">1.3300000000000001</cx:pt>
          <cx:pt idx="47945">2.5</cx:pt>
          <cx:pt idx="47946">1.3300000000000001</cx:pt>
          <cx:pt idx="47947">2.6699999999999999</cx:pt>
          <cx:pt idx="47948">2.3300000000000001</cx:pt>
          <cx:pt idx="47949">2.6699999999999999</cx:pt>
          <cx:pt idx="47950">2.6699999999999999</cx:pt>
          <cx:pt idx="47951">2</cx:pt>
          <cx:pt idx="47952">2.3300000000000001</cx:pt>
          <cx:pt idx="47953">1.6699999999999999</cx:pt>
          <cx:pt idx="47954">2.6699999999999999</cx:pt>
          <cx:pt idx="47955">1.3300000000000001</cx:pt>
          <cx:pt idx="47956">2.3300000000000001</cx:pt>
          <cx:pt idx="47957">1.6699999999999999</cx:pt>
          <cx:pt idx="47958">1.3300000000000001</cx:pt>
          <cx:pt idx="47959">3</cx:pt>
          <cx:pt idx="47960">3</cx:pt>
          <cx:pt idx="47961">2.3300000000000001</cx:pt>
          <cx:pt idx="47962">2.6699999999999999</cx:pt>
          <cx:pt idx="47963">1</cx:pt>
          <cx:pt idx="47964">2.6699999999999999</cx:pt>
          <cx:pt idx="47965">1</cx:pt>
          <cx:pt idx="47966">1.6699999999999999</cx:pt>
          <cx:pt idx="47967">2.3300000000000001</cx:pt>
          <cx:pt idx="47968">2</cx:pt>
          <cx:pt idx="47969">2</cx:pt>
          <cx:pt idx="47970">2</cx:pt>
          <cx:pt idx="47971">1</cx:pt>
          <cx:pt idx="47972">2</cx:pt>
          <cx:pt idx="47973">1.6699999999999999</cx:pt>
          <cx:pt idx="47974">3</cx:pt>
          <cx:pt idx="47975">2.6699999999999999</cx:pt>
          <cx:pt idx="47976">3</cx:pt>
          <cx:pt idx="47977">2</cx:pt>
          <cx:pt idx="47978">2</cx:pt>
          <cx:pt idx="47979">2.6699999999999999</cx:pt>
          <cx:pt idx="47980">1.6699999999999999</cx:pt>
          <cx:pt idx="47981">2.3300000000000001</cx:pt>
          <cx:pt idx="47982">2.3300000000000001</cx:pt>
          <cx:pt idx="47983">3</cx:pt>
          <cx:pt idx="47984">1.3300000000000001</cx:pt>
          <cx:pt idx="47985">2.6699999999999999</cx:pt>
          <cx:pt idx="47986">1.6699999999999999</cx:pt>
          <cx:pt idx="47987">2</cx:pt>
          <cx:pt idx="47988">2.6699999999999999</cx:pt>
          <cx:pt idx="47989">2.6699999999999999</cx:pt>
          <cx:pt idx="47990">2</cx:pt>
          <cx:pt idx="47991">2.3300000000000001</cx:pt>
          <cx:pt idx="47992">1.6699999999999999</cx:pt>
          <cx:pt idx="47993">2</cx:pt>
          <cx:pt idx="47994">3</cx:pt>
          <cx:pt idx="47995">2.3300000000000001</cx:pt>
          <cx:pt idx="47996">2.6699999999999999</cx:pt>
          <cx:pt idx="47997">2</cx:pt>
          <cx:pt idx="47998">2.3300000000000001</cx:pt>
          <cx:pt idx="47999">3</cx:pt>
          <cx:pt idx="48000">1.3300000000000001</cx:pt>
          <cx:pt idx="48001">2</cx:pt>
          <cx:pt idx="48002">2.6699999999999999</cx:pt>
          <cx:pt idx="48003">2</cx:pt>
          <cx:pt idx="48004">2.6699999999999999</cx:pt>
          <cx:pt idx="48005">3</cx:pt>
          <cx:pt idx="48006">1.6699999999999999</cx:pt>
          <cx:pt idx="48007">2.6699999999999999</cx:pt>
          <cx:pt idx="48008">1.3300000000000001</cx:pt>
          <cx:pt idx="48009">3</cx:pt>
          <cx:pt idx="48010">2.6699999999999999</cx:pt>
          <cx:pt idx="48011">2</cx:pt>
          <cx:pt idx="48012">3</cx:pt>
          <cx:pt idx="48013">1.3300000000000001</cx:pt>
          <cx:pt idx="48014">1.5</cx:pt>
          <cx:pt idx="48015">2.3300000000000001</cx:pt>
          <cx:pt idx="48016">2</cx:pt>
          <cx:pt idx="48017">2</cx:pt>
          <cx:pt idx="48018">2</cx:pt>
          <cx:pt idx="48019">3</cx:pt>
          <cx:pt idx="48020">2.3300000000000001</cx:pt>
          <cx:pt idx="48021">2.3300000000000001</cx:pt>
          <cx:pt idx="48022">3</cx:pt>
          <cx:pt idx="48023">2.1699999999999999</cx:pt>
          <cx:pt idx="48024">1.6699999999999999</cx:pt>
          <cx:pt idx="48025">2</cx:pt>
          <cx:pt idx="48026">2.6699999999999999</cx:pt>
          <cx:pt idx="48027">3</cx:pt>
          <cx:pt idx="48028">2.3300000000000001</cx:pt>
          <cx:pt idx="48029">2</cx:pt>
          <cx:pt idx="48030">2.3300000000000001</cx:pt>
          <cx:pt idx="48031">2.335</cx:pt>
          <cx:pt idx="48032">2</cx:pt>
          <cx:pt idx="48033">1.6699999999999999</cx:pt>
          <cx:pt idx="48034">2</cx:pt>
          <cx:pt idx="48035">2.3300000000000001</cx:pt>
          <cx:pt idx="48036">2.6699999999999999</cx:pt>
          <cx:pt idx="48037">2</cx:pt>
          <cx:pt idx="48038">2.165</cx:pt>
          <cx:pt idx="48039">1.6699999999999999</cx:pt>
          <cx:pt idx="48040">2.6699999999999999</cx:pt>
          <cx:pt idx="48041">1</cx:pt>
          <cx:pt idx="48042">2.3300000000000001</cx:pt>
          <cx:pt idx="48043">1.6699999999999999</cx:pt>
          <cx:pt idx="48044">1</cx:pt>
          <cx:pt idx="48045">2.3300000000000001</cx:pt>
          <cx:pt idx="48046">2</cx:pt>
          <cx:pt idx="48047">3</cx:pt>
          <cx:pt idx="48048">1.6699999999999999</cx:pt>
          <cx:pt idx="48049">2</cx:pt>
          <cx:pt idx="48050">2.6699999999999999</cx:pt>
          <cx:pt idx="48051">2.3300000000000001</cx:pt>
          <cx:pt idx="48052">2.3300000000000001</cx:pt>
          <cx:pt idx="48053">2.335</cx:pt>
          <cx:pt idx="48054">2.6699999999999999</cx:pt>
          <cx:pt idx="48055">1.3300000000000001</cx:pt>
          <cx:pt idx="48056">2.3300000000000001</cx:pt>
          <cx:pt idx="48057">2.6699999999999999</cx:pt>
          <cx:pt idx="48058">2.3300000000000001</cx:pt>
          <cx:pt idx="48059">1.3300000000000001</cx:pt>
          <cx:pt idx="48060">2</cx:pt>
          <cx:pt idx="48061">2</cx:pt>
          <cx:pt idx="48062">1.6699999999999999</cx:pt>
          <cx:pt idx="48063">2.6699999999999999</cx:pt>
          <cx:pt idx="48064">2.3300000000000001</cx:pt>
          <cx:pt idx="48065">2.6699999999999999</cx:pt>
          <cx:pt idx="48066">2.6699999999999999</cx:pt>
          <cx:pt idx="48067">2.6699999999999999</cx:pt>
          <cx:pt idx="48068">2.6699999999999999</cx:pt>
          <cx:pt idx="48069">2.6699999999999999</cx:pt>
          <cx:pt idx="48070">3</cx:pt>
          <cx:pt idx="48071">1.6699999999999999</cx:pt>
          <cx:pt idx="48072">2.6699999999999999</cx:pt>
          <cx:pt idx="48073">1.6699999999999999</cx:pt>
          <cx:pt idx="48074">2.3300000000000001</cx:pt>
          <cx:pt idx="48075">2</cx:pt>
          <cx:pt idx="48076">2.3300000000000001</cx:pt>
          <cx:pt idx="48077">2.6699999999999999</cx:pt>
          <cx:pt idx="48078">2.3300000000000001</cx:pt>
          <cx:pt idx="48079">2.6699999999999999</cx:pt>
          <cx:pt idx="48080">1.6699999999999999</cx:pt>
          <cx:pt idx="48081">1</cx:pt>
          <cx:pt idx="48082">2.3300000000000001</cx:pt>
          <cx:pt idx="48083">2</cx:pt>
          <cx:pt idx="48084">2</cx:pt>
          <cx:pt idx="48085">2.3300000000000001</cx:pt>
          <cx:pt idx="48086">3</cx:pt>
          <cx:pt idx="48087">2.3300000000000001</cx:pt>
          <cx:pt idx="48088">1</cx:pt>
          <cx:pt idx="48089">2.6699999999999999</cx:pt>
          <cx:pt idx="48090">2.3300000000000001</cx:pt>
          <cx:pt idx="48091">2.165</cx:pt>
          <cx:pt idx="48092">1</cx:pt>
          <cx:pt idx="48093">2</cx:pt>
          <cx:pt idx="48094">3</cx:pt>
          <cx:pt idx="48095">1.6699999999999999</cx:pt>
          <cx:pt idx="48096">2.3300000000000001</cx:pt>
          <cx:pt idx="48097">2.3300000000000001</cx:pt>
          <cx:pt idx="48098">2.665</cx:pt>
          <cx:pt idx="48099">2</cx:pt>
          <cx:pt idx="48100">2</cx:pt>
          <cx:pt idx="48101">1.6699999999999999</cx:pt>
          <cx:pt idx="48102">3</cx:pt>
          <cx:pt idx="48103">2</cx:pt>
          <cx:pt idx="48104">2.6699999999999999</cx:pt>
          <cx:pt idx="48105">3</cx:pt>
          <cx:pt idx="48106">2.3300000000000001</cx:pt>
          <cx:pt idx="48107">2.3300000000000001</cx:pt>
          <cx:pt idx="48108">1</cx:pt>
          <cx:pt idx="48109">3</cx:pt>
          <cx:pt idx="48110">2.6699999999999999</cx:pt>
          <cx:pt idx="48111">2.6699999999999999</cx:pt>
          <cx:pt idx="48112">2.3300000000000001</cx:pt>
          <cx:pt idx="48113">3</cx:pt>
          <cx:pt idx="48114">2.6699999999999999</cx:pt>
          <cx:pt idx="48115">2</cx:pt>
          <cx:pt idx="48116">2.3300000000000001</cx:pt>
          <cx:pt idx="48117">1.3300000000000001</cx:pt>
          <cx:pt idx="48118">2.6699999999999999</cx:pt>
          <cx:pt idx="48119">2.3300000000000001</cx:pt>
          <cx:pt idx="48120">2.3300000000000001</cx:pt>
          <cx:pt idx="48121">2.3300000000000001</cx:pt>
          <cx:pt idx="48122">1</cx:pt>
          <cx:pt idx="48123">1.3300000000000001</cx:pt>
          <cx:pt idx="48124">2</cx:pt>
          <cx:pt idx="48125">2</cx:pt>
          <cx:pt idx="48126">2.6699999999999999</cx:pt>
          <cx:pt idx="48127">1.6699999999999999</cx:pt>
          <cx:pt idx="48128">2.3300000000000001</cx:pt>
          <cx:pt idx="48129">3</cx:pt>
          <cx:pt idx="48130">2.6699999999999999</cx:pt>
          <cx:pt idx="48131">2</cx:pt>
          <cx:pt idx="48132">2.3300000000000001</cx:pt>
          <cx:pt idx="48133">2.3300000000000001</cx:pt>
          <cx:pt idx="48134">2.6699999999999999</cx:pt>
          <cx:pt idx="48135">2.3300000000000001</cx:pt>
          <cx:pt idx="48136">2.3300000000000001</cx:pt>
          <cx:pt idx="48137">1.6699999999999999</cx:pt>
          <cx:pt idx="48138">2.3300000000000001</cx:pt>
          <cx:pt idx="48139">2.3300000000000001</cx:pt>
          <cx:pt idx="48140">3</cx:pt>
          <cx:pt idx="48141">1.6699999999999999</cx:pt>
          <cx:pt idx="48142">2.3300000000000001</cx:pt>
          <cx:pt idx="48143">2</cx:pt>
          <cx:pt idx="48144">2</cx:pt>
          <cx:pt idx="48145">3</cx:pt>
          <cx:pt idx="48146">1.6699999999999999</cx:pt>
          <cx:pt idx="48147">3</cx:pt>
          <cx:pt idx="48148">2.3300000000000001</cx:pt>
          <cx:pt idx="48149">1.3300000000000001</cx:pt>
          <cx:pt idx="48150">2</cx:pt>
          <cx:pt idx="48151">1.3300000000000001</cx:pt>
          <cx:pt idx="48152">2.3300000000000001</cx:pt>
          <cx:pt idx="48153">2.6699999999999999</cx:pt>
          <cx:pt idx="48154">3</cx:pt>
          <cx:pt idx="48155">3</cx:pt>
          <cx:pt idx="48156">3</cx:pt>
          <cx:pt idx="48157">3</cx:pt>
          <cx:pt idx="48158">1.3300000000000001</cx:pt>
          <cx:pt idx="48159">2.3300000000000001</cx:pt>
          <cx:pt idx="48160">2.3300000000000001</cx:pt>
          <cx:pt idx="48161">3</cx:pt>
          <cx:pt idx="48162">1</cx:pt>
          <cx:pt idx="48163">1.6699999999999999</cx:pt>
          <cx:pt idx="48164">1</cx:pt>
          <cx:pt idx="48165">2.3300000000000001</cx:pt>
          <cx:pt idx="48166">2.3300000000000001</cx:pt>
          <cx:pt idx="48167">2</cx:pt>
          <cx:pt idx="48168">1.6699999999999999</cx:pt>
          <cx:pt idx="48169">2.3300000000000001</cx:pt>
          <cx:pt idx="48170">2.3300000000000001</cx:pt>
          <cx:pt idx="48171">2.6699999999999999</cx:pt>
          <cx:pt idx="48172">3</cx:pt>
          <cx:pt idx="48173">2.3300000000000001</cx:pt>
          <cx:pt idx="48174">2.6699999999999999</cx:pt>
          <cx:pt idx="48175">2.3300000000000001</cx:pt>
          <cx:pt idx="48176">2.3300000000000001</cx:pt>
          <cx:pt idx="48177">1.6699999999999999</cx:pt>
          <cx:pt idx="48178">2.6699999999999999</cx:pt>
          <cx:pt idx="48179">3</cx:pt>
          <cx:pt idx="48180">2</cx:pt>
          <cx:pt idx="48181">3</cx:pt>
          <cx:pt idx="48182">2.3300000000000001</cx:pt>
          <cx:pt idx="48183">2.835</cx:pt>
          <cx:pt idx="48184">2</cx:pt>
          <cx:pt idx="48185">2.3300000000000001</cx:pt>
          <cx:pt idx="48186">1</cx:pt>
          <cx:pt idx="48187">2.6699999999999999</cx:pt>
          <cx:pt idx="48188">2.3300000000000001</cx:pt>
          <cx:pt idx="48189">2.3300000000000001</cx:pt>
          <cx:pt idx="48190">3</cx:pt>
          <cx:pt idx="48191">3</cx:pt>
          <cx:pt idx="48192">2.5</cx:pt>
          <cx:pt idx="48193">2.335</cx:pt>
          <cx:pt idx="48194">2.6699999999999999</cx:pt>
          <cx:pt idx="48195">2.3300000000000001</cx:pt>
          <cx:pt idx="48196">2.3300000000000001</cx:pt>
          <cx:pt idx="48197">2.3300000000000001</cx:pt>
          <cx:pt idx="48198">1.6699999999999999</cx:pt>
          <cx:pt idx="48199">2.5</cx:pt>
          <cx:pt idx="48200">2</cx:pt>
          <cx:pt idx="48201">2</cx:pt>
          <cx:pt idx="48202">1.6699999999999999</cx:pt>
          <cx:pt idx="48203">1.3300000000000001</cx:pt>
          <cx:pt idx="48204">2</cx:pt>
          <cx:pt idx="48205">2</cx:pt>
          <cx:pt idx="48206">3</cx:pt>
          <cx:pt idx="48207">3</cx:pt>
          <cx:pt idx="48208">2.3300000000000001</cx:pt>
          <cx:pt idx="48209">1</cx:pt>
          <cx:pt idx="48210">2.6699999999999999</cx:pt>
          <cx:pt idx="48211">2.3300000000000001</cx:pt>
          <cx:pt idx="48212">2.3300000000000001</cx:pt>
          <cx:pt idx="48213">3</cx:pt>
          <cx:pt idx="48214">2</cx:pt>
          <cx:pt idx="48215">2.3300000000000001</cx:pt>
          <cx:pt idx="48216">1</cx:pt>
          <cx:pt idx="48217">2.3300000000000001</cx:pt>
          <cx:pt idx="48218">2.6699999999999999</cx:pt>
          <cx:pt idx="48219">1.6699999999999999</cx:pt>
          <cx:pt idx="48220">3</cx:pt>
          <cx:pt idx="48221">2</cx:pt>
          <cx:pt idx="48222">3</cx:pt>
          <cx:pt idx="48223">1.3300000000000001</cx:pt>
          <cx:pt idx="48224">1.3300000000000001</cx:pt>
          <cx:pt idx="48225">1</cx:pt>
          <cx:pt idx="48226">2.6699999999999999</cx:pt>
          <cx:pt idx="48227">3</cx:pt>
          <cx:pt idx="48228">2</cx:pt>
          <cx:pt idx="48229">2</cx:pt>
          <cx:pt idx="48230">1</cx:pt>
          <cx:pt idx="48231">2.6699999999999999</cx:pt>
          <cx:pt idx="48232">2.6699999999999999</cx:pt>
          <cx:pt idx="48233">2.3300000000000001</cx:pt>
          <cx:pt idx="48234">2.3300000000000001</cx:pt>
          <cx:pt idx="48235">1.6699999999999999</cx:pt>
          <cx:pt idx="48236">2.6699999999999999</cx:pt>
          <cx:pt idx="48237">2.3300000000000001</cx:pt>
          <cx:pt idx="48238">2.6699999999999999</cx:pt>
          <cx:pt idx="48239">1.3300000000000001</cx:pt>
          <cx:pt idx="48240">2</cx:pt>
          <cx:pt idx="48241">2.6699999999999999</cx:pt>
          <cx:pt idx="48242">2.6699999999999999</cx:pt>
          <cx:pt idx="48243">1.3300000000000001</cx:pt>
          <cx:pt idx="48244">2.6699999999999999</cx:pt>
          <cx:pt idx="48245">2.3300000000000001</cx:pt>
          <cx:pt idx="48246">1.6699999999999999</cx:pt>
          <cx:pt idx="48247">3</cx:pt>
          <cx:pt idx="48248">1.6699999999999999</cx:pt>
          <cx:pt idx="48249">1.3300000000000001</cx:pt>
          <cx:pt idx="48250">1.3300000000000001</cx:pt>
          <cx:pt idx="48251">1</cx:pt>
          <cx:pt idx="48252">3</cx:pt>
          <cx:pt idx="48253">2.6699999999999999</cx:pt>
          <cx:pt idx="48254">2</cx:pt>
          <cx:pt idx="48255">1</cx:pt>
          <cx:pt idx="48256">3</cx:pt>
          <cx:pt idx="48257">2</cx:pt>
          <cx:pt idx="48258">2.6699999999999999</cx:pt>
          <cx:pt idx="48259">2.3300000000000001</cx:pt>
          <cx:pt idx="48260">2.6699999999999999</cx:pt>
          <cx:pt idx="48261">3</cx:pt>
          <cx:pt idx="48262">2</cx:pt>
          <cx:pt idx="48263">2.3300000000000001</cx:pt>
          <cx:pt idx="48264">2</cx:pt>
          <cx:pt idx="48265">1.6699999999999999</cx:pt>
          <cx:pt idx="48266">2</cx:pt>
          <cx:pt idx="48267">3</cx:pt>
          <cx:pt idx="48268">2.3300000000000001</cx:pt>
          <cx:pt idx="48269">1.3300000000000001</cx:pt>
          <cx:pt idx="48270">2.3300000000000001</cx:pt>
          <cx:pt idx="48271">2</cx:pt>
          <cx:pt idx="48272">2.6699999999999999</cx:pt>
          <cx:pt idx="48273">2</cx:pt>
          <cx:pt idx="48274">3</cx:pt>
          <cx:pt idx="48275">1.3300000000000001</cx:pt>
          <cx:pt idx="48276">2</cx:pt>
          <cx:pt idx="48277">2.3300000000000001</cx:pt>
          <cx:pt idx="48278">3</cx:pt>
          <cx:pt idx="48279">2.6699999999999999</cx:pt>
          <cx:pt idx="48280">2.6699999999999999</cx:pt>
          <cx:pt idx="48281">2.3300000000000001</cx:pt>
          <cx:pt idx="48282">2.3300000000000001</cx:pt>
          <cx:pt idx="48283">2</cx:pt>
          <cx:pt idx="48284">1</cx:pt>
          <cx:pt idx="48285">2.3300000000000001</cx:pt>
          <cx:pt idx="48286">2.6699999999999999</cx:pt>
          <cx:pt idx="48287">2.6699999999999999</cx:pt>
          <cx:pt idx="48288">1.6699999999999999</cx:pt>
          <cx:pt idx="48289">2</cx:pt>
          <cx:pt idx="48290">1.6699999999999999</cx:pt>
          <cx:pt idx="48291">2</cx:pt>
          <cx:pt idx="48292">2</cx:pt>
          <cx:pt idx="48293">3</cx:pt>
          <cx:pt idx="48294">1.3300000000000001</cx:pt>
          <cx:pt idx="48295">1.3300000000000001</cx:pt>
          <cx:pt idx="48296">2.3300000000000001</cx:pt>
          <cx:pt idx="48297">2.3300000000000001</cx:pt>
          <cx:pt idx="48298">2.3300000000000001</cx:pt>
          <cx:pt idx="48299">1.6699999999999999</cx:pt>
          <cx:pt idx="48300">1.3300000000000001</cx:pt>
          <cx:pt idx="48301">1.6699999999999999</cx:pt>
          <cx:pt idx="48302">2</cx:pt>
          <cx:pt idx="48303">2.3300000000000001</cx:pt>
          <cx:pt idx="48304">2.3300000000000001</cx:pt>
          <cx:pt idx="48305">2</cx:pt>
          <cx:pt idx="48306">3</cx:pt>
          <cx:pt idx="48307">2.3300000000000001</cx:pt>
          <cx:pt idx="48308">2.3300000000000001</cx:pt>
          <cx:pt idx="48309">2.3300000000000001</cx:pt>
          <cx:pt idx="48310">1.3300000000000001</cx:pt>
          <cx:pt idx="48311">1.665</cx:pt>
          <cx:pt idx="48312">2.6699999999999999</cx:pt>
          <cx:pt idx="48313">2</cx:pt>
          <cx:pt idx="48314">3</cx:pt>
          <cx:pt idx="48315">2</cx:pt>
          <cx:pt idx="48316">2.6699999999999999</cx:pt>
          <cx:pt idx="48317">1</cx:pt>
          <cx:pt idx="48318">2.6699999999999999</cx:pt>
          <cx:pt idx="48319">1.6699999999999999</cx:pt>
          <cx:pt idx="48320">2</cx:pt>
          <cx:pt idx="48321">3</cx:pt>
          <cx:pt idx="48322">1.6699999999999999</cx:pt>
          <cx:pt idx="48323">3</cx:pt>
          <cx:pt idx="48324">3</cx:pt>
          <cx:pt idx="48325">2.165</cx:pt>
          <cx:pt idx="48326">2</cx:pt>
          <cx:pt idx="48327">2</cx:pt>
          <cx:pt idx="48328">2.3300000000000001</cx:pt>
          <cx:pt idx="48329">3</cx:pt>
          <cx:pt idx="48330">3</cx:pt>
          <cx:pt idx="48331">2.6699999999999999</cx:pt>
          <cx:pt idx="48332">2.3300000000000001</cx:pt>
          <cx:pt idx="48333">2.6699999999999999</cx:pt>
          <cx:pt idx="48334">2.6699999999999999</cx:pt>
          <cx:pt idx="48335">2.6699999999999999</cx:pt>
          <cx:pt idx="48336">2</cx:pt>
          <cx:pt idx="48337">1.6699999999999999</cx:pt>
          <cx:pt idx="48338">2.3300000000000001</cx:pt>
          <cx:pt idx="48339">2.6699999999999999</cx:pt>
          <cx:pt idx="48340">2</cx:pt>
          <cx:pt idx="48341">2.3300000000000001</cx:pt>
          <cx:pt idx="48342">2</cx:pt>
          <cx:pt idx="48343">2</cx:pt>
          <cx:pt idx="48344">2</cx:pt>
          <cx:pt idx="48345">2</cx:pt>
          <cx:pt idx="48346">2</cx:pt>
          <cx:pt idx="48347">2</cx:pt>
          <cx:pt idx="48348">3</cx:pt>
          <cx:pt idx="48349">3</cx:pt>
          <cx:pt idx="48350">2.3300000000000001</cx:pt>
          <cx:pt idx="48351">3</cx:pt>
          <cx:pt idx="48352">2.3300000000000001</cx:pt>
          <cx:pt idx="48353">2</cx:pt>
          <cx:pt idx="48354">2.3300000000000001</cx:pt>
          <cx:pt idx="48355">1</cx:pt>
          <cx:pt idx="48356">1.3300000000000001</cx:pt>
          <cx:pt idx="48357">2.6699999999999999</cx:pt>
          <cx:pt idx="48358">2.3300000000000001</cx:pt>
          <cx:pt idx="48359">1.6699999999999999</cx:pt>
          <cx:pt idx="48360">2</cx:pt>
          <cx:pt idx="48361">2.6699999999999999</cx:pt>
          <cx:pt idx="48362">2.335</cx:pt>
          <cx:pt idx="48363">2.3300000000000001</cx:pt>
          <cx:pt idx="48364">2.165</cx:pt>
          <cx:pt idx="48365">1.6699999999999999</cx:pt>
          <cx:pt idx="48366">2</cx:pt>
          <cx:pt idx="48367">2</cx:pt>
          <cx:pt idx="48368">2.3300000000000001</cx:pt>
          <cx:pt idx="48369">2.6699999999999999</cx:pt>
          <cx:pt idx="48370">2</cx:pt>
          <cx:pt idx="48371">2.5</cx:pt>
          <cx:pt idx="48372">2</cx:pt>
          <cx:pt idx="48373">2</cx:pt>
          <cx:pt idx="48374">1</cx:pt>
          <cx:pt idx="48375">3</cx:pt>
          <cx:pt idx="48376">2.3300000000000001</cx:pt>
          <cx:pt idx="48377">1.3300000000000001</cx:pt>
          <cx:pt idx="48378">2</cx:pt>
          <cx:pt idx="48379">2.3300000000000001</cx:pt>
          <cx:pt idx="48380">3</cx:pt>
          <cx:pt idx="48381">2.6699999999999999</cx:pt>
          <cx:pt idx="48382">2.3300000000000001</cx:pt>
          <cx:pt idx="48383">2</cx:pt>
          <cx:pt idx="48384">1.6699999999999999</cx:pt>
          <cx:pt idx="48385">2.6699999999999999</cx:pt>
          <cx:pt idx="48386">2.3300000000000001</cx:pt>
          <cx:pt idx="48387">1</cx:pt>
          <cx:pt idx="48388">2.6699999999999999</cx:pt>
          <cx:pt idx="48389">3</cx:pt>
          <cx:pt idx="48390">2.6699999999999999</cx:pt>
          <cx:pt idx="48391">3</cx:pt>
          <cx:pt idx="48392">1.6699999999999999</cx:pt>
          <cx:pt idx="48393">1.6699999999999999</cx:pt>
          <cx:pt idx="48394">2.3300000000000001</cx:pt>
          <cx:pt idx="48395">2.3300000000000001</cx:pt>
          <cx:pt idx="48396">2.6699999999999999</cx:pt>
          <cx:pt idx="48397">2.3300000000000001</cx:pt>
          <cx:pt idx="48398">2</cx:pt>
          <cx:pt idx="48399">2.3300000000000001</cx:pt>
          <cx:pt idx="48400">2</cx:pt>
          <cx:pt idx="48401">2</cx:pt>
          <cx:pt idx="48402">2.6699999999999999</cx:pt>
          <cx:pt idx="48403">2.335</cx:pt>
          <cx:pt idx="48404">3</cx:pt>
          <cx:pt idx="48405">2</cx:pt>
          <cx:pt idx="48406">2.3300000000000001</cx:pt>
          <cx:pt idx="48407">3</cx:pt>
          <cx:pt idx="48408">2.6699999999999999</cx:pt>
          <cx:pt idx="48409">1.3300000000000001</cx:pt>
          <cx:pt idx="48410">1.6699999999999999</cx:pt>
          <cx:pt idx="48411">1.6699999999999999</cx:pt>
          <cx:pt idx="48412">2.3300000000000001</cx:pt>
          <cx:pt idx="48413">2.3300000000000001</cx:pt>
          <cx:pt idx="48414">2</cx:pt>
          <cx:pt idx="48415">2.3300000000000001</cx:pt>
          <cx:pt idx="48416">2.6699999999999999</cx:pt>
          <cx:pt idx="48417">2</cx:pt>
          <cx:pt idx="48418">2.3300000000000001</cx:pt>
          <cx:pt idx="48419">3</cx:pt>
          <cx:pt idx="48420">2.3300000000000001</cx:pt>
          <cx:pt idx="48421">2.3300000000000001</cx:pt>
          <cx:pt idx="48422">1.3300000000000001</cx:pt>
          <cx:pt idx="48423">1</cx:pt>
          <cx:pt idx="48424">2.3300000000000001</cx:pt>
          <cx:pt idx="48425">3</cx:pt>
          <cx:pt idx="48426">2.6699999999999999</cx:pt>
          <cx:pt idx="48427">1</cx:pt>
          <cx:pt idx="48428">2.6699999999999999</cx:pt>
          <cx:pt idx="48429">2.3300000000000001</cx:pt>
          <cx:pt idx="48430">1.6699999999999999</cx:pt>
          <cx:pt idx="48431">1.6699999999999999</cx:pt>
          <cx:pt idx="48432">2.3300000000000001</cx:pt>
          <cx:pt idx="48433">2.3300000000000001</cx:pt>
          <cx:pt idx="48434">1</cx:pt>
          <cx:pt idx="48435">1.6699999999999999</cx:pt>
          <cx:pt idx="48436">2.165</cx:pt>
          <cx:pt idx="48437">2</cx:pt>
          <cx:pt idx="48438">2.3300000000000001</cx:pt>
          <cx:pt idx="48439">2.6699999999999999</cx:pt>
          <cx:pt idx="48440">1</cx:pt>
          <cx:pt idx="48441">2.3300000000000001</cx:pt>
          <cx:pt idx="48442">2.6699999999999999</cx:pt>
          <cx:pt idx="48443">2.3300000000000001</cx:pt>
          <cx:pt idx="48444">2.6699999999999999</cx:pt>
          <cx:pt idx="48445">2.6699999999999999</cx:pt>
          <cx:pt idx="48446">1</cx:pt>
          <cx:pt idx="48447">3</cx:pt>
          <cx:pt idx="48448">2.6699999999999999</cx:pt>
          <cx:pt idx="48449">2.3300000000000001</cx:pt>
          <cx:pt idx="48450">2.3300000000000001</cx:pt>
          <cx:pt idx="48451">2</cx:pt>
          <cx:pt idx="48452">1.6699999999999999</cx:pt>
          <cx:pt idx="48453">2</cx:pt>
          <cx:pt idx="48454">2.6699999999999999</cx:pt>
          <cx:pt idx="48455">2</cx:pt>
          <cx:pt idx="48456">1.6699999999999999</cx:pt>
          <cx:pt idx="48457">2.6699999999999999</cx:pt>
          <cx:pt idx="48458">2.6699999999999999</cx:pt>
          <cx:pt idx="48459">2</cx:pt>
          <cx:pt idx="48460">2.6699999999999999</cx:pt>
          <cx:pt idx="48461">2.835</cx:pt>
          <cx:pt idx="48462">2</cx:pt>
          <cx:pt idx="48463">2</cx:pt>
          <cx:pt idx="48464">2</cx:pt>
          <cx:pt idx="48465">1</cx:pt>
          <cx:pt idx="48466">2</cx:pt>
          <cx:pt idx="48467">2.3300000000000001</cx:pt>
          <cx:pt idx="48468">2.3300000000000001</cx:pt>
          <cx:pt idx="48469">3</cx:pt>
          <cx:pt idx="48470">1.3300000000000001</cx:pt>
          <cx:pt idx="48471">1.6699999999999999</cx:pt>
          <cx:pt idx="48472">2</cx:pt>
          <cx:pt idx="48473">2</cx:pt>
          <cx:pt idx="48474">2.3300000000000001</cx:pt>
          <cx:pt idx="48475">2</cx:pt>
          <cx:pt idx="48476">2.3300000000000001</cx:pt>
          <cx:pt idx="48477">1.6699999999999999</cx:pt>
          <cx:pt idx="48478">1.6699999999999999</cx:pt>
          <cx:pt idx="48479">2.3300000000000001</cx:pt>
          <cx:pt idx="48480">1.3300000000000001</cx:pt>
          <cx:pt idx="48481">2.3300000000000001</cx:pt>
          <cx:pt idx="48482">2</cx:pt>
          <cx:pt idx="48483">2.6699999999999999</cx:pt>
          <cx:pt idx="48484">3</cx:pt>
          <cx:pt idx="48485">2</cx:pt>
          <cx:pt idx="48486">2.3300000000000001</cx:pt>
          <cx:pt idx="48487">1.3300000000000001</cx:pt>
          <cx:pt idx="48488">3</cx:pt>
          <cx:pt idx="48489">2</cx:pt>
          <cx:pt idx="48490">2</cx:pt>
          <cx:pt idx="48491">2.6699999999999999</cx:pt>
          <cx:pt idx="48492">2.6699999999999999</cx:pt>
          <cx:pt idx="48493">2.6699999999999999</cx:pt>
          <cx:pt idx="48494">2.3300000000000001</cx:pt>
          <cx:pt idx="48495">1.6699999999999999</cx:pt>
          <cx:pt idx="48496">1.6699999999999999</cx:pt>
          <cx:pt idx="48497">2.3300000000000001</cx:pt>
          <cx:pt idx="48498">2.3300000000000001</cx:pt>
          <cx:pt idx="48499">2</cx:pt>
          <cx:pt idx="48500">2.6699999999999999</cx:pt>
          <cx:pt idx="48501">3</cx:pt>
          <cx:pt idx="48502">3</cx:pt>
          <cx:pt idx="48503">3</cx:pt>
          <cx:pt idx="48504">2</cx:pt>
          <cx:pt idx="48505">2.6699999999999999</cx:pt>
          <cx:pt idx="48506">3</cx:pt>
          <cx:pt idx="48507">2.3300000000000001</cx:pt>
          <cx:pt idx="48508">2</cx:pt>
          <cx:pt idx="48509">2</cx:pt>
          <cx:pt idx="48510">2</cx:pt>
          <cx:pt idx="48511">2.3300000000000001</cx:pt>
          <cx:pt idx="48512">2.6699999999999999</cx:pt>
          <cx:pt idx="48513">2.6699999999999999</cx:pt>
          <cx:pt idx="48514">3</cx:pt>
          <cx:pt idx="48515">2.3300000000000001</cx:pt>
          <cx:pt idx="48516">3</cx:pt>
          <cx:pt idx="48517">1.6699999999999999</cx:pt>
          <cx:pt idx="48518">1.3300000000000001</cx:pt>
          <cx:pt idx="48519">2.3300000000000001</cx:pt>
          <cx:pt idx="48520">2</cx:pt>
          <cx:pt idx="48521">2</cx:pt>
          <cx:pt idx="48522">2</cx:pt>
          <cx:pt idx="48523">2.3300000000000001</cx:pt>
          <cx:pt idx="48524">1.6699999999999999</cx:pt>
          <cx:pt idx="48525">3</cx:pt>
          <cx:pt idx="48526">2.6699999999999999</cx:pt>
          <cx:pt idx="48527">1.835</cx:pt>
          <cx:pt idx="48528">2.3300000000000001</cx:pt>
          <cx:pt idx="48529">2.6699999999999999</cx:pt>
          <cx:pt idx="48530">3</cx:pt>
          <cx:pt idx="48531">1.6699999999999999</cx:pt>
          <cx:pt idx="48532">2</cx:pt>
          <cx:pt idx="48533">2.6699999999999999</cx:pt>
          <cx:pt idx="48534">2</cx:pt>
          <cx:pt idx="48535">1.6699999999999999</cx:pt>
          <cx:pt idx="48536">1.6699999999999999</cx:pt>
          <cx:pt idx="48537">2.3300000000000001</cx:pt>
          <cx:pt idx="48538">2.3300000000000001</cx:pt>
          <cx:pt idx="48539">2.165</cx:pt>
          <cx:pt idx="48540">2.3300000000000001</cx:pt>
          <cx:pt idx="48541">2</cx:pt>
          <cx:pt idx="48542">2.6699999999999999</cx:pt>
          <cx:pt idx="48543">2</cx:pt>
          <cx:pt idx="48544">1.6699999999999999</cx:pt>
          <cx:pt idx="48545">2.6699999999999999</cx:pt>
          <cx:pt idx="48546">1.6699999999999999</cx:pt>
          <cx:pt idx="48547">1</cx:pt>
          <cx:pt idx="48548">2</cx:pt>
          <cx:pt idx="48549">2</cx:pt>
          <cx:pt idx="48550">1.3300000000000001</cx:pt>
          <cx:pt idx="48551">1</cx:pt>
          <cx:pt idx="48552">2.6699999999999999</cx:pt>
          <cx:pt idx="48553">1.3300000000000001</cx:pt>
          <cx:pt idx="48554">2.3300000000000001</cx:pt>
          <cx:pt idx="48555">1.3300000000000001</cx:pt>
          <cx:pt idx="48556">2.6699999999999999</cx:pt>
          <cx:pt idx="48557">2.3300000000000001</cx:pt>
          <cx:pt idx="48558">2</cx:pt>
          <cx:pt idx="48559">2.6699999999999999</cx:pt>
          <cx:pt idx="48560">2.3300000000000001</cx:pt>
          <cx:pt idx="48561">2.3300000000000001</cx:pt>
          <cx:pt idx="48562">2.6699999999999999</cx:pt>
          <cx:pt idx="48563">1.6699999999999999</cx:pt>
          <cx:pt idx="48564">2.6699999999999999</cx:pt>
          <cx:pt idx="48565">2.3300000000000001</cx:pt>
          <cx:pt idx="48566">2</cx:pt>
          <cx:pt idx="48567">2.6699999999999999</cx:pt>
          <cx:pt idx="48568">1.6699999999999999</cx:pt>
          <cx:pt idx="48569">2.3300000000000001</cx:pt>
          <cx:pt idx="48570">2.6699999999999999</cx:pt>
          <cx:pt idx="48571">2.3300000000000001</cx:pt>
          <cx:pt idx="48572">2</cx:pt>
          <cx:pt idx="48573">1.6699999999999999</cx:pt>
          <cx:pt idx="48574">2.6699999999999999</cx:pt>
          <cx:pt idx="48575">3</cx:pt>
          <cx:pt idx="48576">1</cx:pt>
          <cx:pt idx="48577">2.6699999999999999</cx:pt>
          <cx:pt idx="48578">2</cx:pt>
          <cx:pt idx="48579">2</cx:pt>
          <cx:pt idx="48580">1</cx:pt>
          <cx:pt idx="48581">2</cx:pt>
          <cx:pt idx="48582">2</cx:pt>
          <cx:pt idx="48583">1.6699999999999999</cx:pt>
          <cx:pt idx="48584">2.3300000000000001</cx:pt>
          <cx:pt idx="48585">2</cx:pt>
          <cx:pt idx="48586">1.3300000000000001</cx:pt>
          <cx:pt idx="48587">2.6699999999999999</cx:pt>
          <cx:pt idx="48588">2.6699999999999999</cx:pt>
          <cx:pt idx="48589">2</cx:pt>
          <cx:pt idx="48590">1.6699999999999999</cx:pt>
          <cx:pt idx="48591">3</cx:pt>
          <cx:pt idx="48592">2.3300000000000001</cx:pt>
          <cx:pt idx="48593">1.3300000000000001</cx:pt>
          <cx:pt idx="48594">3</cx:pt>
          <cx:pt idx="48595">2.6699999999999999</cx:pt>
          <cx:pt idx="48596">2.3300000000000001</cx:pt>
          <cx:pt idx="48597">2</cx:pt>
          <cx:pt idx="48598">2.6699999999999999</cx:pt>
          <cx:pt idx="48599">2.3300000000000001</cx:pt>
          <cx:pt idx="48600">2</cx:pt>
          <cx:pt idx="48601">2.6699999999999999</cx:pt>
          <cx:pt idx="48602">3</cx:pt>
          <cx:pt idx="48603">2.3300000000000001</cx:pt>
          <cx:pt idx="48604">2</cx:pt>
          <cx:pt idx="48605">2.6699999999999999</cx:pt>
          <cx:pt idx="48606">1.6699999999999999</cx:pt>
          <cx:pt idx="48607">2.3300000000000001</cx:pt>
          <cx:pt idx="48608">2.6699999999999999</cx:pt>
          <cx:pt idx="48609">2.6699999999999999</cx:pt>
          <cx:pt idx="48610">2</cx:pt>
          <cx:pt idx="48611">2.3300000000000001</cx:pt>
          <cx:pt idx="48612">1.3300000000000001</cx:pt>
          <cx:pt idx="48613">1.6699999999999999</cx:pt>
          <cx:pt idx="48614">2.3300000000000001</cx:pt>
          <cx:pt idx="48615">2</cx:pt>
          <cx:pt idx="48616">2.6699999999999999</cx:pt>
          <cx:pt idx="48617">1.6699999999999999</cx:pt>
          <cx:pt idx="48618">2.6699999999999999</cx:pt>
          <cx:pt idx="48619">1.6699999999999999</cx:pt>
          <cx:pt idx="48620">1.6699999999999999</cx:pt>
          <cx:pt idx="48621">1.6699999999999999</cx:pt>
          <cx:pt idx="48622">1</cx:pt>
          <cx:pt idx="48623">2.3300000000000001</cx:pt>
          <cx:pt idx="48624">3</cx:pt>
          <cx:pt idx="48625">2.6699999999999999</cx:pt>
          <cx:pt idx="48626">2</cx:pt>
          <cx:pt idx="48627">2.3300000000000001</cx:pt>
          <cx:pt idx="48628">2</cx:pt>
          <cx:pt idx="48629">2</cx:pt>
          <cx:pt idx="48630">2.6699999999999999</cx:pt>
          <cx:pt idx="48631">2.3300000000000001</cx:pt>
          <cx:pt idx="48632">1.6699999999999999</cx:pt>
          <cx:pt idx="48633">2.3300000000000001</cx:pt>
          <cx:pt idx="48634">2</cx:pt>
          <cx:pt idx="48635">2.6699999999999999</cx:pt>
          <cx:pt idx="48636">3</cx:pt>
          <cx:pt idx="48637">3</cx:pt>
          <cx:pt idx="48638">2</cx:pt>
          <cx:pt idx="48639">2.3300000000000001</cx:pt>
          <cx:pt idx="48640">2.6699999999999999</cx:pt>
          <cx:pt idx="48641">2.3300000000000001</cx:pt>
          <cx:pt idx="48642">2</cx:pt>
          <cx:pt idx="48643">3</cx:pt>
          <cx:pt idx="48644">1.6699999999999999</cx:pt>
          <cx:pt idx="48645">2.3300000000000001</cx:pt>
          <cx:pt idx="48646">2.6699999999999999</cx:pt>
          <cx:pt idx="48647">2.6699999999999999</cx:pt>
          <cx:pt idx="48648">2</cx:pt>
          <cx:pt idx="48649">2</cx:pt>
          <cx:pt idx="48650">1.3300000000000001</cx:pt>
          <cx:pt idx="48651">1.6699999999999999</cx:pt>
          <cx:pt idx="48652">2</cx:pt>
          <cx:pt idx="48653">2.6699999999999999</cx:pt>
          <cx:pt idx="48654">2.3300000000000001</cx:pt>
          <cx:pt idx="48655">2.3300000000000001</cx:pt>
          <cx:pt idx="48656">1.6699999999999999</cx:pt>
          <cx:pt idx="48657">2.3300000000000001</cx:pt>
          <cx:pt idx="48658">2.3300000000000001</cx:pt>
          <cx:pt idx="48659">3</cx:pt>
          <cx:pt idx="48660">2.6699999999999999</cx:pt>
          <cx:pt idx="48661">3</cx:pt>
          <cx:pt idx="48662">2</cx:pt>
          <cx:pt idx="48663">2</cx:pt>
          <cx:pt idx="48664">2</cx:pt>
          <cx:pt idx="48665">2.6699999999999999</cx:pt>
          <cx:pt idx="48666">1.3300000000000001</cx:pt>
          <cx:pt idx="48667">1</cx:pt>
          <cx:pt idx="48668">2.3300000000000001</cx:pt>
          <cx:pt idx="48669">1.6699999999999999</cx:pt>
          <cx:pt idx="48670">2</cx:pt>
          <cx:pt idx="48671">2</cx:pt>
          <cx:pt idx="48672">2.6699999999999999</cx:pt>
          <cx:pt idx="48673">1.6699999999999999</cx:pt>
          <cx:pt idx="48674">2.6699999999999999</cx:pt>
          <cx:pt idx="48675">2.6699999999999999</cx:pt>
          <cx:pt idx="48676">2</cx:pt>
          <cx:pt idx="48677">2.3300000000000001</cx:pt>
          <cx:pt idx="48678">2.6699999999999999</cx:pt>
          <cx:pt idx="48679">3</cx:pt>
          <cx:pt idx="48680">2</cx:pt>
          <cx:pt idx="48681">2.165</cx:pt>
          <cx:pt idx="48682">2</cx:pt>
          <cx:pt idx="48683">2.6699999999999999</cx:pt>
          <cx:pt idx="48684">1.3300000000000001</cx:pt>
          <cx:pt idx="48685">1.6699999999999999</cx:pt>
          <cx:pt idx="48686">2</cx:pt>
          <cx:pt idx="48687">2.3300000000000001</cx:pt>
          <cx:pt idx="48688">2</cx:pt>
          <cx:pt idx="48689">2.6699999999999999</cx:pt>
          <cx:pt idx="48690">1</cx:pt>
          <cx:pt idx="48691">2.3300000000000001</cx:pt>
          <cx:pt idx="48692">2.6699999999999999</cx:pt>
          <cx:pt idx="48693">3</cx:pt>
          <cx:pt idx="48694">2.3300000000000001</cx:pt>
          <cx:pt idx="48695">2.3300000000000001</cx:pt>
          <cx:pt idx="48696">2.3300000000000001</cx:pt>
          <cx:pt idx="48697">2.3300000000000001</cx:pt>
          <cx:pt idx="48698">2.3300000000000001</cx:pt>
          <cx:pt idx="48699">2.6699999999999999</cx:pt>
          <cx:pt idx="48700">1.6699999999999999</cx:pt>
          <cx:pt idx="48701">2.6699999999999999</cx:pt>
          <cx:pt idx="48702">3</cx:pt>
          <cx:pt idx="48703">2.3300000000000001</cx:pt>
          <cx:pt idx="48704">1.3300000000000001</cx:pt>
          <cx:pt idx="48705">2</cx:pt>
          <cx:pt idx="48706">2.6699999999999999</cx:pt>
          <cx:pt idx="48707">1.6699999999999999</cx:pt>
          <cx:pt idx="48708">3</cx:pt>
          <cx:pt idx="48709">2.3300000000000001</cx:pt>
          <cx:pt idx="48710">1</cx:pt>
          <cx:pt idx="48711">2.6699999999999999</cx:pt>
          <cx:pt idx="48712">2</cx:pt>
          <cx:pt idx="48713">2</cx:pt>
          <cx:pt idx="48714">2</cx:pt>
          <cx:pt idx="48715">2.3300000000000001</cx:pt>
          <cx:pt idx="48716">2</cx:pt>
          <cx:pt idx="48717">2</cx:pt>
          <cx:pt idx="48718">2</cx:pt>
          <cx:pt idx="48719">2.3300000000000001</cx:pt>
          <cx:pt idx="48720">2.3300000000000001</cx:pt>
          <cx:pt idx="48721">2.6699999999999999</cx:pt>
          <cx:pt idx="48722">1.6699999999999999</cx:pt>
          <cx:pt idx="48723">2.3300000000000001</cx:pt>
          <cx:pt idx="48724">2.6699999999999999</cx:pt>
          <cx:pt idx="48725">1.3300000000000001</cx:pt>
          <cx:pt idx="48726">2.6699999999999999</cx:pt>
          <cx:pt idx="48727">2.3300000000000001</cx:pt>
          <cx:pt idx="48728">2.3300000000000001</cx:pt>
          <cx:pt idx="48729">2.3300000000000001</cx:pt>
          <cx:pt idx="48730">2</cx:pt>
          <cx:pt idx="48731">2.6699999999999999</cx:pt>
          <cx:pt idx="48732">2.3300000000000001</cx:pt>
          <cx:pt idx="48733">1.6699999999999999</cx:pt>
          <cx:pt idx="48734">2</cx:pt>
          <cx:pt idx="48735">2</cx:pt>
          <cx:pt idx="48736">1</cx:pt>
          <cx:pt idx="48737">1.6699999999999999</cx:pt>
          <cx:pt idx="48738">2.6699999999999999</cx:pt>
          <cx:pt idx="48739">2.6699999999999999</cx:pt>
          <cx:pt idx="48740">2.3300000000000001</cx:pt>
          <cx:pt idx="48741">2.335</cx:pt>
          <cx:pt idx="48742">3</cx:pt>
          <cx:pt idx="48743">3</cx:pt>
          <cx:pt idx="48744">2</cx:pt>
          <cx:pt idx="48745">2</cx:pt>
          <cx:pt idx="48746">2</cx:pt>
          <cx:pt idx="48747">1.6699999999999999</cx:pt>
          <cx:pt idx="48748">1.6699999999999999</cx:pt>
          <cx:pt idx="48749">1.3300000000000001</cx:pt>
          <cx:pt idx="48750">2</cx:pt>
          <cx:pt idx="48751">3</cx:pt>
          <cx:pt idx="48752">1.6699999999999999</cx:pt>
          <cx:pt idx="48753">3</cx:pt>
          <cx:pt idx="48754">2</cx:pt>
          <cx:pt idx="48755">2.6699999999999999</cx:pt>
          <cx:pt idx="48756">2.3300000000000001</cx:pt>
          <cx:pt idx="48757">2</cx:pt>
          <cx:pt idx="48758">2.335</cx:pt>
          <cx:pt idx="48759">3</cx:pt>
          <cx:pt idx="48760">2.5</cx:pt>
          <cx:pt idx="48761">2.3300000000000001</cx:pt>
          <cx:pt idx="48762">2.6699999999999999</cx:pt>
          <cx:pt idx="48763">2</cx:pt>
          <cx:pt idx="48764">3</cx:pt>
          <cx:pt idx="48765">2</cx:pt>
          <cx:pt idx="48766">2</cx:pt>
          <cx:pt idx="48767">2.3300000000000001</cx:pt>
          <cx:pt idx="48768">2.6699999999999999</cx:pt>
          <cx:pt idx="48769">3</cx:pt>
          <cx:pt idx="48770">2.3300000000000001</cx:pt>
          <cx:pt idx="48771">2.6699999999999999</cx:pt>
          <cx:pt idx="48772">2</cx:pt>
          <cx:pt idx="48773">2.165</cx:pt>
          <cx:pt idx="48774">2.3300000000000001</cx:pt>
          <cx:pt idx="48775">2.6699999999999999</cx:pt>
          <cx:pt idx="48776">1.6699999999999999</cx:pt>
          <cx:pt idx="48777">2</cx:pt>
          <cx:pt idx="48778">2.6699999999999999</cx:pt>
          <cx:pt idx="48779">2.3300000000000001</cx:pt>
          <cx:pt idx="48780">2.3300000000000001</cx:pt>
          <cx:pt idx="48781">1.6699999999999999</cx:pt>
          <cx:pt idx="48782">1.6699999999999999</cx:pt>
          <cx:pt idx="48783">2</cx:pt>
          <cx:pt idx="48784">3</cx:pt>
          <cx:pt idx="48785">2.6699999999999999</cx:pt>
          <cx:pt idx="48786">2.6699999999999999</cx:pt>
          <cx:pt idx="48787">2</cx:pt>
          <cx:pt idx="48788">1.6699999999999999</cx:pt>
          <cx:pt idx="48789">2</cx:pt>
          <cx:pt idx="48790">2.6699999999999999</cx:pt>
          <cx:pt idx="48791">3</cx:pt>
          <cx:pt idx="48792">1.3300000000000001</cx:pt>
          <cx:pt idx="48793">2</cx:pt>
          <cx:pt idx="48794">2.3300000000000001</cx:pt>
          <cx:pt idx="48795">2.3300000000000001</cx:pt>
          <cx:pt idx="48796">2.6699999999999999</cx:pt>
          <cx:pt idx="48797">3</cx:pt>
          <cx:pt idx="48798">1.3300000000000001</cx:pt>
          <cx:pt idx="48799">2.3300000000000001</cx:pt>
          <cx:pt idx="48800">2</cx:pt>
          <cx:pt idx="48801">1.6699999999999999</cx:pt>
          <cx:pt idx="48802">1.335</cx:pt>
          <cx:pt idx="48803">2.3300000000000001</cx:pt>
          <cx:pt idx="48804">2</cx:pt>
          <cx:pt idx="48805">2.3300000000000001</cx:pt>
          <cx:pt idx="48806">2.6699999999999999</cx:pt>
          <cx:pt idx="48807">1.6699999999999999</cx:pt>
          <cx:pt idx="48808">2</cx:pt>
          <cx:pt idx="48809">2.3300000000000001</cx:pt>
          <cx:pt idx="48810">2.3300000000000001</cx:pt>
          <cx:pt idx="48811">2.3300000000000001</cx:pt>
          <cx:pt idx="48812">1.3300000000000001</cx:pt>
          <cx:pt idx="48813">2</cx:pt>
          <cx:pt idx="48814">2</cx:pt>
          <cx:pt idx="48815">2.3300000000000001</cx:pt>
          <cx:pt idx="48816">1.8300000000000001</cx:pt>
          <cx:pt idx="48817">2.3300000000000001</cx:pt>
          <cx:pt idx="48818">2</cx:pt>
          <cx:pt idx="48819">2.6699999999999999</cx:pt>
          <cx:pt idx="48820">2.6699999999999999</cx:pt>
          <cx:pt idx="48821">1.165</cx:pt>
          <cx:pt idx="48822">2.3300000000000001</cx:pt>
          <cx:pt idx="48823">2.3300000000000001</cx:pt>
          <cx:pt idx="48824">2.3300000000000001</cx:pt>
          <cx:pt idx="48825">2.6699999999999999</cx:pt>
          <cx:pt idx="48826">2.3300000000000001</cx:pt>
          <cx:pt idx="48827">2.3300000000000001</cx:pt>
          <cx:pt idx="48828">2</cx:pt>
          <cx:pt idx="48829">1</cx:pt>
          <cx:pt idx="48830">2.3300000000000001</cx:pt>
          <cx:pt idx="48831">2.3300000000000001</cx:pt>
          <cx:pt idx="48832">3</cx:pt>
          <cx:pt idx="48833">2.3300000000000001</cx:pt>
          <cx:pt idx="48834">2.3300000000000001</cx:pt>
          <cx:pt idx="48835">2.6699999999999999</cx:pt>
          <cx:pt idx="48836">2</cx:pt>
          <cx:pt idx="48837">2.6699999999999999</cx:pt>
          <cx:pt idx="48838">1.3300000000000001</cx:pt>
          <cx:pt idx="48839">2.6699999999999999</cx:pt>
          <cx:pt idx="48840">2.4433333333333334</cx:pt>
          <cx:pt idx="48841">2</cx:pt>
          <cx:pt idx="48842">2.1699999999999999</cx:pt>
          <cx:pt idx="48843">2</cx:pt>
          <cx:pt idx="48844">2.6699999999999999</cx:pt>
          <cx:pt idx="48845">2.3300000000000001</cx:pt>
          <cx:pt idx="48846">2.3300000000000001</cx:pt>
          <cx:pt idx="48847">2.3300000000000001</cx:pt>
          <cx:pt idx="48848">3</cx:pt>
          <cx:pt idx="48849">2</cx:pt>
          <cx:pt idx="48850">3</cx:pt>
          <cx:pt idx="48851">3</cx:pt>
          <cx:pt idx="48852">2.3300000000000001</cx:pt>
          <cx:pt idx="48853">2.335</cx:pt>
          <cx:pt idx="48854">1.6699999999999999</cx:pt>
          <cx:pt idx="48855">2</cx:pt>
          <cx:pt idx="48856">1</cx:pt>
          <cx:pt idx="48857">2.5566666666666666</cx:pt>
          <cx:pt idx="48858">2</cx:pt>
          <cx:pt idx="48859">2</cx:pt>
          <cx:pt idx="48860">2</cx:pt>
          <cx:pt idx="48861">2.6699999999999999</cx:pt>
          <cx:pt idx="48862">1.6699999999999999</cx:pt>
          <cx:pt idx="48863">2.3300000000000001</cx:pt>
          <cx:pt idx="48864">2.5</cx:pt>
          <cx:pt idx="48865">2.6699999999999999</cx:pt>
          <cx:pt idx="48866">1</cx:pt>
          <cx:pt idx="48867">2.3300000000000001</cx:pt>
          <cx:pt idx="48868">2.3300000000000001</cx:pt>
          <cx:pt idx="48869">2</cx:pt>
          <cx:pt idx="48870">2.3300000000000001</cx:pt>
          <cx:pt idx="48871">1.6699999999999999</cx:pt>
          <cx:pt idx="48872">2</cx:pt>
          <cx:pt idx="48873">1</cx:pt>
          <cx:pt idx="48874">2.3300000000000001</cx:pt>
          <cx:pt idx="48875">1.335</cx:pt>
          <cx:pt idx="48876">2.3300000000000001</cx:pt>
          <cx:pt idx="48877">2</cx:pt>
          <cx:pt idx="48878">2</cx:pt>
          <cx:pt idx="48879">2.6699999999999999</cx:pt>
          <cx:pt idx="48880">2.3300000000000001</cx:pt>
          <cx:pt idx="48881">1.5</cx:pt>
          <cx:pt idx="48882">2.3300000000000001</cx:pt>
          <cx:pt idx="48883">2.6699999999999999</cx:pt>
          <cx:pt idx="48884">2.3300000000000001</cx:pt>
          <cx:pt idx="48885">1.835</cx:pt>
          <cx:pt idx="48886">2.3300000000000001</cx:pt>
          <cx:pt idx="48887">2</cx:pt>
          <cx:pt idx="48888">2.3300000000000001</cx:pt>
          <cx:pt idx="48889">2</cx:pt>
          <cx:pt idx="48890">1.3300000000000001</cx:pt>
          <cx:pt idx="48891">2.6699999999999999</cx:pt>
          <cx:pt idx="48892">1.6699999999999999</cx:pt>
          <cx:pt idx="48893">2.3300000000000001</cx:pt>
          <cx:pt idx="48894">3</cx:pt>
          <cx:pt idx="48895">1.6699999999999999</cx:pt>
          <cx:pt idx="48896">2.3300000000000001</cx:pt>
          <cx:pt idx="48897">1.6699999999999999</cx:pt>
          <cx:pt idx="48898">2</cx:pt>
          <cx:pt idx="48899">2</cx:pt>
          <cx:pt idx="48900">2.3300000000000001</cx:pt>
          <cx:pt idx="48901">3</cx:pt>
          <cx:pt idx="48902">2</cx:pt>
          <cx:pt idx="48903">2</cx:pt>
          <cx:pt idx="48904">1.6699999999999999</cx:pt>
          <cx:pt idx="48905">2.6699999999999999</cx:pt>
          <cx:pt idx="48906">2</cx:pt>
          <cx:pt idx="48907">2</cx:pt>
          <cx:pt idx="48908">1.3300000000000001</cx:pt>
          <cx:pt idx="48909">2.6699999999999999</cx:pt>
          <cx:pt idx="48910">1.6699999999999999</cx:pt>
          <cx:pt idx="48911">2.3300000000000001</cx:pt>
          <cx:pt idx="48912">2</cx:pt>
          <cx:pt idx="48913">2.6699999999999999</cx:pt>
          <cx:pt idx="48914">2.6699999999999999</cx:pt>
          <cx:pt idx="48915">2</cx:pt>
          <cx:pt idx="48916">2.3300000000000001</cx:pt>
          <cx:pt idx="48917">2</cx:pt>
          <cx:pt idx="48918">2.3300000000000001</cx:pt>
          <cx:pt idx="48919">2.6699999999999999</cx:pt>
          <cx:pt idx="48920">2.3300000000000001</cx:pt>
          <cx:pt idx="48921">2.3300000000000001</cx:pt>
          <cx:pt idx="48922">1.6699999999999999</cx:pt>
          <cx:pt idx="48923">2</cx:pt>
          <cx:pt idx="48924">1.6699999999999999</cx:pt>
          <cx:pt idx="48925">2</cx:pt>
          <cx:pt idx="48926">1</cx:pt>
          <cx:pt idx="48927">1.6699999999999999</cx:pt>
          <cx:pt idx="48928">2.6699999999999999</cx:pt>
          <cx:pt idx="48929">2.3300000000000001</cx:pt>
          <cx:pt idx="48930">2.6699999999999999</cx:pt>
          <cx:pt idx="48931">3</cx:pt>
          <cx:pt idx="48932">2.3300000000000001</cx:pt>
          <cx:pt idx="48933">2.3300000000000001</cx:pt>
          <cx:pt idx="48934">3</cx:pt>
          <cx:pt idx="48935">3</cx:pt>
          <cx:pt idx="48936">2</cx:pt>
          <cx:pt idx="48937">1.3300000000000001</cx:pt>
          <cx:pt idx="48938">2.3300000000000001</cx:pt>
          <cx:pt idx="48939">2.6699999999999999</cx:pt>
          <cx:pt idx="48940">3</cx:pt>
          <cx:pt idx="48941">2.3300000000000001</cx:pt>
          <cx:pt idx="48942">2.3300000000000001</cx:pt>
          <cx:pt idx="48943">1.6699999999999999</cx:pt>
          <cx:pt idx="48944">1</cx:pt>
          <cx:pt idx="48945">1.6699999999999999</cx:pt>
          <cx:pt idx="48946">3</cx:pt>
          <cx:pt idx="48947">3</cx:pt>
          <cx:pt idx="48948">2.6699999999999999</cx:pt>
          <cx:pt idx="48949">2</cx:pt>
          <cx:pt idx="48950">2.5</cx:pt>
          <cx:pt idx="48951">2.3300000000000001</cx:pt>
          <cx:pt idx="48952">2</cx:pt>
          <cx:pt idx="48953">2</cx:pt>
          <cx:pt idx="48954">2.6699999999999999</cx:pt>
          <cx:pt idx="48955">2</cx:pt>
          <cx:pt idx="48956">2.6699999999999999</cx:pt>
          <cx:pt idx="48957">2.3300000000000001</cx:pt>
          <cx:pt idx="48958">2.3300000000000001</cx:pt>
          <cx:pt idx="48959">3</cx:pt>
          <cx:pt idx="48960">3</cx:pt>
          <cx:pt idx="48961">1.6699999999999999</cx:pt>
          <cx:pt idx="48962">2.5</cx:pt>
          <cx:pt idx="48963">2.6699999999999999</cx:pt>
          <cx:pt idx="48964">1.6699999999999999</cx:pt>
          <cx:pt idx="48965">2</cx:pt>
          <cx:pt idx="48966">2.3300000000000001</cx:pt>
          <cx:pt idx="48967">2.3300000000000001</cx:pt>
          <cx:pt idx="48968">2.3300000000000001</cx:pt>
          <cx:pt idx="48969">2.3300000000000001</cx:pt>
          <cx:pt idx="48970">1.3300000000000001</cx:pt>
          <cx:pt idx="48971">2</cx:pt>
          <cx:pt idx="48972">1.3300000000000001</cx:pt>
          <cx:pt idx="48973">1.3300000000000001</cx:pt>
          <cx:pt idx="48974">2.6699999999999999</cx:pt>
          <cx:pt idx="48975">2.3300000000000001</cx:pt>
          <cx:pt idx="48976">2.3300000000000001</cx:pt>
          <cx:pt idx="48977">1.6699999999999999</cx:pt>
          <cx:pt idx="48978">1.3300000000000001</cx:pt>
          <cx:pt idx="48979">2</cx:pt>
          <cx:pt idx="48980">2</cx:pt>
          <cx:pt idx="48981">2.3300000000000001</cx:pt>
          <cx:pt idx="48982">3</cx:pt>
          <cx:pt idx="48983">2.3300000000000001</cx:pt>
          <cx:pt idx="48984">2.3300000000000001</cx:pt>
          <cx:pt idx="48985">1.665</cx:pt>
          <cx:pt idx="48986">1</cx:pt>
          <cx:pt idx="48987">2.3300000000000001</cx:pt>
          <cx:pt idx="48988">1.6699999999999999</cx:pt>
          <cx:pt idx="48989">3</cx:pt>
          <cx:pt idx="48990">2</cx:pt>
          <cx:pt idx="48991">2.6699999999999999</cx:pt>
          <cx:pt idx="48992">2.3300000000000001</cx:pt>
          <cx:pt idx="48993">2.6699999999999999</cx:pt>
          <cx:pt idx="48994">3</cx:pt>
          <cx:pt idx="48995">2.3300000000000001</cx:pt>
          <cx:pt idx="48996">2.6699999999999999</cx:pt>
          <cx:pt idx="48997">2.3300000000000001</cx:pt>
          <cx:pt idx="48998">3</cx:pt>
          <cx:pt idx="48999">2</cx:pt>
          <cx:pt idx="49000">1.3300000000000001</cx:pt>
          <cx:pt idx="49001">2.3300000000000001</cx:pt>
          <cx:pt idx="49002">2</cx:pt>
          <cx:pt idx="49003">2.835</cx:pt>
          <cx:pt idx="49004">2.3300000000000001</cx:pt>
          <cx:pt idx="49005">2.3333333333333335</cx:pt>
          <cx:pt idx="49006">1.3300000000000001</cx:pt>
          <cx:pt idx="49007">3</cx:pt>
          <cx:pt idx="49008">2.6699999999999999</cx:pt>
          <cx:pt idx="49009">2.6699999999999999</cx:pt>
          <cx:pt idx="49010">2</cx:pt>
          <cx:pt idx="49011">1.3300000000000001</cx:pt>
          <cx:pt idx="49012">2.6699999999999999</cx:pt>
          <cx:pt idx="49013">2.5</cx:pt>
          <cx:pt idx="49014">2.3300000000000001</cx:pt>
          <cx:pt idx="49015">2.3300000000000001</cx:pt>
          <cx:pt idx="49016">1.6699999999999999</cx:pt>
          <cx:pt idx="49017">2.6699999999999999</cx:pt>
          <cx:pt idx="49018">2.3300000000000001</cx:pt>
          <cx:pt idx="49019">3</cx:pt>
          <cx:pt idx="49020">2</cx:pt>
          <cx:pt idx="49021">2.6699999999999999</cx:pt>
          <cx:pt idx="49022">1.3300000000000001</cx:pt>
          <cx:pt idx="49023">2.3300000000000001</cx:pt>
          <cx:pt idx="49024">1.6699999999999999</cx:pt>
          <cx:pt idx="49025">2</cx:pt>
          <cx:pt idx="49026">3</cx:pt>
          <cx:pt idx="49027">1.6699999999999999</cx:pt>
          <cx:pt idx="49028">2.3300000000000001</cx:pt>
          <cx:pt idx="49029">2</cx:pt>
          <cx:pt idx="49030">2.3300000000000001</cx:pt>
          <cx:pt idx="49031">2.3300000000000001</cx:pt>
          <cx:pt idx="49032">1.3300000000000001</cx:pt>
          <cx:pt idx="49033">1.3300000000000001</cx:pt>
          <cx:pt idx="49034">2.6699999999999999</cx:pt>
          <cx:pt idx="49035">2</cx:pt>
          <cx:pt idx="49036">1.6699999999999999</cx:pt>
          <cx:pt idx="49037">3</cx:pt>
          <cx:pt idx="49038">2.3300000000000001</cx:pt>
          <cx:pt idx="49039">1.6699999999999999</cx:pt>
          <cx:pt idx="49040">2</cx:pt>
          <cx:pt idx="49041">1.3300000000000001</cx:pt>
          <cx:pt idx="49042">1.6699999999999999</cx:pt>
          <cx:pt idx="49043">3</cx:pt>
          <cx:pt idx="49044">1.665</cx:pt>
          <cx:pt idx="49045">2.6699999999999999</cx:pt>
          <cx:pt idx="49046">2</cx:pt>
          <cx:pt idx="49047">2.3300000000000001</cx:pt>
          <cx:pt idx="49048">1.6699999999999999</cx:pt>
          <cx:pt idx="49049">1.6699999999999999</cx:pt>
          <cx:pt idx="49050">1.6699999999999999</cx:pt>
          <cx:pt idx="49051">2.3300000000000001</cx:pt>
          <cx:pt idx="49052">3</cx:pt>
          <cx:pt idx="49053">2.3300000000000001</cx:pt>
          <cx:pt idx="49054">1.6699999999999999</cx:pt>
          <cx:pt idx="49055">2.3300000000000001</cx:pt>
          <cx:pt idx="49056">1.3300000000000001</cx:pt>
          <cx:pt idx="49057">3</cx:pt>
          <cx:pt idx="49058">2</cx:pt>
          <cx:pt idx="49059">2</cx:pt>
          <cx:pt idx="49060">2</cx:pt>
          <cx:pt idx="49061">2.6699999999999999</cx:pt>
          <cx:pt idx="49062">2.6699999999999999</cx:pt>
          <cx:pt idx="49063">2.6699999999999999</cx:pt>
          <cx:pt idx="49064">3</cx:pt>
          <cx:pt idx="49065">2.3300000000000001</cx:pt>
          <cx:pt idx="49066">2.6699999999999999</cx:pt>
          <cx:pt idx="49067">2.3300000000000001</cx:pt>
          <cx:pt idx="49068">2</cx:pt>
          <cx:pt idx="49069">2</cx:pt>
          <cx:pt idx="49070">2.3300000000000001</cx:pt>
          <cx:pt idx="49071">1.3300000000000001</cx:pt>
          <cx:pt idx="49072">2.3300000000000001</cx:pt>
          <cx:pt idx="49073">2</cx:pt>
          <cx:pt idx="49074">2.6699999999999999</cx:pt>
          <cx:pt idx="49075">1.6699999999999999</cx:pt>
          <cx:pt idx="49076">1.6699999999999999</cx:pt>
          <cx:pt idx="49077">2</cx:pt>
          <cx:pt idx="49078">2.3300000000000001</cx:pt>
          <cx:pt idx="49079">2</cx:pt>
          <cx:pt idx="49080">2</cx:pt>
          <cx:pt idx="49081">3</cx:pt>
          <cx:pt idx="49082">2.3300000000000001</cx:pt>
          <cx:pt idx="49083">3</cx:pt>
          <cx:pt idx="49084">1.6699999999999999</cx:pt>
          <cx:pt idx="49085">2.6699999999999999</cx:pt>
          <cx:pt idx="49086">2.3300000000000001</cx:pt>
          <cx:pt idx="49087">2</cx:pt>
          <cx:pt idx="49088">1.6699999999999999</cx:pt>
          <cx:pt idx="49089">2</cx:pt>
          <cx:pt idx="49090">1</cx:pt>
          <cx:pt idx="49091">1.3300000000000001</cx:pt>
          <cx:pt idx="49092">2.3300000000000001</cx:pt>
          <cx:pt idx="49093">2</cx:pt>
          <cx:pt idx="49094">2.3300000000000001</cx:pt>
          <cx:pt idx="49095">3</cx:pt>
          <cx:pt idx="49096">2.6699999999999999</cx:pt>
          <cx:pt idx="49097">2</cx:pt>
          <cx:pt idx="49098">3</cx:pt>
          <cx:pt idx="49099">2.6699999999999999</cx:pt>
          <cx:pt idx="49100">2</cx:pt>
          <cx:pt idx="49101">2.3300000000000001</cx:pt>
          <cx:pt idx="49102">3</cx:pt>
          <cx:pt idx="49103">2</cx:pt>
          <cx:pt idx="49104">2</cx:pt>
          <cx:pt idx="49105">2</cx:pt>
          <cx:pt idx="49106">3</cx:pt>
          <cx:pt idx="49107">2.6699999999999999</cx:pt>
          <cx:pt idx="49108">2.6699999999999999</cx:pt>
          <cx:pt idx="49109">2.3300000000000001</cx:pt>
          <cx:pt idx="49110">2.3300000000000001</cx:pt>
          <cx:pt idx="49111">2.6699999999999999</cx:pt>
          <cx:pt idx="49112">3</cx:pt>
          <cx:pt idx="49113">2.3300000000000001</cx:pt>
          <cx:pt idx="49114">3</cx:pt>
          <cx:pt idx="49115">2.3300000000000001</cx:pt>
          <cx:pt idx="49116">2.6699999999999999</cx:pt>
          <cx:pt idx="49117">3</cx:pt>
          <cx:pt idx="49118">1.5</cx:pt>
          <cx:pt idx="49119">2.3300000000000001</cx:pt>
          <cx:pt idx="49120">2</cx:pt>
          <cx:pt idx="49121">1.6699999999999999</cx:pt>
          <cx:pt idx="49122">2</cx:pt>
          <cx:pt idx="49123">3</cx:pt>
          <cx:pt idx="49124">3</cx:pt>
          <cx:pt idx="49125">3</cx:pt>
          <cx:pt idx="49126">2.6699999999999999</cx:pt>
          <cx:pt idx="49127">2.3300000000000001</cx:pt>
          <cx:pt idx="49128">2</cx:pt>
          <cx:pt idx="49129">2.3300000000000001</cx:pt>
          <cx:pt idx="49130">1.6699999999999999</cx:pt>
          <cx:pt idx="49131">2.6699999999999999</cx:pt>
          <cx:pt idx="49132">2.3300000000000001</cx:pt>
          <cx:pt idx="49133">1</cx:pt>
          <cx:pt idx="49134">2.6699999999999999</cx:pt>
          <cx:pt idx="49135">2</cx:pt>
          <cx:pt idx="49136">2.3300000000000001</cx:pt>
          <cx:pt idx="49137">1.6699999999999999</cx:pt>
          <cx:pt idx="49138">1.6699999999999999</cx:pt>
          <cx:pt idx="49139">2.3300000000000001</cx:pt>
          <cx:pt idx="49140">3</cx:pt>
          <cx:pt idx="49141">2.6699999999999999</cx:pt>
          <cx:pt idx="49142">3</cx:pt>
          <cx:pt idx="49143">2</cx:pt>
          <cx:pt idx="49144">1.3300000000000001</cx:pt>
          <cx:pt idx="49145">2.6699999999999999</cx:pt>
          <cx:pt idx="49146">1.6699999999999999</cx:pt>
          <cx:pt idx="49147">2</cx:pt>
          <cx:pt idx="49148">1.6699999999999999</cx:pt>
          <cx:pt idx="49149">2</cx:pt>
          <cx:pt idx="49150">2.6699999999999999</cx:pt>
          <cx:pt idx="49151">2.3300000000000001</cx:pt>
          <cx:pt idx="49152">2.6699999999999999</cx:pt>
          <cx:pt idx="49153">2</cx:pt>
          <cx:pt idx="49154">2.3300000000000001</cx:pt>
          <cx:pt idx="49155">2.6699999999999999</cx:pt>
          <cx:pt idx="49156">2</cx:pt>
          <cx:pt idx="49157">2.3300000000000001</cx:pt>
          <cx:pt idx="49158">2.3300000000000001</cx:pt>
          <cx:pt idx="49159">2.3300000000000001</cx:pt>
          <cx:pt idx="49160">2</cx:pt>
          <cx:pt idx="49161">2</cx:pt>
          <cx:pt idx="49162">2.165</cx:pt>
          <cx:pt idx="49163">2.6699999999999999</cx:pt>
          <cx:pt idx="49164">2</cx:pt>
          <cx:pt idx="49165">2.6699999999999999</cx:pt>
          <cx:pt idx="49166">2</cx:pt>
          <cx:pt idx="49167">1.6699999999999999</cx:pt>
          <cx:pt idx="49168">2</cx:pt>
          <cx:pt idx="49169">2.3300000000000001</cx:pt>
          <cx:pt idx="49170">2.3300000000000001</cx:pt>
          <cx:pt idx="49171">2.6699999999999999</cx:pt>
          <cx:pt idx="49172">2.6699999999999999</cx:pt>
          <cx:pt idx="49173">2.6699999999999999</cx:pt>
          <cx:pt idx="49174">1.3300000000000001</cx:pt>
          <cx:pt idx="49175">1</cx:pt>
          <cx:pt idx="49176">2.3300000000000001</cx:pt>
          <cx:pt idx="49177">2.6699999999999999</cx:pt>
          <cx:pt idx="49178">2.3300000000000001</cx:pt>
          <cx:pt idx="49179">3</cx:pt>
          <cx:pt idx="49180">2</cx:pt>
          <cx:pt idx="49181">2.6699999999999999</cx:pt>
          <cx:pt idx="49182">1.6699999999999999</cx:pt>
          <cx:pt idx="49183">2.6699999999999999</cx:pt>
          <cx:pt idx="49184">2.3300000000000001</cx:pt>
          <cx:pt idx="49185">2.6699999999999999</cx:pt>
          <cx:pt idx="49186">2.6699999999999999</cx:pt>
          <cx:pt idx="49187">1.3300000000000001</cx:pt>
          <cx:pt idx="49188">1.3300000000000001</cx:pt>
          <cx:pt idx="49189">2</cx:pt>
          <cx:pt idx="49190">2.3300000000000001</cx:pt>
          <cx:pt idx="49191">2</cx:pt>
          <cx:pt idx="49192">2.6699999999999999</cx:pt>
          <cx:pt idx="49193">3</cx:pt>
          <cx:pt idx="49194">1.6699999999999999</cx:pt>
          <cx:pt idx="49195">1.6699999999999999</cx:pt>
          <cx:pt idx="49196">3</cx:pt>
          <cx:pt idx="49197">2.3300000000000001</cx:pt>
          <cx:pt idx="49198">2</cx:pt>
          <cx:pt idx="49199">2.3300000000000001</cx:pt>
          <cx:pt idx="49200">2.6699999999999999</cx:pt>
          <cx:pt idx="49201">2.6699999999999999</cx:pt>
          <cx:pt idx="49202">2.5</cx:pt>
          <cx:pt idx="49203">1.6699999999999999</cx:pt>
          <cx:pt idx="49204">2.3300000000000001</cx:pt>
          <cx:pt idx="49205">2.6699999999999999</cx:pt>
          <cx:pt idx="49206">2.3300000000000001</cx:pt>
          <cx:pt idx="49207">3</cx:pt>
          <cx:pt idx="49208">2.6699999999999999</cx:pt>
          <cx:pt idx="49209">3</cx:pt>
          <cx:pt idx="49210">2.6699999999999999</cx:pt>
          <cx:pt idx="49211">2.3300000000000001</cx:pt>
          <cx:pt idx="49212">1.6699999999999999</cx:pt>
          <cx:pt idx="49213">1.6699999999999999</cx:pt>
          <cx:pt idx="49214">2.6699999999999999</cx:pt>
          <cx:pt idx="49215">1.6699999999999999</cx:pt>
          <cx:pt idx="49216">2</cx:pt>
          <cx:pt idx="49217">2</cx:pt>
          <cx:pt idx="49218">2.6699999999999999</cx:pt>
          <cx:pt idx="49219">1.6699999999999999</cx:pt>
          <cx:pt idx="49220">3</cx:pt>
          <cx:pt idx="49221">2.3300000000000001</cx:pt>
          <cx:pt idx="49222">2.3300000000000001</cx:pt>
          <cx:pt idx="49223">2.3300000000000001</cx:pt>
          <cx:pt idx="49224">1.3300000000000001</cx:pt>
          <cx:pt idx="49225">2.3300000000000001</cx:pt>
          <cx:pt idx="49226">2.6699999999999999</cx:pt>
          <cx:pt idx="49227">1</cx:pt>
          <cx:pt idx="49228">2.3300000000000001</cx:pt>
          <cx:pt idx="49229">2.6699999999999999</cx:pt>
          <cx:pt idx="49230">2</cx:pt>
          <cx:pt idx="49231">2.6699999999999999</cx:pt>
          <cx:pt idx="49232">1</cx:pt>
          <cx:pt idx="49233">2</cx:pt>
          <cx:pt idx="49234">1.6699999999999999</cx:pt>
          <cx:pt idx="49235">2</cx:pt>
          <cx:pt idx="49236">2.6699999999999999</cx:pt>
          <cx:pt idx="49237">2</cx:pt>
          <cx:pt idx="49238">2.3300000000000001</cx:pt>
          <cx:pt idx="49239">2</cx:pt>
          <cx:pt idx="49240">2</cx:pt>
          <cx:pt idx="49241">1.3300000000000001</cx:pt>
          <cx:pt idx="49242">2.3300000000000001</cx:pt>
          <cx:pt idx="49243">2.6699999999999999</cx:pt>
          <cx:pt idx="49244">3</cx:pt>
          <cx:pt idx="49245">1.6699999999999999</cx:pt>
          <cx:pt idx="49246">2.6699999999999999</cx:pt>
          <cx:pt idx="49247">2.3300000000000001</cx:pt>
          <cx:pt idx="49248">1.6699999999999999</cx:pt>
          <cx:pt idx="49249">2.3300000000000001</cx:pt>
          <cx:pt idx="49250">2.6699999999999999</cx:pt>
          <cx:pt idx="49251">2.3300000000000001</cx:pt>
          <cx:pt idx="49252">2.3300000000000001</cx:pt>
          <cx:pt idx="49253">2.6699999999999999</cx:pt>
          <cx:pt idx="49254">2.3300000000000001</cx:pt>
          <cx:pt idx="49255">2.3300000000000001</cx:pt>
          <cx:pt idx="49256">1.3300000000000001</cx:pt>
          <cx:pt idx="49257">2.6699999999999999</cx:pt>
          <cx:pt idx="49258">2.6699999999999999</cx:pt>
          <cx:pt idx="49259">2.3300000000000001</cx:pt>
          <cx:pt idx="49260">2.3300000000000001</cx:pt>
          <cx:pt idx="49261">2.6699999999999999</cx:pt>
          <cx:pt idx="49262">2.6699999999999999</cx:pt>
          <cx:pt idx="49263">2</cx:pt>
          <cx:pt idx="49264">3</cx:pt>
          <cx:pt idx="49265">2.6699999999999999</cx:pt>
          <cx:pt idx="49266">3</cx:pt>
          <cx:pt idx="49267">2.3300000000000001</cx:pt>
          <cx:pt idx="49268">2</cx:pt>
          <cx:pt idx="49269">2</cx:pt>
          <cx:pt idx="49270">1.3300000000000001</cx:pt>
          <cx:pt idx="49271">2</cx:pt>
          <cx:pt idx="49272">1</cx:pt>
          <cx:pt idx="49273">3</cx:pt>
          <cx:pt idx="49274">2.5</cx:pt>
          <cx:pt idx="49275">2</cx:pt>
          <cx:pt idx="49276">1.3300000000000001</cx:pt>
          <cx:pt idx="49277">2</cx:pt>
          <cx:pt idx="49278">1</cx:pt>
          <cx:pt idx="49279">2.6699999999999999</cx:pt>
          <cx:pt idx="49280">1.6699999999999999</cx:pt>
          <cx:pt idx="49281">2.3300000000000001</cx:pt>
          <cx:pt idx="49282">2.6699999999999999</cx:pt>
          <cx:pt idx="49283">2</cx:pt>
          <cx:pt idx="49284">1.3300000000000001</cx:pt>
          <cx:pt idx="49285">1</cx:pt>
          <cx:pt idx="49286">2.3300000000000001</cx:pt>
          <cx:pt idx="49287">1.6699999999999999</cx:pt>
          <cx:pt idx="49288">1.6699999999999999</cx:pt>
          <cx:pt idx="49289">2.3300000000000001</cx:pt>
          <cx:pt idx="49290">3</cx:pt>
          <cx:pt idx="49291">2.3300000000000001</cx:pt>
          <cx:pt idx="49292">2.3300000000000001</cx:pt>
          <cx:pt idx="49293">1.3300000000000001</cx:pt>
          <cx:pt idx="49294">2</cx:pt>
          <cx:pt idx="49295">2.3300000000000001</cx:pt>
          <cx:pt idx="49296">3</cx:pt>
          <cx:pt idx="49297">2.6699999999999999</cx:pt>
          <cx:pt idx="49298">2</cx:pt>
          <cx:pt idx="49299">2</cx:pt>
          <cx:pt idx="49300">3</cx:pt>
          <cx:pt idx="49301">2</cx:pt>
          <cx:pt idx="49302">1.8899999999999999</cx:pt>
          <cx:pt idx="49303">2.3300000000000001</cx:pt>
          <cx:pt idx="49304">2.3300000000000001</cx:pt>
          <cx:pt idx="49305">1.6699999999999999</cx:pt>
          <cx:pt idx="49306">2</cx:pt>
          <cx:pt idx="49307">2.6699999999999999</cx:pt>
          <cx:pt idx="49308">1.6699999999999999</cx:pt>
          <cx:pt idx="49309">2.6699999999999999</cx:pt>
          <cx:pt idx="49310">2</cx:pt>
          <cx:pt idx="49311">2.6699999999999999</cx:pt>
          <cx:pt idx="49312">2</cx:pt>
          <cx:pt idx="49313">1.6699999999999999</cx:pt>
          <cx:pt idx="49314">2</cx:pt>
          <cx:pt idx="49315">2</cx:pt>
          <cx:pt idx="49316">2.3300000000000001</cx:pt>
          <cx:pt idx="49317">3</cx:pt>
          <cx:pt idx="49318">1</cx:pt>
          <cx:pt idx="49319">1.3300000000000001</cx:pt>
          <cx:pt idx="49320">2</cx:pt>
          <cx:pt idx="49321">2</cx:pt>
          <cx:pt idx="49322">1.3300000000000001</cx:pt>
          <cx:pt idx="49323">1.3300000000000001</cx:pt>
          <cx:pt idx="49324">2.3300000000000001</cx:pt>
          <cx:pt idx="49325">2.3300000000000001</cx:pt>
          <cx:pt idx="49326">2.6699999999999999</cx:pt>
          <cx:pt idx="49327">2</cx:pt>
          <cx:pt idx="49328">1.6699999999999999</cx:pt>
          <cx:pt idx="49329">3</cx:pt>
          <cx:pt idx="49330">1.6699999999999999</cx:pt>
          <cx:pt idx="49331">2</cx:pt>
          <cx:pt idx="49332">1</cx:pt>
          <cx:pt idx="49333">1.6699999999999999</cx:pt>
          <cx:pt idx="49334">2.3300000000000001</cx:pt>
          <cx:pt idx="49335">2.3300000000000001</cx:pt>
          <cx:pt idx="49336">2.3300000000000001</cx:pt>
          <cx:pt idx="49337">2.6699999999999999</cx:pt>
          <cx:pt idx="49338">3</cx:pt>
          <cx:pt idx="49339">1.3300000000000001</cx:pt>
          <cx:pt idx="49340">2.3300000000000001</cx:pt>
          <cx:pt idx="49341">2.3300000000000001</cx:pt>
          <cx:pt idx="49342">1</cx:pt>
          <cx:pt idx="49343">2.3300000000000001</cx:pt>
          <cx:pt idx="49344">2</cx:pt>
          <cx:pt idx="49345">2</cx:pt>
          <cx:pt idx="49346">2.6699999999999999</cx:pt>
          <cx:pt idx="49347">2</cx:pt>
          <cx:pt idx="49348">1.6699999999999999</cx:pt>
          <cx:pt idx="49349">2.3300000000000001</cx:pt>
          <cx:pt idx="49350">2.3300000000000001</cx:pt>
          <cx:pt idx="49351">1</cx:pt>
          <cx:pt idx="49352">3</cx:pt>
          <cx:pt idx="49353">3</cx:pt>
          <cx:pt idx="49354">1</cx:pt>
          <cx:pt idx="49355">2</cx:pt>
          <cx:pt idx="49356">2.6699999999999999</cx:pt>
          <cx:pt idx="49357">3</cx:pt>
          <cx:pt idx="49358">2.3300000000000001</cx:pt>
          <cx:pt idx="49359">3</cx:pt>
          <cx:pt idx="49360">2.3300000000000001</cx:pt>
          <cx:pt idx="49361">2.3300000000000001</cx:pt>
          <cx:pt idx="49362">3</cx:pt>
          <cx:pt idx="49363">2.6699999999999999</cx:pt>
          <cx:pt idx="49364">2.3300000000000001</cx:pt>
          <cx:pt idx="49365">1</cx:pt>
          <cx:pt idx="49366">1.6699999999999999</cx:pt>
          <cx:pt idx="49367">1.6699999999999999</cx:pt>
          <cx:pt idx="49368">3</cx:pt>
          <cx:pt idx="49369">2.6699999999999999</cx:pt>
          <cx:pt idx="49370">2</cx:pt>
          <cx:pt idx="49371">2</cx:pt>
          <cx:pt idx="49372">2.3300000000000001</cx:pt>
          <cx:pt idx="49373">2.6699999999999999</cx:pt>
          <cx:pt idx="49374">3</cx:pt>
          <cx:pt idx="49375">2</cx:pt>
          <cx:pt idx="49376">2</cx:pt>
          <cx:pt idx="49377">2.6699999999999999</cx:pt>
          <cx:pt idx="49378">2.6699999999999999</cx:pt>
          <cx:pt idx="49379">2.3300000000000001</cx:pt>
          <cx:pt idx="49380">2</cx:pt>
          <cx:pt idx="49381">1</cx:pt>
          <cx:pt idx="49382">2</cx:pt>
          <cx:pt idx="49383">2</cx:pt>
          <cx:pt idx="49384">3</cx:pt>
          <cx:pt idx="49385">1.6699999999999999</cx:pt>
          <cx:pt idx="49386">3</cx:pt>
          <cx:pt idx="49387">2.6699999999999999</cx:pt>
          <cx:pt idx="49388">2.3300000000000001</cx:pt>
          <cx:pt idx="49389">1.6699999999999999</cx:pt>
          <cx:pt idx="49390">2.3300000000000001</cx:pt>
          <cx:pt idx="49391">1.6699999999999999</cx:pt>
          <cx:pt idx="49392">2</cx:pt>
          <cx:pt idx="49393">1.6699999999999999</cx:pt>
          <cx:pt idx="49394">2.3300000000000001</cx:pt>
          <cx:pt idx="49395">2</cx:pt>
          <cx:pt idx="49396">2.6699999999999999</cx:pt>
          <cx:pt idx="49397">1.6699999999999999</cx:pt>
          <cx:pt idx="49398">2.3300000000000001</cx:pt>
          <cx:pt idx="49399">2.6699999999999999</cx:pt>
          <cx:pt idx="49400">2.3300000000000001</cx:pt>
          <cx:pt idx="49401">2.3300000000000001</cx:pt>
          <cx:pt idx="49402">2.3300000000000001</cx:pt>
          <cx:pt idx="49403">1.3300000000000001</cx:pt>
          <cx:pt idx="49404">2</cx:pt>
          <cx:pt idx="49405">1</cx:pt>
          <cx:pt idx="49406">1.3300000000000001</cx:pt>
          <cx:pt idx="49407">3</cx:pt>
          <cx:pt idx="49408">2</cx:pt>
          <cx:pt idx="49409">2.165</cx:pt>
          <cx:pt idx="49410">2</cx:pt>
          <cx:pt idx="49411">1.3300000000000001</cx:pt>
          <cx:pt idx="49412">3</cx:pt>
          <cx:pt idx="49413">2.3300000000000001</cx:pt>
          <cx:pt idx="49414">2.6699999999999999</cx:pt>
          <cx:pt idx="49415">2.6699999999999999</cx:pt>
          <cx:pt idx="49416">3</cx:pt>
          <cx:pt idx="49417">1.6699999999999999</cx:pt>
          <cx:pt idx="49418">3</cx:pt>
          <cx:pt idx="49419">1.6699999999999999</cx:pt>
          <cx:pt idx="49420">2.3300000000000001</cx:pt>
          <cx:pt idx="49421">3</cx:pt>
          <cx:pt idx="49422">2.3300000000000001</cx:pt>
          <cx:pt idx="49423">1.3300000000000001</cx:pt>
          <cx:pt idx="49424">2.3300000000000001</cx:pt>
          <cx:pt idx="49425">2.3300000000000001</cx:pt>
          <cx:pt idx="49426">1.6699999999999999</cx:pt>
          <cx:pt idx="49427">2.3300000000000001</cx:pt>
          <cx:pt idx="49428">2.3300000000000001</cx:pt>
          <cx:pt idx="49429">2.3300000000000001</cx:pt>
          <cx:pt idx="49430">1.6699999999999999</cx:pt>
          <cx:pt idx="49431">2.3300000000000001</cx:pt>
          <cx:pt idx="49432">2</cx:pt>
          <cx:pt idx="49433">2.3300000000000001</cx:pt>
          <cx:pt idx="49434">3</cx:pt>
          <cx:pt idx="49435">1.6699999999999999</cx:pt>
          <cx:pt idx="49436">2.3300000000000001</cx:pt>
          <cx:pt idx="49437">3</cx:pt>
          <cx:pt idx="49438">2</cx:pt>
          <cx:pt idx="49439">2.3300000000000001</cx:pt>
          <cx:pt idx="49440">3</cx:pt>
          <cx:pt idx="49441">2</cx:pt>
          <cx:pt idx="49442">3</cx:pt>
          <cx:pt idx="49443">2.3300000000000001</cx:pt>
          <cx:pt idx="49444">1.3300000000000001</cx:pt>
          <cx:pt idx="49445">2</cx:pt>
          <cx:pt idx="49446">3</cx:pt>
          <cx:pt idx="49447">2.6699999999999999</cx:pt>
          <cx:pt idx="49448">3</cx:pt>
          <cx:pt idx="49449">2</cx:pt>
          <cx:pt idx="49450">1.6699999999999999</cx:pt>
          <cx:pt idx="49451">2</cx:pt>
          <cx:pt idx="49452">2</cx:pt>
          <cx:pt idx="49453">2.3300000000000001</cx:pt>
          <cx:pt idx="49454">1.6699999999999999</cx:pt>
          <cx:pt idx="49455">2.6699999999999999</cx:pt>
          <cx:pt idx="49456">2</cx:pt>
          <cx:pt idx="49457">2</cx:pt>
          <cx:pt idx="49458">3</cx:pt>
          <cx:pt idx="49459">2.6699999999999999</cx:pt>
          <cx:pt idx="49460">1.6699999999999999</cx:pt>
          <cx:pt idx="49461">2</cx:pt>
          <cx:pt idx="49462">2.6699999999999999</cx:pt>
          <cx:pt idx="49463">3</cx:pt>
          <cx:pt idx="49464">1.3300000000000001</cx:pt>
          <cx:pt idx="49465">2.3300000000000001</cx:pt>
          <cx:pt idx="49466">1.3300000000000001</cx:pt>
          <cx:pt idx="49467">2.6699999999999999</cx:pt>
          <cx:pt idx="49468">2.5</cx:pt>
          <cx:pt idx="49469">2.6699999999999999</cx:pt>
          <cx:pt idx="49470">2.3300000000000001</cx:pt>
          <cx:pt idx="49471">1</cx:pt>
          <cx:pt idx="49472">2.6699999999999999</cx:pt>
          <cx:pt idx="49473">2</cx:pt>
          <cx:pt idx="49474">2.3300000000000001</cx:pt>
          <cx:pt idx="49475">3</cx:pt>
          <cx:pt idx="49476">2</cx:pt>
          <cx:pt idx="49477">2.6699999999999999</cx:pt>
          <cx:pt idx="49478">2.3300000000000001</cx:pt>
          <cx:pt idx="49479">2.6699999999999999</cx:pt>
          <cx:pt idx="49480">2.6699999999999999</cx:pt>
          <cx:pt idx="49481">1.6699999999999999</cx:pt>
          <cx:pt idx="49482">3</cx:pt>
          <cx:pt idx="49483">1.665</cx:pt>
          <cx:pt idx="49484">1.6699999999999999</cx:pt>
          <cx:pt idx="49485">1.6699999999999999</cx:pt>
          <cx:pt idx="49486">3</cx:pt>
          <cx:pt idx="49487">1.6699999999999999</cx:pt>
          <cx:pt idx="49488">3</cx:pt>
          <cx:pt idx="49489">1.6699999999999999</cx:pt>
          <cx:pt idx="49490">1.5</cx:pt>
          <cx:pt idx="49491">2</cx:pt>
          <cx:pt idx="49492">2</cx:pt>
          <cx:pt idx="49493">1.5</cx:pt>
          <cx:pt idx="49494">2.3300000000000001</cx:pt>
          <cx:pt idx="49495">2.6699999999999999</cx:pt>
          <cx:pt idx="49496">2</cx:pt>
          <cx:pt idx="49497">2.3300000000000001</cx:pt>
          <cx:pt idx="49498">1.3300000000000001</cx:pt>
          <cx:pt idx="49499">2.25</cx:pt>
          <cx:pt idx="49500">2.3300000000000001</cx:pt>
          <cx:pt idx="49501">2.3300000000000001</cx:pt>
          <cx:pt idx="49502">2.3300000000000001</cx:pt>
          <cx:pt idx="49503">3</cx:pt>
          <cx:pt idx="49504">1.3300000000000001</cx:pt>
          <cx:pt idx="49505">1.6699999999999999</cx:pt>
          <cx:pt idx="49506">2.3300000000000001</cx:pt>
          <cx:pt idx="49507">2.3300000000000001</cx:pt>
          <cx:pt idx="49508">2.6699999999999999</cx:pt>
          <cx:pt idx="49509">2.6699999999999999</cx:pt>
          <cx:pt idx="49510">1</cx:pt>
          <cx:pt idx="49511">2.3300000000000001</cx:pt>
          <cx:pt idx="49512">2</cx:pt>
          <cx:pt idx="49513">2.3300000000000001</cx:pt>
          <cx:pt idx="49514">1.6699999999999999</cx:pt>
          <cx:pt idx="49515">2.835</cx:pt>
          <cx:pt idx="49516">2.5</cx:pt>
          <cx:pt idx="49517">1.6699999999999999</cx:pt>
          <cx:pt idx="49518">3</cx:pt>
          <cx:pt idx="49519">2.6699999999999999</cx:pt>
          <cx:pt idx="49520">1.6699999999999999</cx:pt>
          <cx:pt idx="49521">2</cx:pt>
          <cx:pt idx="49522">1.3300000000000001</cx:pt>
          <cx:pt idx="49523">2.6699999999999999</cx:pt>
          <cx:pt idx="49524">1.6699999999999999</cx:pt>
          <cx:pt idx="49525">2</cx:pt>
          <cx:pt idx="49526">1.6699999999999999</cx:pt>
          <cx:pt idx="49527">1.6699999999999999</cx:pt>
          <cx:pt idx="49528">2.3300000000000001</cx:pt>
          <cx:pt idx="49529">3</cx:pt>
          <cx:pt idx="49530">1.3300000000000001</cx:pt>
          <cx:pt idx="49531">3</cx:pt>
          <cx:pt idx="49532">2</cx:pt>
          <cx:pt idx="49533">2.3300000000000001</cx:pt>
          <cx:pt idx="49534">2.6699999999999999</cx:pt>
          <cx:pt idx="49535">2.6699999999999999</cx:pt>
          <cx:pt idx="49536">3</cx:pt>
          <cx:pt idx="49537">1.6699999999999999</cx:pt>
          <cx:pt idx="49538">3</cx:pt>
          <cx:pt idx="49539">3</cx:pt>
          <cx:pt idx="49540">3</cx:pt>
          <cx:pt idx="49541">1.6699999999999999</cx:pt>
          <cx:pt idx="49542">2.3300000000000001</cx:pt>
          <cx:pt idx="49543">1.6699999999999999</cx:pt>
          <cx:pt idx="49544">1.6699999999999999</cx:pt>
          <cx:pt idx="49545">2.335</cx:pt>
          <cx:pt idx="49546">2.6699999999999999</cx:pt>
          <cx:pt idx="49547">2.6699999999999999</cx:pt>
          <cx:pt idx="49548">2.3300000000000001</cx:pt>
          <cx:pt idx="49549">1.3300000000000001</cx:pt>
          <cx:pt idx="49550">2</cx:pt>
          <cx:pt idx="49551">1.5</cx:pt>
          <cx:pt idx="49552">2.3300000000000001</cx:pt>
          <cx:pt idx="49553">2.6699999999999999</cx:pt>
          <cx:pt idx="49554">2.6699999999999999</cx:pt>
          <cx:pt idx="49555">1.6699999999999999</cx:pt>
          <cx:pt idx="49556">2.3300000000000001</cx:pt>
          <cx:pt idx="49557">3</cx:pt>
          <cx:pt idx="49558">2.3300000000000001</cx:pt>
          <cx:pt idx="49559">2.3300000000000001</cx:pt>
          <cx:pt idx="49560">2.6699999999999999</cx:pt>
          <cx:pt idx="49561">2.6699999999999999</cx:pt>
          <cx:pt idx="49562">1.6699999999999999</cx:pt>
          <cx:pt idx="49563">2.3300000000000001</cx:pt>
          <cx:pt idx="49564">1.6699999999999999</cx:pt>
          <cx:pt idx="49565">2.3300000000000001</cx:pt>
          <cx:pt idx="49566">2.6699999999999999</cx:pt>
          <cx:pt idx="49567">2.6699999999999999</cx:pt>
          <cx:pt idx="49568">2.5</cx:pt>
          <cx:pt idx="49569">2</cx:pt>
          <cx:pt idx="49570">2</cx:pt>
          <cx:pt idx="49571">2</cx:pt>
          <cx:pt idx="49572">2.3300000000000001</cx:pt>
          <cx:pt idx="49573">2.6699999999999999</cx:pt>
          <cx:pt idx="49574">2.3300000000000001</cx:pt>
          <cx:pt idx="49575">2</cx:pt>
          <cx:pt idx="49576">2.3300000000000001</cx:pt>
          <cx:pt idx="49577">2.3300000000000001</cx:pt>
          <cx:pt idx="49578">1.3300000000000001</cx:pt>
          <cx:pt idx="49579">1.6699999999999999</cx:pt>
          <cx:pt idx="49580">2</cx:pt>
          <cx:pt idx="49581">2</cx:pt>
          <cx:pt idx="49582">2</cx:pt>
          <cx:pt idx="49583">1.6699999999999999</cx:pt>
          <cx:pt idx="49584">2.3300000000000001</cx:pt>
          <cx:pt idx="49585">1.3300000000000001</cx:pt>
          <cx:pt idx="49586">1.3300000000000001</cx:pt>
          <cx:pt idx="49587">3</cx:pt>
          <cx:pt idx="49588">2.6699999999999999</cx:pt>
          <cx:pt idx="49589">2.3300000000000001</cx:pt>
          <cx:pt idx="49590">2.3300000000000001</cx:pt>
          <cx:pt idx="49591">2.3300000000000001</cx:pt>
          <cx:pt idx="49592">2.6699999999999999</cx:pt>
          <cx:pt idx="49593">1.6699999999999999</cx:pt>
          <cx:pt idx="49594">2.6699999999999999</cx:pt>
          <cx:pt idx="49595">2.3300000000000001</cx:pt>
          <cx:pt idx="49596">3</cx:pt>
          <cx:pt idx="49597">2.3300000000000001</cx:pt>
          <cx:pt idx="49598">2.3300000000000001</cx:pt>
          <cx:pt idx="49599">3</cx:pt>
          <cx:pt idx="49600">2.6699999999999999</cx:pt>
          <cx:pt idx="49601">2</cx:pt>
          <cx:pt idx="49602">3</cx:pt>
          <cx:pt idx="49603">2.3300000000000001</cx:pt>
          <cx:pt idx="49604">2.3300000000000001</cx:pt>
          <cx:pt idx="49605">2.6699999999999999</cx:pt>
          <cx:pt idx="49606">3</cx:pt>
          <cx:pt idx="49607">1.6699999999999999</cx:pt>
          <cx:pt idx="49608">3</cx:pt>
          <cx:pt idx="49609">2</cx:pt>
          <cx:pt idx="49610">1.6699999999999999</cx:pt>
          <cx:pt idx="49611">2.3300000000000001</cx:pt>
          <cx:pt idx="49612">3</cx:pt>
          <cx:pt idx="49613">3</cx:pt>
          <cx:pt idx="49614">2.6699999999999999</cx:pt>
          <cx:pt idx="49615">2.3300000000000001</cx:pt>
          <cx:pt idx="49616">2.3300000000000001</cx:pt>
          <cx:pt idx="49617">2</cx:pt>
          <cx:pt idx="49618">3</cx:pt>
          <cx:pt idx="49619">1.6699999999999999</cx:pt>
          <cx:pt idx="49620">2</cx:pt>
          <cx:pt idx="49621">1.3300000000000001</cx:pt>
          <cx:pt idx="49622">2.3300000000000001</cx:pt>
          <cx:pt idx="49623">2.3300000000000001</cx:pt>
          <cx:pt idx="49624">1.3300000000000001</cx:pt>
          <cx:pt idx="49625">1</cx:pt>
          <cx:pt idx="49626">2.6699999999999999</cx:pt>
          <cx:pt idx="49627">2.6699999999999999</cx:pt>
          <cx:pt idx="49628">3</cx:pt>
          <cx:pt idx="49629">2.665</cx:pt>
          <cx:pt idx="49630">2.3300000000000001</cx:pt>
          <cx:pt idx="49631">3</cx:pt>
          <cx:pt idx="49632">2.3300000000000001</cx:pt>
          <cx:pt idx="49633">2.6699999999999999</cx:pt>
          <cx:pt idx="49634">2</cx:pt>
          <cx:pt idx="49635">2.3300000000000001</cx:pt>
          <cx:pt idx="49636">2.6699999999999999</cx:pt>
          <cx:pt idx="49637">2.6699999999999999</cx:pt>
          <cx:pt idx="49638">1.6699999999999999</cx:pt>
          <cx:pt idx="49639">2.3300000000000001</cx:pt>
          <cx:pt idx="49640">1.6699999999999999</cx:pt>
          <cx:pt idx="49641">2</cx:pt>
          <cx:pt idx="49642">2.6699999999999999</cx:pt>
          <cx:pt idx="49643">2</cx:pt>
          <cx:pt idx="49644">2.3300000000000001</cx:pt>
          <cx:pt idx="49645">2</cx:pt>
          <cx:pt idx="49646">2.6699999999999999</cx:pt>
          <cx:pt idx="49647">3</cx:pt>
          <cx:pt idx="49648">2.6699999999999999</cx:pt>
          <cx:pt idx="49649">3</cx:pt>
          <cx:pt idx="49650">2.3300000000000001</cx:pt>
          <cx:pt idx="49651">2.1699999999999999</cx:pt>
          <cx:pt idx="49652">1</cx:pt>
          <cx:pt idx="49653">2.3300000000000001</cx:pt>
          <cx:pt idx="49654">2</cx:pt>
          <cx:pt idx="49655">1.6699999999999999</cx:pt>
          <cx:pt idx="49656">3</cx:pt>
          <cx:pt idx="49657">1.3300000000000001</cx:pt>
          <cx:pt idx="49658">1.6699999999999999</cx:pt>
          <cx:pt idx="49659">3</cx:pt>
          <cx:pt idx="49660">3</cx:pt>
          <cx:pt idx="49661">2.335</cx:pt>
          <cx:pt idx="49662">1.5</cx:pt>
          <cx:pt idx="49663">2.3300000000000001</cx:pt>
          <cx:pt idx="49664">2.3300000000000001</cx:pt>
          <cx:pt idx="49665">3</cx:pt>
          <cx:pt idx="49666">1.6699999999999999</cx:pt>
          <cx:pt idx="49667">1.6699999999999999</cx:pt>
          <cx:pt idx="49668">2.6699999999999999</cx:pt>
          <cx:pt idx="49669">2.6699999999999999</cx:pt>
          <cx:pt idx="49670">2</cx:pt>
          <cx:pt idx="49671">2</cx:pt>
          <cx:pt idx="49672">2.6699999999999999</cx:pt>
          <cx:pt idx="49673">1.6699999999999999</cx:pt>
          <cx:pt idx="49674">2.6699999999999999</cx:pt>
          <cx:pt idx="49675">2.6699999999999999</cx:pt>
          <cx:pt idx="49676">3</cx:pt>
          <cx:pt idx="49677">2</cx:pt>
          <cx:pt idx="49678">1</cx:pt>
          <cx:pt idx="49679">3</cx:pt>
          <cx:pt idx="49680">1</cx:pt>
          <cx:pt idx="49681">2</cx:pt>
          <cx:pt idx="49682">2.6699999999999999</cx:pt>
          <cx:pt idx="49683">3</cx:pt>
          <cx:pt idx="49684">2</cx:pt>
          <cx:pt idx="49685">3</cx:pt>
          <cx:pt idx="49686">1.6699999999999999</cx:pt>
          <cx:pt idx="49687">2.6699999999999999</cx:pt>
          <cx:pt idx="49688">2.3300000000000001</cx:pt>
          <cx:pt idx="49689">2</cx:pt>
          <cx:pt idx="49690">2.6699999999999999</cx:pt>
          <cx:pt idx="49691">2.3300000000000001</cx:pt>
          <cx:pt idx="49692">2.3300000000000001</cx:pt>
          <cx:pt idx="49693">1.6699999999999999</cx:pt>
          <cx:pt idx="49694">2</cx:pt>
          <cx:pt idx="49695">2.3300000000000001</cx:pt>
          <cx:pt idx="49696">2</cx:pt>
          <cx:pt idx="49697">2</cx:pt>
          <cx:pt idx="49698">1.6699999999999999</cx:pt>
          <cx:pt idx="49699">2.3300000000000001</cx:pt>
          <cx:pt idx="49700">2.3300000000000001</cx:pt>
          <cx:pt idx="49701">2.6699999999999999</cx:pt>
          <cx:pt idx="49702">2.6699999999999999</cx:pt>
          <cx:pt idx="49703">2.6699999999999999</cx:pt>
          <cx:pt idx="49704">2.6699999999999999</cx:pt>
          <cx:pt idx="49705">2</cx:pt>
          <cx:pt idx="49706">3</cx:pt>
          <cx:pt idx="49707">2</cx:pt>
          <cx:pt idx="49708">1.3300000000000001</cx:pt>
          <cx:pt idx="49709">1</cx:pt>
          <cx:pt idx="49710">1.3300000000000001</cx:pt>
          <cx:pt idx="49711">2</cx:pt>
          <cx:pt idx="49712">2</cx:pt>
          <cx:pt idx="49713">1.6699999999999999</cx:pt>
          <cx:pt idx="49714">3</cx:pt>
          <cx:pt idx="49715">2</cx:pt>
          <cx:pt idx="49716">3</cx:pt>
          <cx:pt idx="49717">1.6699999999999999</cx:pt>
          <cx:pt idx="49718">1.835</cx:pt>
          <cx:pt idx="49719">1.6699999999999999</cx:pt>
          <cx:pt idx="49720">2.3300000000000001</cx:pt>
          <cx:pt idx="49721">1.3300000000000001</cx:pt>
          <cx:pt idx="49722">2.3300000000000001</cx:pt>
          <cx:pt idx="49723">1.6699999999999999</cx:pt>
          <cx:pt idx="49724">2</cx:pt>
          <cx:pt idx="49725">3</cx:pt>
          <cx:pt idx="49726">2</cx:pt>
          <cx:pt idx="49727">2.6699999999999999</cx:pt>
          <cx:pt idx="49728">2.6699999999999999</cx:pt>
          <cx:pt idx="49729">3</cx:pt>
          <cx:pt idx="49730">2.6699999999999999</cx:pt>
          <cx:pt idx="49731">2.6699999999999999</cx:pt>
          <cx:pt idx="49732">2.6699999999999999</cx:pt>
          <cx:pt idx="49733">1.6699999999999999</cx:pt>
          <cx:pt idx="49734">2</cx:pt>
          <cx:pt idx="49735">3</cx:pt>
          <cx:pt idx="49736">2.3300000000000001</cx:pt>
          <cx:pt idx="49737">3</cx:pt>
          <cx:pt idx="49738">2.6699999999999999</cx:pt>
          <cx:pt idx="49739">2.6699999999999999</cx:pt>
          <cx:pt idx="49740">1</cx:pt>
          <cx:pt idx="49741">2.3300000000000001</cx:pt>
          <cx:pt idx="49742">2.3300000000000001</cx:pt>
          <cx:pt idx="49743">1.3300000000000001</cx:pt>
          <cx:pt idx="49744">2.6699999999999999</cx:pt>
          <cx:pt idx="49745">1.6699999999999999</cx:pt>
          <cx:pt idx="49746">1</cx:pt>
          <cx:pt idx="49747">2.3300000000000001</cx:pt>
          <cx:pt idx="49748">1.6699999999999999</cx:pt>
          <cx:pt idx="49749">2</cx:pt>
          <cx:pt idx="49750">2.3300000000000001</cx:pt>
          <cx:pt idx="49751">2.3300000000000001</cx:pt>
          <cx:pt idx="49752">1.6699999999999999</cx:pt>
          <cx:pt idx="49753">2.6699999999999999</cx:pt>
          <cx:pt idx="49754">2</cx:pt>
          <cx:pt idx="49755">1.665</cx:pt>
          <cx:pt idx="49756">2.6699999999999999</cx:pt>
          <cx:pt idx="49757">2.3300000000000001</cx:pt>
          <cx:pt idx="49758">2</cx:pt>
          <cx:pt idx="49759">2.3300000000000001</cx:pt>
          <cx:pt idx="49760">2.6699999999999999</cx:pt>
          <cx:pt idx="49761">2.3300000000000001</cx:pt>
          <cx:pt idx="49762">2.6699999999999999</cx:pt>
          <cx:pt idx="49763">2</cx:pt>
          <cx:pt idx="49764">2.3300000000000001</cx:pt>
          <cx:pt idx="49765">2</cx:pt>
          <cx:pt idx="49766">2.3300000000000001</cx:pt>
          <cx:pt idx="49767">2.6699999999999999</cx:pt>
          <cx:pt idx="49768">2.3300000000000001</cx:pt>
          <cx:pt idx="49769">2.6699999999999999</cx:pt>
          <cx:pt idx="49770">2.6699999999999999</cx:pt>
          <cx:pt idx="49771">2.3300000000000001</cx:pt>
          <cx:pt idx="49772">2.6699999999999999</cx:pt>
          <cx:pt idx="49773">2.3300000000000001</cx:pt>
          <cx:pt idx="49774">3</cx:pt>
          <cx:pt idx="49775">2</cx:pt>
          <cx:pt idx="49776">2</cx:pt>
          <cx:pt idx="49777">2.3300000000000001</cx:pt>
          <cx:pt idx="49778">2.3300000000000001</cx:pt>
          <cx:pt idx="49779">3</cx:pt>
          <cx:pt idx="49780">2.6699999999999999</cx:pt>
          <cx:pt idx="49781">2.5</cx:pt>
          <cx:pt idx="49782">2</cx:pt>
          <cx:pt idx="49783">3</cx:pt>
          <cx:pt idx="49784">1.3300000000000001</cx:pt>
          <cx:pt idx="49785">2.6699999999999999</cx:pt>
          <cx:pt idx="49786">2</cx:pt>
          <cx:pt idx="49787">3</cx:pt>
          <cx:pt idx="49788">2.6699999999999999</cx:pt>
          <cx:pt idx="49789">2.6699999999999999</cx:pt>
          <cx:pt idx="49790">1.6699999999999999</cx:pt>
          <cx:pt idx="49791">1.6699999999999999</cx:pt>
          <cx:pt idx="49792">2</cx:pt>
          <cx:pt idx="49793">2.3300000000000001</cx:pt>
          <cx:pt idx="49794">2.3300000000000001</cx:pt>
          <cx:pt idx="49795">2</cx:pt>
          <cx:pt idx="49796">2.6699999999999999</cx:pt>
          <cx:pt idx="49797">1.6699999999999999</cx:pt>
          <cx:pt idx="49798">2.6699999999999999</cx:pt>
          <cx:pt idx="49799">3</cx:pt>
          <cx:pt idx="49800">3</cx:pt>
          <cx:pt idx="49801">2.6699999999999999</cx:pt>
          <cx:pt idx="49802">2.6699999999999999</cx:pt>
          <cx:pt idx="49803">1.6699999999999999</cx:pt>
          <cx:pt idx="49804">3</cx:pt>
          <cx:pt idx="49805">2.6699999999999999</cx:pt>
          <cx:pt idx="49806">2.6699999999999999</cx:pt>
          <cx:pt idx="49807">2</cx:pt>
          <cx:pt idx="49808">2.3300000000000001</cx:pt>
          <cx:pt idx="49809">2.3300000000000001</cx:pt>
          <cx:pt idx="49810">2.3300000000000001</cx:pt>
          <cx:pt idx="49811">1</cx:pt>
          <cx:pt idx="49812">2</cx:pt>
          <cx:pt idx="49813">2.3300000000000001</cx:pt>
          <cx:pt idx="49814">1.6699999999999999</cx:pt>
          <cx:pt idx="49815">2.3300000000000001</cx:pt>
          <cx:pt idx="49816">2.3300000000000001</cx:pt>
          <cx:pt idx="49817">2.6699999999999999</cx:pt>
          <cx:pt idx="49818">3</cx:pt>
          <cx:pt idx="49819">2.3300000000000001</cx:pt>
          <cx:pt idx="49820">2.5</cx:pt>
          <cx:pt idx="49821">1.6699999999999999</cx:pt>
          <cx:pt idx="49822">1.6699999999999999</cx:pt>
          <cx:pt idx="49823">2.6699999999999999</cx:pt>
          <cx:pt idx="49824">1</cx:pt>
          <cx:pt idx="49825">2.3300000000000001</cx:pt>
          <cx:pt idx="49826">2.3300000000000001</cx:pt>
          <cx:pt idx="49827">2.6699999999999999</cx:pt>
          <cx:pt idx="49828">2.3300000000000001</cx:pt>
          <cx:pt idx="49829">2.165</cx:pt>
          <cx:pt idx="49830">1.3300000000000001</cx:pt>
          <cx:pt idx="49831">2.3300000000000001</cx:pt>
          <cx:pt idx="49832">1.3300000000000001</cx:pt>
          <cx:pt idx="49833">2.3300000000000001</cx:pt>
          <cx:pt idx="49834">1.6699999999999999</cx:pt>
          <cx:pt idx="49835">1.6699999999999999</cx:pt>
          <cx:pt idx="49836">2</cx:pt>
          <cx:pt idx="49837">2.6699999999999999</cx:pt>
          <cx:pt idx="49838">2.6699999999999999</cx:pt>
          <cx:pt idx="49839">2.6699999999999999</cx:pt>
          <cx:pt idx="49840">2.3300000000000001</cx:pt>
          <cx:pt idx="49841">1.3300000000000001</cx:pt>
          <cx:pt idx="49842">2</cx:pt>
          <cx:pt idx="49843">2.3300000000000001</cx:pt>
          <cx:pt idx="49844">1.3300000000000001</cx:pt>
          <cx:pt idx="49845">2.6699999999999999</cx:pt>
          <cx:pt idx="49846">3</cx:pt>
          <cx:pt idx="49847">2.6699999999999999</cx:pt>
          <cx:pt idx="49848">2.3300000000000001</cx:pt>
          <cx:pt idx="49849">2.6699999999999999</cx:pt>
          <cx:pt idx="49850">1.6699999999999999</cx:pt>
          <cx:pt idx="49851">3</cx:pt>
          <cx:pt idx="49852">2.3300000000000001</cx:pt>
          <cx:pt idx="49853">3</cx:pt>
          <cx:pt idx="49854">2.3300000000000001</cx:pt>
          <cx:pt idx="49855">3</cx:pt>
          <cx:pt idx="49856">3</cx:pt>
          <cx:pt idx="49857">2.3300000000000001</cx:pt>
          <cx:pt idx="49858">1.3300000000000001</cx:pt>
          <cx:pt idx="49859">2</cx:pt>
          <cx:pt idx="49860">2.6699999999999999</cx:pt>
          <cx:pt idx="49861">2.6699999999999999</cx:pt>
          <cx:pt idx="49862">3</cx:pt>
          <cx:pt idx="49863">2.3300000000000001</cx:pt>
          <cx:pt idx="49864">1.3300000000000001</cx:pt>
          <cx:pt idx="49865">2</cx:pt>
          <cx:pt idx="49866">2.3300000000000001</cx:pt>
          <cx:pt idx="49867">2.3300000000000001</cx:pt>
          <cx:pt idx="49868">2.3300000000000001</cx:pt>
          <cx:pt idx="49869">1.3300000000000001</cx:pt>
          <cx:pt idx="49870">3</cx:pt>
          <cx:pt idx="49871">2.3300000000000001</cx:pt>
          <cx:pt idx="49872">2.6699999999999999</cx:pt>
          <cx:pt idx="49873">2</cx:pt>
          <cx:pt idx="49874">1.6699999999999999</cx:pt>
          <cx:pt idx="49875">2</cx:pt>
          <cx:pt idx="49876">2.3300000000000001</cx:pt>
          <cx:pt idx="49877">2.3300000000000001</cx:pt>
          <cx:pt idx="49878">1</cx:pt>
          <cx:pt idx="49879">3</cx:pt>
          <cx:pt idx="49880">1</cx:pt>
          <cx:pt idx="49881">2.6699999999999999</cx:pt>
          <cx:pt idx="49882">2</cx:pt>
          <cx:pt idx="49883">2.6699999999999999</cx:pt>
          <cx:pt idx="49884">2.6699999999999999</cx:pt>
          <cx:pt idx="49885">1.6699999999999999</cx:pt>
          <cx:pt idx="49886">2.6699999999999999</cx:pt>
          <cx:pt idx="49887">2.3300000000000001</cx:pt>
          <cx:pt idx="49888">2.3300000000000001</cx:pt>
          <cx:pt idx="49889">2.5</cx:pt>
          <cx:pt idx="49890">2.6699999999999999</cx:pt>
          <cx:pt idx="49891">2.3300000000000001</cx:pt>
          <cx:pt idx="49892">2</cx:pt>
          <cx:pt idx="49893">3</cx:pt>
          <cx:pt idx="49894">2</cx:pt>
          <cx:pt idx="49895">2</cx:pt>
          <cx:pt idx="49896">2.6699999999999999</cx:pt>
          <cx:pt idx="49897">2.3300000000000001</cx:pt>
          <cx:pt idx="49898">1.6699999999999999</cx:pt>
          <cx:pt idx="49899">3</cx:pt>
          <cx:pt idx="49900">2.3300000000000001</cx:pt>
          <cx:pt idx="49901">2</cx:pt>
          <cx:pt idx="49902">1.6699999999999999</cx:pt>
          <cx:pt idx="49903">2.6699999999999999</cx:pt>
          <cx:pt idx="49904">2</cx:pt>
          <cx:pt idx="49905">3</cx:pt>
          <cx:pt idx="49906">3</cx:pt>
          <cx:pt idx="49907">2</cx:pt>
          <cx:pt idx="49908">2.6699999999999999</cx:pt>
          <cx:pt idx="49909">2</cx:pt>
          <cx:pt idx="49910">2.3300000000000001</cx:pt>
          <cx:pt idx="49911">1.6699999999999999</cx:pt>
          <cx:pt idx="49912">2.6699999999999999</cx:pt>
          <cx:pt idx="49913">2.3300000000000001</cx:pt>
          <cx:pt idx="49914">2.6699999999999999</cx:pt>
          <cx:pt idx="49915">2.6699999999999999</cx:pt>
          <cx:pt idx="49916">2</cx:pt>
          <cx:pt idx="49917">2</cx:pt>
          <cx:pt idx="49918">2</cx:pt>
          <cx:pt idx="49919">2</cx:pt>
          <cx:pt idx="49920">3</cx:pt>
          <cx:pt idx="49921">2</cx:pt>
          <cx:pt idx="49922">2.3300000000000001</cx:pt>
          <cx:pt idx="49923">2.6699999999999999</cx:pt>
          <cx:pt idx="49924">2</cx:pt>
          <cx:pt idx="49925">2.6699999999999999</cx:pt>
          <cx:pt idx="49926">2</cx:pt>
          <cx:pt idx="49927">2.3300000000000001</cx:pt>
          <cx:pt idx="49928">2.6699999999999999</cx:pt>
          <cx:pt idx="49929">2.3300000000000001</cx:pt>
          <cx:pt idx="49930">2.6699999999999999</cx:pt>
          <cx:pt idx="49931">2</cx:pt>
          <cx:pt idx="49932">2.6699999999999999</cx:pt>
          <cx:pt idx="49933">1.3300000000000001</cx:pt>
          <cx:pt idx="49934">2.6699999999999999</cx:pt>
          <cx:pt idx="49935">1.1100000000000001</cx:pt>
          <cx:pt idx="49936">2.6699999999999999</cx:pt>
          <cx:pt idx="49937">3</cx:pt>
          <cx:pt idx="49938">3</cx:pt>
          <cx:pt idx="49939">3</cx:pt>
          <cx:pt idx="49940">2.3300000000000001</cx:pt>
          <cx:pt idx="49941">2.6699999999999999</cx:pt>
          <cx:pt idx="49942">1</cx:pt>
          <cx:pt idx="49943">3</cx:pt>
          <cx:pt idx="49944">1.665</cx:pt>
          <cx:pt idx="49945">2.3300000000000001</cx:pt>
          <cx:pt idx="49946">2.6699999999999999</cx:pt>
          <cx:pt idx="49947">2.3300000000000001</cx:pt>
          <cx:pt idx="49948">2.6699999999999999</cx:pt>
          <cx:pt idx="49949">2</cx:pt>
          <cx:pt idx="49950">2</cx:pt>
          <cx:pt idx="49951">2.6699999999999999</cx:pt>
          <cx:pt idx="49952">1.6699999999999999</cx:pt>
          <cx:pt idx="49953">3</cx:pt>
          <cx:pt idx="49954">3</cx:pt>
          <cx:pt idx="49955">2</cx:pt>
          <cx:pt idx="49956">2.6699999999999999</cx:pt>
          <cx:pt idx="49957">2.3300000000000001</cx:pt>
          <cx:pt idx="49958">2.3300000000000001</cx:pt>
          <cx:pt idx="49959">1.6699999999999999</cx:pt>
          <cx:pt idx="49960">2.6699999999999999</cx:pt>
          <cx:pt idx="49961">2</cx:pt>
          <cx:pt idx="49962">2.6699999999999999</cx:pt>
          <cx:pt idx="49963">2</cx:pt>
          <cx:pt idx="49964">1.3300000000000001</cx:pt>
          <cx:pt idx="49965">2</cx:pt>
          <cx:pt idx="49966">2</cx:pt>
          <cx:pt idx="49967">2.6699999999999999</cx:pt>
          <cx:pt idx="49968">2.3300000000000001</cx:pt>
          <cx:pt idx="49969">1.3300000000000001</cx:pt>
          <cx:pt idx="49970">3</cx:pt>
          <cx:pt idx="49971">3</cx:pt>
          <cx:pt idx="49972">2</cx:pt>
          <cx:pt idx="49973">2.6699999999999999</cx:pt>
          <cx:pt idx="49974">2</cx:pt>
          <cx:pt idx="49975">1.665</cx:pt>
          <cx:pt idx="49976">2.3300000000000001</cx:pt>
          <cx:pt idx="49977">2.6699999999999999</cx:pt>
          <cx:pt idx="49978">1.3300000000000001</cx:pt>
          <cx:pt idx="49979">2</cx:pt>
          <cx:pt idx="49980">2.3300000000000001</cx:pt>
          <cx:pt idx="49981">2.165</cx:pt>
          <cx:pt idx="49982">2.6699999999999999</cx:pt>
          <cx:pt idx="49983">2</cx:pt>
          <cx:pt idx="49984">2.3300000000000001</cx:pt>
          <cx:pt idx="49985">1</cx:pt>
          <cx:pt idx="49986">2.6699999999999999</cx:pt>
          <cx:pt idx="49987">2.3300000000000001</cx:pt>
          <cx:pt idx="49988">2.6699999999999999</cx:pt>
          <cx:pt idx="49989">3</cx:pt>
          <cx:pt idx="49990">2.6699999999999999</cx:pt>
          <cx:pt idx="49991">2.6699999999999999</cx:pt>
          <cx:pt idx="49992">2.6699999999999999</cx:pt>
          <cx:pt idx="49993">3</cx:pt>
          <cx:pt idx="49994">2</cx:pt>
          <cx:pt idx="49995">2</cx:pt>
          <cx:pt idx="49996">2.3300000000000001</cx:pt>
          <cx:pt idx="49997">2</cx:pt>
          <cx:pt idx="49998">2.3300000000000001</cx:pt>
          <cx:pt idx="49999">2</cx:pt>
          <cx:pt idx="50000">2</cx:pt>
          <cx:pt idx="50001">2</cx:pt>
          <cx:pt idx="50002">1.3300000000000001</cx:pt>
          <cx:pt idx="50003">2.3300000000000001</cx:pt>
          <cx:pt idx="50004">1</cx:pt>
          <cx:pt idx="50005">1.6699999999999999</cx:pt>
          <cx:pt idx="50006">2</cx:pt>
          <cx:pt idx="50007">2.6699999999999999</cx:pt>
          <cx:pt idx="50008">1.6699999999999999</cx:pt>
          <cx:pt idx="50009">1</cx:pt>
          <cx:pt idx="50010">1.6699999999999999</cx:pt>
          <cx:pt idx="50011">2</cx:pt>
          <cx:pt idx="50012">2.3300000000000001</cx:pt>
          <cx:pt idx="50013">3</cx:pt>
          <cx:pt idx="50014">2</cx:pt>
          <cx:pt idx="50015">2</cx:pt>
          <cx:pt idx="50016">1.6699999999999999</cx:pt>
          <cx:pt idx="50017">2</cx:pt>
          <cx:pt idx="50018">1.6699999999999999</cx:pt>
          <cx:pt idx="50019">3</cx:pt>
          <cx:pt idx="50020">1.6699999999999999</cx:pt>
          <cx:pt idx="50021">2.3300000000000001</cx:pt>
          <cx:pt idx="50022">2.3300000000000001</cx:pt>
          <cx:pt idx="50023">2</cx:pt>
          <cx:pt idx="50024">3</cx:pt>
          <cx:pt idx="50025">3</cx:pt>
          <cx:pt idx="50026">3</cx:pt>
          <cx:pt idx="50027">2.3300000000000001</cx:pt>
          <cx:pt idx="50028">1.665</cx:pt>
          <cx:pt idx="50029">1.6699999999999999</cx:pt>
          <cx:pt idx="50030">2</cx:pt>
          <cx:pt idx="50031">2.6699999999999999</cx:pt>
          <cx:pt idx="50032">2.3300000000000001</cx:pt>
          <cx:pt idx="50033">2.6699999999999999</cx:pt>
          <cx:pt idx="50034">2.3300000000000001</cx:pt>
          <cx:pt idx="50035">1.6699999999999999</cx:pt>
          <cx:pt idx="50036">3</cx:pt>
          <cx:pt idx="50037">2.3300000000000001</cx:pt>
          <cx:pt idx="50038">2.6699999999999999</cx:pt>
          <cx:pt idx="50039">1.6699999999999999</cx:pt>
          <cx:pt idx="50040">2.6699999999999999</cx:pt>
          <cx:pt idx="50041">2.6699999999999999</cx:pt>
          <cx:pt idx="50042">2.6699999999999999</cx:pt>
          <cx:pt idx="50043">2.3300000000000001</cx:pt>
          <cx:pt idx="50044">2</cx:pt>
          <cx:pt idx="50045">1.6699999999999999</cx:pt>
          <cx:pt idx="50046">2.3300000000000001</cx:pt>
          <cx:pt idx="50047">2.6699999999999999</cx:pt>
          <cx:pt idx="50048">2.3300000000000001</cx:pt>
          <cx:pt idx="50049">2.3300000000000001</cx:pt>
          <cx:pt idx="50050">1.3300000000000001</cx:pt>
          <cx:pt idx="50051">1.6699999999999999</cx:pt>
          <cx:pt idx="50052">1.6699999999999999</cx:pt>
          <cx:pt idx="50053">2.5</cx:pt>
          <cx:pt idx="50054">2.3300000000000001</cx:pt>
          <cx:pt idx="50055">2.3300000000000001</cx:pt>
          <cx:pt idx="50056">2.3300000000000001</cx:pt>
          <cx:pt idx="50057">2.3300000000000001</cx:pt>
          <cx:pt idx="50058">2</cx:pt>
          <cx:pt idx="50059">2.6699999999999999</cx:pt>
          <cx:pt idx="50060">2.6699999999999999</cx:pt>
          <cx:pt idx="50061">1.3300000000000001</cx:pt>
          <cx:pt idx="50062">1.5</cx:pt>
          <cx:pt idx="50063">2.3300000000000001</cx:pt>
          <cx:pt idx="50064">3</cx:pt>
          <cx:pt idx="50065">3</cx:pt>
          <cx:pt idx="50066">2.3300000000000001</cx:pt>
          <cx:pt idx="50067">2.3300000000000001</cx:pt>
          <cx:pt idx="50068">1.3300000000000001</cx:pt>
          <cx:pt idx="50069">2</cx:pt>
          <cx:pt idx="50070">2.3300000000000001</cx:pt>
          <cx:pt idx="50071">2.6699999999999999</cx:pt>
          <cx:pt idx="50072">2.6699999999999999</cx:pt>
          <cx:pt idx="50073">2.3300000000000001</cx:pt>
          <cx:pt idx="50074">1.6699999999999999</cx:pt>
          <cx:pt idx="50075">2</cx:pt>
          <cx:pt idx="50076">2.6699999999999999</cx:pt>
          <cx:pt idx="50077">3</cx:pt>
          <cx:pt idx="50078">1.835</cx:pt>
          <cx:pt idx="50079">2.3300000000000001</cx:pt>
          <cx:pt idx="50080">2</cx:pt>
          <cx:pt idx="50081">1.6699999999999999</cx:pt>
          <cx:pt idx="50082">2</cx:pt>
          <cx:pt idx="50083">2</cx:pt>
          <cx:pt idx="50084">2</cx:pt>
          <cx:pt idx="50085">2</cx:pt>
          <cx:pt idx="50086">1.6699999999999999</cx:pt>
          <cx:pt idx="50087">2.3300000000000001</cx:pt>
          <cx:pt idx="50088">2.6699999999999999</cx:pt>
          <cx:pt idx="50089">2</cx:pt>
          <cx:pt idx="50090">1</cx:pt>
          <cx:pt idx="50091">2</cx:pt>
          <cx:pt idx="50092">2.6699999999999999</cx:pt>
          <cx:pt idx="50093">3</cx:pt>
          <cx:pt idx="50094">2.6699999999999999</cx:pt>
          <cx:pt idx="50095">2.3300000000000001</cx:pt>
          <cx:pt idx="50096">2</cx:pt>
          <cx:pt idx="50097">3</cx:pt>
          <cx:pt idx="50098">1.6699999999999999</cx:pt>
          <cx:pt idx="50099">2</cx:pt>
          <cx:pt idx="50100">2.3300000000000001</cx:pt>
          <cx:pt idx="50101">2.6699999999999999</cx:pt>
          <cx:pt idx="50102">3</cx:pt>
          <cx:pt idx="50103">1.3300000000000001</cx:pt>
          <cx:pt idx="50104">2</cx:pt>
          <cx:pt idx="50105">2.6699999999999999</cx:pt>
          <cx:pt idx="50106">2.3300000000000001</cx:pt>
          <cx:pt idx="50107">1.6699999999999999</cx:pt>
          <cx:pt idx="50108">2</cx:pt>
          <cx:pt idx="50109">2.6699999999999999</cx:pt>
          <cx:pt idx="50110">2.3300000000000001</cx:pt>
          <cx:pt idx="50111">1</cx:pt>
          <cx:pt idx="50112">2.6699999999999999</cx:pt>
          <cx:pt idx="50113">3</cx:pt>
          <cx:pt idx="50114">3</cx:pt>
          <cx:pt idx="50115">1.665</cx:pt>
          <cx:pt idx="50116">2.6699999999999999</cx:pt>
          <cx:pt idx="50117">2.3300000000000001</cx:pt>
          <cx:pt idx="50118">2</cx:pt>
          <cx:pt idx="50119">2.3300000000000001</cx:pt>
          <cx:pt idx="50120">1.6699999999999999</cx:pt>
          <cx:pt idx="50121">2.3300000000000001</cx:pt>
          <cx:pt idx="50122">3</cx:pt>
          <cx:pt idx="50123">2.3300000000000001</cx:pt>
          <cx:pt idx="50124">2</cx:pt>
          <cx:pt idx="50125">1.5</cx:pt>
          <cx:pt idx="50126">1.3300000000000001</cx:pt>
          <cx:pt idx="50127">2</cx:pt>
          <cx:pt idx="50128">2</cx:pt>
          <cx:pt idx="50129">2.3300000000000001</cx:pt>
          <cx:pt idx="50130">2.6699999999999999</cx:pt>
          <cx:pt idx="50131">1.6699999999999999</cx:pt>
          <cx:pt idx="50132">2.6699999999999999</cx:pt>
          <cx:pt idx="50133">3</cx:pt>
          <cx:pt idx="50134">2</cx:pt>
          <cx:pt idx="50135">1.3300000000000001</cx:pt>
          <cx:pt idx="50136">1.3300000000000001</cx:pt>
          <cx:pt idx="50137">2</cx:pt>
          <cx:pt idx="50138">2.6699999999999999</cx:pt>
          <cx:pt idx="50139">2</cx:pt>
          <cx:pt idx="50140">1.3300000000000001</cx:pt>
          <cx:pt idx="50141">3</cx:pt>
          <cx:pt idx="50142">1.6699999999999999</cx:pt>
          <cx:pt idx="50143">1.3300000000000001</cx:pt>
          <cx:pt idx="50144">2.3300000000000001</cx:pt>
          <cx:pt idx="50145">2.3300000000000001</cx:pt>
          <cx:pt idx="50146">2</cx:pt>
          <cx:pt idx="50147">2.6699999999999999</cx:pt>
          <cx:pt idx="50148">1</cx:pt>
          <cx:pt idx="50149">3</cx:pt>
          <cx:pt idx="50150">2.3300000000000001</cx:pt>
          <cx:pt idx="50151">2.3300000000000001</cx:pt>
          <cx:pt idx="50152">2</cx:pt>
          <cx:pt idx="50153">2.3300000000000001</cx:pt>
          <cx:pt idx="50154">2.3300000000000001</cx:pt>
          <cx:pt idx="50155">1.6699999999999999</cx:pt>
          <cx:pt idx="50156">3</cx:pt>
          <cx:pt idx="50157">2.3300000000000001</cx:pt>
          <cx:pt idx="50158">1.6699999999999999</cx:pt>
          <cx:pt idx="50159">1.6699999999999999</cx:pt>
          <cx:pt idx="50160">2.5</cx:pt>
          <cx:pt idx="50161">2</cx:pt>
          <cx:pt idx="50162">2.6699999999999999</cx:pt>
          <cx:pt idx="50163">1</cx:pt>
          <cx:pt idx="50164">2.3300000000000001</cx:pt>
          <cx:pt idx="50165">2</cx:pt>
          <cx:pt idx="50166">3</cx:pt>
          <cx:pt idx="50167">2.3300000000000001</cx:pt>
          <cx:pt idx="50168">2</cx:pt>
          <cx:pt idx="50169">2.3300000000000001</cx:pt>
          <cx:pt idx="50170">2</cx:pt>
          <cx:pt idx="50171">2.3300000000000001</cx:pt>
          <cx:pt idx="50172">1.6699999999999999</cx:pt>
          <cx:pt idx="50173">2.6699999999999999</cx:pt>
          <cx:pt idx="50174">1.6699999999999999</cx:pt>
          <cx:pt idx="50175">1.6699999999999999</cx:pt>
          <cx:pt idx="50176">2.3300000000000001</cx:pt>
          <cx:pt idx="50177">2.6699999999999999</cx:pt>
          <cx:pt idx="50178">2.3300000000000001</cx:pt>
          <cx:pt idx="50179">2</cx:pt>
          <cx:pt idx="50180">2.6699999999999999</cx:pt>
          <cx:pt idx="50181">2.6699999999999999</cx:pt>
          <cx:pt idx="50182">2.6699999999999999</cx:pt>
          <cx:pt idx="50183">1</cx:pt>
          <cx:pt idx="50184">2</cx:pt>
          <cx:pt idx="50185">2.3300000000000001</cx:pt>
          <cx:pt idx="50186">3</cx:pt>
          <cx:pt idx="50187">2.3300000000000001</cx:pt>
          <cx:pt idx="50188">2.6699999999999999</cx:pt>
          <cx:pt idx="50189">3</cx:pt>
          <cx:pt idx="50190">2.6699999999999999</cx:pt>
          <cx:pt idx="50191">3</cx:pt>
          <cx:pt idx="50192">2.335</cx:pt>
          <cx:pt idx="50193">3</cx:pt>
          <cx:pt idx="50194">2.6699999999999999</cx:pt>
          <cx:pt idx="50195">3</cx:pt>
          <cx:pt idx="50196">2</cx:pt>
          <cx:pt idx="50197">2.665</cx:pt>
          <cx:pt idx="50198">1.3300000000000001</cx:pt>
          <cx:pt idx="50199">2.3300000000000001</cx:pt>
          <cx:pt idx="50200">2.6699999999999999</cx:pt>
          <cx:pt idx="50201">2.3300000000000001</cx:pt>
          <cx:pt idx="50202">2</cx:pt>
          <cx:pt idx="50203">2.3300000000000001</cx:pt>
          <cx:pt idx="50204">2.3300000000000001</cx:pt>
          <cx:pt idx="50205">3</cx:pt>
          <cx:pt idx="50206">2.3300000000000001</cx:pt>
          <cx:pt idx="50207">2</cx:pt>
          <cx:pt idx="50208">2.6699999999999999</cx:pt>
          <cx:pt idx="50209">3</cx:pt>
          <cx:pt idx="50210">2.3300000000000001</cx:pt>
          <cx:pt idx="50211">2.6699999999999999</cx:pt>
          <cx:pt idx="50212">2.6699999999999999</cx:pt>
          <cx:pt idx="50213">2</cx:pt>
          <cx:pt idx="50214">2.6699999999999999</cx:pt>
          <cx:pt idx="50215">2.3300000000000001</cx:pt>
          <cx:pt idx="50216">3</cx:pt>
          <cx:pt idx="50217">2.3300000000000001</cx:pt>
          <cx:pt idx="50218">2.3300000000000001</cx:pt>
          <cx:pt idx="50219">2.6699999999999999</cx:pt>
          <cx:pt idx="50220">2</cx:pt>
          <cx:pt idx="50221">2</cx:pt>
          <cx:pt idx="50222">2</cx:pt>
          <cx:pt idx="50223">1.3300000000000001</cx:pt>
          <cx:pt idx="50224">1.6699999999999999</cx:pt>
          <cx:pt idx="50225">3</cx:pt>
          <cx:pt idx="50226">2.6699999999999999</cx:pt>
          <cx:pt idx="50227">2</cx:pt>
          <cx:pt idx="50228">2</cx:pt>
          <cx:pt idx="50229">2.6699999999999999</cx:pt>
          <cx:pt idx="50230">2.3300000000000001</cx:pt>
          <cx:pt idx="50231">3</cx:pt>
          <cx:pt idx="50232">2.3300000000000001</cx:pt>
          <cx:pt idx="50233">2</cx:pt>
          <cx:pt idx="50234">2</cx:pt>
          <cx:pt idx="50235">2</cx:pt>
          <cx:pt idx="50236">1</cx:pt>
          <cx:pt idx="50237">2.3300000000000001</cx:pt>
          <cx:pt idx="50238">3</cx:pt>
          <cx:pt idx="50239">1</cx:pt>
          <cx:pt idx="50240">1.6699999999999999</cx:pt>
          <cx:pt idx="50241">2.3300000000000001</cx:pt>
          <cx:pt idx="50242">3</cx:pt>
          <cx:pt idx="50243">3</cx:pt>
          <cx:pt idx="50244">2.3300000000000001</cx:pt>
          <cx:pt idx="50245">2.3300000000000001</cx:pt>
          <cx:pt idx="50246">2.6699999999999999</cx:pt>
          <cx:pt idx="50247">1.3300000000000001</cx:pt>
          <cx:pt idx="50248">1.3300000000000001</cx:pt>
          <cx:pt idx="50249">2</cx:pt>
          <cx:pt idx="50250">2</cx:pt>
          <cx:pt idx="50251">2</cx:pt>
          <cx:pt idx="50252">2</cx:pt>
          <cx:pt idx="50253">1</cx:pt>
          <cx:pt idx="50254">2.3300000000000001</cx:pt>
          <cx:pt idx="50255">2.6699999999999999</cx:pt>
          <cx:pt idx="50256">2</cx:pt>
          <cx:pt idx="50257">2.3300000000000001</cx:pt>
          <cx:pt idx="50258">1.6699999999999999</cx:pt>
          <cx:pt idx="50259">2</cx:pt>
          <cx:pt idx="50260">2</cx:pt>
          <cx:pt idx="50261">1.6699999999999999</cx:pt>
          <cx:pt idx="50262">2.6699999999999999</cx:pt>
          <cx:pt idx="50263">2.6699999999999999</cx:pt>
          <cx:pt idx="50264">1.3300000000000001</cx:pt>
          <cx:pt idx="50265">2.3300000000000001</cx:pt>
          <cx:pt idx="50266">2.3300000000000001</cx:pt>
          <cx:pt idx="50267">3</cx:pt>
          <cx:pt idx="50268">3</cx:pt>
          <cx:pt idx="50269">2.6699999999999999</cx:pt>
          <cx:pt idx="50270">2.6699999999999999</cx:pt>
          <cx:pt idx="50271">3</cx:pt>
          <cx:pt idx="50272">2.3300000000000001</cx:pt>
          <cx:pt idx="50273">1.6699999999999999</cx:pt>
          <cx:pt idx="50274">2</cx:pt>
          <cx:pt idx="50275">3</cx:pt>
          <cx:pt idx="50276">2.3300000000000001</cx:pt>
          <cx:pt idx="50277">2.6699999999999999</cx:pt>
          <cx:pt idx="50278">2.3300000000000001</cx:pt>
          <cx:pt idx="50279">2.3300000000000001</cx:pt>
          <cx:pt idx="50280">1.6699999999999999</cx:pt>
          <cx:pt idx="50281">1.6699999999999999</cx:pt>
          <cx:pt idx="50282">2.6699999999999999</cx:pt>
          <cx:pt idx="50283">2.6699999999999999</cx:pt>
          <cx:pt idx="50284">1.5</cx:pt>
          <cx:pt idx="50285">2.3300000000000001</cx:pt>
          <cx:pt idx="50286">1.6699999999999999</cx:pt>
          <cx:pt idx="50287">2.6699999999999999</cx:pt>
          <cx:pt idx="50288">1.3300000000000001</cx:pt>
          <cx:pt idx="50289">1.3300000000000001</cx:pt>
          <cx:pt idx="50290">1.6699999999999999</cx:pt>
          <cx:pt idx="50291">2.3300000000000001</cx:pt>
          <cx:pt idx="50292">2.6699999999999999</cx:pt>
          <cx:pt idx="50293">2</cx:pt>
          <cx:pt idx="50294">2</cx:pt>
          <cx:pt idx="50295">2.6699999999999999</cx:pt>
          <cx:pt idx="50296">2.6699999999999999</cx:pt>
          <cx:pt idx="50297">2.5</cx:pt>
          <cx:pt idx="50298">1.6699999999999999</cx:pt>
          <cx:pt idx="50299">3</cx:pt>
          <cx:pt idx="50300">2.3300000000000001</cx:pt>
          <cx:pt idx="50301">2.3300000000000001</cx:pt>
          <cx:pt idx="50302">2.6699999999999999</cx:pt>
          <cx:pt idx="50303">1.3300000000000001</cx:pt>
          <cx:pt idx="50304">2</cx:pt>
          <cx:pt idx="50305">2</cx:pt>
          <cx:pt idx="50306">1.6699999999999999</cx:pt>
          <cx:pt idx="50307">1.835</cx:pt>
          <cx:pt idx="50308">2.3300000000000001</cx:pt>
          <cx:pt idx="50309">2.6699999999999999</cx:pt>
          <cx:pt idx="50310">1.6699999999999999</cx:pt>
          <cx:pt idx="50311">2</cx:pt>
          <cx:pt idx="50312">2.6699999999999999</cx:pt>
          <cx:pt idx="50313">3</cx:pt>
          <cx:pt idx="50314">2</cx:pt>
          <cx:pt idx="50315">2</cx:pt>
          <cx:pt idx="50316">2</cx:pt>
          <cx:pt idx="50317">2</cx:pt>
          <cx:pt idx="50318">2.6699999999999999</cx:pt>
          <cx:pt idx="50319">1.3300000000000001</cx:pt>
          <cx:pt idx="50320">2.6699999999999999</cx:pt>
          <cx:pt idx="50321">2.3300000000000001</cx:pt>
          <cx:pt idx="50322">2.3300000000000001</cx:pt>
          <cx:pt idx="50323">2.3300000000000001</cx:pt>
          <cx:pt idx="50324">2.3300000000000001</cx:pt>
          <cx:pt idx="50325">1.6699999999999999</cx:pt>
          <cx:pt idx="50326">2.6699999999999999</cx:pt>
          <cx:pt idx="50327">2</cx:pt>
          <cx:pt idx="50328">2.3300000000000001</cx:pt>
          <cx:pt idx="50329">1.3300000000000001</cx:pt>
          <cx:pt idx="50330">2</cx:pt>
          <cx:pt idx="50331">1.3300000000000001</cx:pt>
          <cx:pt idx="50332">2.6699999999999999</cx:pt>
          <cx:pt idx="50333">3</cx:pt>
          <cx:pt idx="50334">2.3300000000000001</cx:pt>
          <cx:pt idx="50335">3</cx:pt>
          <cx:pt idx="50336">1.6699999999999999</cx:pt>
          <cx:pt idx="50337">3</cx:pt>
          <cx:pt idx="50338">2.3300000000000001</cx:pt>
          <cx:pt idx="50339">2.6699999999999999</cx:pt>
          <cx:pt idx="50340">2.3300000000000001</cx:pt>
          <cx:pt idx="50341">2.665</cx:pt>
          <cx:pt idx="50342">2</cx:pt>
          <cx:pt idx="50343">2</cx:pt>
          <cx:pt idx="50344">2</cx:pt>
          <cx:pt idx="50345">3</cx:pt>
          <cx:pt idx="50346">2.3300000000000001</cx:pt>
          <cx:pt idx="50347">2</cx:pt>
          <cx:pt idx="50348">2</cx:pt>
          <cx:pt idx="50349">2.6699999999999999</cx:pt>
          <cx:pt idx="50350">2.3300000000000001</cx:pt>
          <cx:pt idx="50351">2.3300000000000001</cx:pt>
          <cx:pt idx="50352">3</cx:pt>
          <cx:pt idx="50353">1.6699999999999999</cx:pt>
          <cx:pt idx="50354">2.3300000000000001</cx:pt>
          <cx:pt idx="50355">2.6699999999999999</cx:pt>
          <cx:pt idx="50356">2</cx:pt>
          <cx:pt idx="50357">2.6699999999999999</cx:pt>
          <cx:pt idx="50358">2.3300000000000001</cx:pt>
          <cx:pt idx="50359">1.6699999999999999</cx:pt>
          <cx:pt idx="50360">3</cx:pt>
          <cx:pt idx="50361">2</cx:pt>
          <cx:pt idx="50362">3</cx:pt>
          <cx:pt idx="50363">1.6699999999999999</cx:pt>
          <cx:pt idx="50364">3</cx:pt>
          <cx:pt idx="50365">3</cx:pt>
          <cx:pt idx="50366">2</cx:pt>
          <cx:pt idx="50367">3</cx:pt>
          <cx:pt idx="50368">2.3300000000000001</cx:pt>
          <cx:pt idx="50369">1</cx:pt>
          <cx:pt idx="50370">1.6699999999999999</cx:pt>
          <cx:pt idx="50371">2.6699999999999999</cx:pt>
          <cx:pt idx="50372">2.3300000000000001</cx:pt>
          <cx:pt idx="50373">1.6699999999999999</cx:pt>
          <cx:pt idx="50374">1.3300000000000001</cx:pt>
          <cx:pt idx="50375">2.3300000000000001</cx:pt>
          <cx:pt idx="50376">2.3300000000000001</cx:pt>
          <cx:pt idx="50377">2.6699999999999999</cx:pt>
          <cx:pt idx="50378">2.6699999999999999</cx:pt>
          <cx:pt idx="50379">2.3300000000000001</cx:pt>
          <cx:pt idx="50380">2.3300000000000001</cx:pt>
          <cx:pt idx="50381">2</cx:pt>
          <cx:pt idx="50382">2</cx:pt>
          <cx:pt idx="50383">2.3300000000000001</cx:pt>
          <cx:pt idx="50384">2.3300000000000001</cx:pt>
          <cx:pt idx="50385">2.6699999999999999</cx:pt>
          <cx:pt idx="50386">2.6699999999999999</cx:pt>
          <cx:pt idx="50387">2.6699999999999999</cx:pt>
          <cx:pt idx="50388">1.3300000000000001</cx:pt>
          <cx:pt idx="50389">2.3300000000000001</cx:pt>
          <cx:pt idx="50390">3</cx:pt>
          <cx:pt idx="50391">2.3300000000000001</cx:pt>
          <cx:pt idx="50392">2</cx:pt>
          <cx:pt idx="50393">1</cx:pt>
          <cx:pt idx="50394">3</cx:pt>
          <cx:pt idx="50395">1.3300000000000001</cx:pt>
          <cx:pt idx="50396">2.3300000000000001</cx:pt>
          <cx:pt idx="50397">2.25</cx:pt>
          <cx:pt idx="50398">3</cx:pt>
          <cx:pt idx="50399">1</cx:pt>
          <cx:pt idx="50400">2.3300000000000001</cx:pt>
          <cx:pt idx="50401">2.3300000000000001</cx:pt>
          <cx:pt idx="50402">2.6699999999999999</cx:pt>
          <cx:pt idx="50403">2.3300000000000001</cx:pt>
          <cx:pt idx="50404">2</cx:pt>
          <cx:pt idx="50405">2.3300000000000001</cx:pt>
          <cx:pt idx="50406">1.6699999999999999</cx:pt>
          <cx:pt idx="50407">2.3300000000000001</cx:pt>
          <cx:pt idx="50408">2.6699999999999999</cx:pt>
          <cx:pt idx="50409">2.3300000000000001</cx:pt>
          <cx:pt idx="50410">2.6699999999999999</cx:pt>
          <cx:pt idx="50411">1.6699999999999999</cx:pt>
          <cx:pt idx="50412">2</cx:pt>
          <cx:pt idx="50413">2.6699999999999999</cx:pt>
          <cx:pt idx="50414">3</cx:pt>
          <cx:pt idx="50415">2</cx:pt>
          <cx:pt idx="50416">1.6699999999999999</cx:pt>
          <cx:pt idx="50417">2.3300000000000001</cx:pt>
          <cx:pt idx="50418">3</cx:pt>
          <cx:pt idx="50419">2.6699999999999999</cx:pt>
          <cx:pt idx="50420">2.3300000000000001</cx:pt>
          <cx:pt idx="50421">2.3300000000000001</cx:pt>
          <cx:pt idx="50422">1.3300000000000001</cx:pt>
          <cx:pt idx="50423">2.6699999999999999</cx:pt>
          <cx:pt idx="50424">1</cx:pt>
          <cx:pt idx="50425">2.3300000000000001</cx:pt>
          <cx:pt idx="50426">3</cx:pt>
          <cx:pt idx="50427">1.6699999999999999</cx:pt>
          <cx:pt idx="50428">2.6699999999999999</cx:pt>
          <cx:pt idx="50429">1.3300000000000001</cx:pt>
          <cx:pt idx="50430">2.6699999999999999</cx:pt>
          <cx:pt idx="50431">3</cx:pt>
          <cx:pt idx="50432">2.3300000000000001</cx:pt>
          <cx:pt idx="50433">2.6699999999999999</cx:pt>
          <cx:pt idx="50434">2</cx:pt>
          <cx:pt idx="50435">3</cx:pt>
          <cx:pt idx="50436">2</cx:pt>
          <cx:pt idx="50437">2.6699999999999999</cx:pt>
          <cx:pt idx="50438">1</cx:pt>
          <cx:pt idx="50439">1.6699999999999999</cx:pt>
          <cx:pt idx="50440">2.3300000000000001</cx:pt>
          <cx:pt idx="50441">2.5</cx:pt>
          <cx:pt idx="50442">1.3300000000000001</cx:pt>
          <cx:pt idx="50443">2</cx:pt>
          <cx:pt idx="50444">2</cx:pt>
          <cx:pt idx="50445">2</cx:pt>
          <cx:pt idx="50446">1</cx:pt>
          <cx:pt idx="50447">2.6699999999999999</cx:pt>
          <cx:pt idx="50448">2</cx:pt>
          <cx:pt idx="50449">2</cx:pt>
          <cx:pt idx="50450">1.3300000000000001</cx:pt>
          <cx:pt idx="50451">1.6699999999999999</cx:pt>
          <cx:pt idx="50452">2</cx:pt>
          <cx:pt idx="50453">2.3300000000000001</cx:pt>
          <cx:pt idx="50454">1.6699999999999999</cx:pt>
          <cx:pt idx="50455">1.6699999999999999</cx:pt>
          <cx:pt idx="50456">2</cx:pt>
          <cx:pt idx="50457">2</cx:pt>
          <cx:pt idx="50458">2.3300000000000001</cx:pt>
          <cx:pt idx="50459">2.6699999999999999</cx:pt>
          <cx:pt idx="50460">2</cx:pt>
          <cx:pt idx="50461">2.3300000000000001</cx:pt>
          <cx:pt idx="50462">2</cx:pt>
          <cx:pt idx="50463">1</cx:pt>
          <cx:pt idx="50464">2.3300000000000001</cx:pt>
          <cx:pt idx="50465">2.6699999999999999</cx:pt>
          <cx:pt idx="50466">2.6699999999999999</cx:pt>
          <cx:pt idx="50467">2.3300000000000001</cx:pt>
          <cx:pt idx="50468">3</cx:pt>
          <cx:pt idx="50469">1</cx:pt>
          <cx:pt idx="50470">2.3300000000000001</cx:pt>
          <cx:pt idx="50471">2.3300000000000001</cx:pt>
          <cx:pt idx="50472">2</cx:pt>
          <cx:pt idx="50473">2.3300000000000001</cx:pt>
          <cx:pt idx="50474">1.6699999999999999</cx:pt>
          <cx:pt idx="50475">1.6699999999999999</cx:pt>
          <cx:pt idx="50476">2</cx:pt>
          <cx:pt idx="50477">1.3300000000000001</cx:pt>
          <cx:pt idx="50478">2</cx:pt>
          <cx:pt idx="50479">1.6699999999999999</cx:pt>
          <cx:pt idx="50480">2</cx:pt>
          <cx:pt idx="50481">1.835</cx:pt>
          <cx:pt idx="50482">3</cx:pt>
          <cx:pt idx="50483">2.3300000000000001</cx:pt>
          <cx:pt idx="50484">2.3300000000000001</cx:pt>
          <cx:pt idx="50485">2</cx:pt>
          <cx:pt idx="50486">2</cx:pt>
          <cx:pt idx="50487">1.6699999999999999</cx:pt>
          <cx:pt idx="50488">2.3300000000000001</cx:pt>
          <cx:pt idx="50489">2</cx:pt>
          <cx:pt idx="50490">1.6699999999999999</cx:pt>
          <cx:pt idx="50491">2.3300000000000001</cx:pt>
          <cx:pt idx="50492">2</cx:pt>
          <cx:pt idx="50493">1.6699999999999999</cx:pt>
          <cx:pt idx="50494">2.6699999999999999</cx:pt>
          <cx:pt idx="50495">2.6699999999999999</cx:pt>
          <cx:pt idx="50496">2.6699999999999999</cx:pt>
          <cx:pt idx="50497">1.6699999999999999</cx:pt>
          <cx:pt idx="50498">3</cx:pt>
          <cx:pt idx="50499">2</cx:pt>
          <cx:pt idx="50500">3</cx:pt>
          <cx:pt idx="50501">2.6699999999999999</cx:pt>
          <cx:pt idx="50502">2.3300000000000001</cx:pt>
          <cx:pt idx="50503">1.6699999999999999</cx:pt>
          <cx:pt idx="50504">2.3300000000000001</cx:pt>
          <cx:pt idx="50505">2</cx:pt>
          <cx:pt idx="50506">2.3300000000000001</cx:pt>
          <cx:pt idx="50507">2</cx:pt>
          <cx:pt idx="50508">2.3300000000000001</cx:pt>
          <cx:pt idx="50509">2.6699999999999999</cx:pt>
          <cx:pt idx="50510">2</cx:pt>
          <cx:pt idx="50511">1.6699999999999999</cx:pt>
          <cx:pt idx="50512">2.6699999999999999</cx:pt>
          <cx:pt idx="50513">2.3300000000000001</cx:pt>
          <cx:pt idx="50514">2.3300000000000001</cx:pt>
          <cx:pt idx="50515">3</cx:pt>
          <cx:pt idx="50516">2.3300000000000001</cx:pt>
          <cx:pt idx="50517">2.3300000000000001</cx:pt>
          <cx:pt idx="50518">2.6699999999999999</cx:pt>
          <cx:pt idx="50519">2.3300000000000001</cx:pt>
          <cx:pt idx="50520">2.6699999999999999</cx:pt>
          <cx:pt idx="50521">1.6699999999999999</cx:pt>
          <cx:pt idx="50522">1.6699999999999999</cx:pt>
          <cx:pt idx="50523">3</cx:pt>
          <cx:pt idx="50524">1.6699999999999999</cx:pt>
          <cx:pt idx="50525">3</cx:pt>
          <cx:pt idx="50526">3</cx:pt>
          <cx:pt idx="50527">2.6699999999999999</cx:pt>
          <cx:pt idx="50528">2.6699999999999999</cx:pt>
          <cx:pt idx="50529">2.3300000000000001</cx:pt>
          <cx:pt idx="50530">1.3300000000000001</cx:pt>
          <cx:pt idx="50531">1.6699999999999999</cx:pt>
          <cx:pt idx="50532">2</cx:pt>
          <cx:pt idx="50533">1</cx:pt>
          <cx:pt idx="50534">2.6699999999999999</cx:pt>
          <cx:pt idx="50535">2.3300000000000001</cx:pt>
          <cx:pt idx="50536">3</cx:pt>
          <cx:pt idx="50537">3</cx:pt>
          <cx:pt idx="50538">2.5</cx:pt>
          <cx:pt idx="50539">3</cx:pt>
          <cx:pt idx="50540">2.6699999999999999</cx:pt>
          <cx:pt idx="50541">1</cx:pt>
          <cx:pt idx="50542">2.665</cx:pt>
          <cx:pt idx="50543">2.6699999999999999</cx:pt>
          <cx:pt idx="50544">2.3300000000000001</cx:pt>
          <cx:pt idx="50545">1.6699999999999999</cx:pt>
          <cx:pt idx="50546">3</cx:pt>
          <cx:pt idx="50547">2</cx:pt>
          <cx:pt idx="50548">2.3300000000000001</cx:pt>
          <cx:pt idx="50549">2.3300000000000001</cx:pt>
          <cx:pt idx="50550">2</cx:pt>
          <cx:pt idx="50551">2.6699999999999999</cx:pt>
          <cx:pt idx="50552">2.3300000000000001</cx:pt>
          <cx:pt idx="50553">2.3300000000000001</cx:pt>
          <cx:pt idx="50554">2.3300000000000001</cx:pt>
          <cx:pt idx="50555">2</cx:pt>
          <cx:pt idx="50556">3</cx:pt>
          <cx:pt idx="50557">2</cx:pt>
          <cx:pt idx="50558">2</cx:pt>
          <cx:pt idx="50559">2</cx:pt>
          <cx:pt idx="50560">2.3300000000000001</cx:pt>
          <cx:pt idx="50561">2</cx:pt>
          <cx:pt idx="50562">2.6699999999999999</cx:pt>
          <cx:pt idx="50563">1</cx:pt>
          <cx:pt idx="50564">2</cx:pt>
          <cx:pt idx="50565">2.165</cx:pt>
          <cx:pt idx="50566">2</cx:pt>
          <cx:pt idx="50567">2</cx:pt>
          <cx:pt idx="50568">2.3300000000000001</cx:pt>
          <cx:pt idx="50569">2</cx:pt>
          <cx:pt idx="50570">2.6699999999999999</cx:pt>
          <cx:pt idx="50571">1.6699999999999999</cx:pt>
          <cx:pt idx="50572">2.6699999999999999</cx:pt>
          <cx:pt idx="50573">2.3300000000000001</cx:pt>
          <cx:pt idx="50574">1.6699999999999999</cx:pt>
          <cx:pt idx="50575">3</cx:pt>
          <cx:pt idx="50576">2.3300000000000001</cx:pt>
          <cx:pt idx="50577">2.6699999999999999</cx:pt>
          <cx:pt idx="50578">2</cx:pt>
          <cx:pt idx="50579">2</cx:pt>
          <cx:pt idx="50580">2.6699999999999999</cx:pt>
          <cx:pt idx="50581">2</cx:pt>
          <cx:pt idx="50582">2</cx:pt>
          <cx:pt idx="50583">3</cx:pt>
          <cx:pt idx="50584">1.6699999999999999</cx:pt>
          <cx:pt idx="50585">2</cx:pt>
          <cx:pt idx="50586">2.6699999999999999</cx:pt>
          <cx:pt idx="50587">2</cx:pt>
          <cx:pt idx="50588">1.6699999999999999</cx:pt>
          <cx:pt idx="50589">3</cx:pt>
          <cx:pt idx="50590">2</cx:pt>
          <cx:pt idx="50591">2.6699999999999999</cx:pt>
          <cx:pt idx="50592">2.3300000000000001</cx:pt>
          <cx:pt idx="50593">2.5</cx:pt>
          <cx:pt idx="50594">2.3300000000000001</cx:pt>
          <cx:pt idx="50595">2.3300000000000001</cx:pt>
          <cx:pt idx="50596">3</cx:pt>
          <cx:pt idx="50597">2.3300000000000001</cx:pt>
          <cx:pt idx="50598">2.6699999999999999</cx:pt>
          <cx:pt idx="50599">2</cx:pt>
          <cx:pt idx="50600">1.3300000000000001</cx:pt>
          <cx:pt idx="50601">2</cx:pt>
          <cx:pt idx="50602">2.3300000000000001</cx:pt>
          <cx:pt idx="50603">3</cx:pt>
          <cx:pt idx="50604">1.3300000000000001</cx:pt>
          <cx:pt idx="50605">2.3300000000000001</cx:pt>
          <cx:pt idx="50606">3</cx:pt>
          <cx:pt idx="50607">2.3300000000000001</cx:pt>
          <cx:pt idx="50608">2.335</cx:pt>
          <cx:pt idx="50609">3</cx:pt>
          <cx:pt idx="50610">1.665</cx:pt>
          <cx:pt idx="50611">1.6699999999999999</cx:pt>
          <cx:pt idx="50612">2.3300000000000001</cx:pt>
          <cx:pt idx="50613">2.3300000000000001</cx:pt>
          <cx:pt idx="50614">3</cx:pt>
          <cx:pt idx="50615">2.3300000000000001</cx:pt>
          <cx:pt idx="50616">2.6699999999999999</cx:pt>
          <cx:pt idx="50617">2</cx:pt>
          <cx:pt idx="50618">2</cx:pt>
          <cx:pt idx="50619">1.6699999999999999</cx:pt>
          <cx:pt idx="50620">2.6699999999999999</cx:pt>
          <cx:pt idx="50621">2</cx:pt>
          <cx:pt idx="50622">2.3300000000000001</cx:pt>
          <cx:pt idx="50623">2</cx:pt>
          <cx:pt idx="50624">2.6699999999999999</cx:pt>
          <cx:pt idx="50625">2</cx:pt>
          <cx:pt idx="50626">2.6699999999999999</cx:pt>
          <cx:pt idx="50627">3</cx:pt>
          <cx:pt idx="50628">2.3300000000000001</cx:pt>
          <cx:pt idx="50629">2.6699999999999999</cx:pt>
          <cx:pt idx="50630">2</cx:pt>
          <cx:pt idx="50631">2.3300000000000001</cx:pt>
          <cx:pt idx="50632">3</cx:pt>
          <cx:pt idx="50633">2.3300000000000001</cx:pt>
          <cx:pt idx="50634">1.6699999999999999</cx:pt>
          <cx:pt idx="50635">2.3300000000000001</cx:pt>
          <cx:pt idx="50636">3</cx:pt>
          <cx:pt idx="50637">3</cx:pt>
          <cx:pt idx="50638">2.6699999999999999</cx:pt>
          <cx:pt idx="50639">2.3300000000000001</cx:pt>
          <cx:pt idx="50640">2.6699999999999999</cx:pt>
          <cx:pt idx="50641">2.6699999999999999</cx:pt>
          <cx:pt idx="50642">2.6699999999999999</cx:pt>
          <cx:pt idx="50643">2.3300000000000001</cx:pt>
          <cx:pt idx="50644">2.3300000000000001</cx:pt>
          <cx:pt idx="50645">2.3300000000000001</cx:pt>
          <cx:pt idx="50646">1.3300000000000001</cx:pt>
          <cx:pt idx="50647">1.6699999999999999</cx:pt>
          <cx:pt idx="50648">1.3300000000000001</cx:pt>
          <cx:pt idx="50649">2</cx:pt>
          <cx:pt idx="50650">2</cx:pt>
          <cx:pt idx="50651">3</cx:pt>
          <cx:pt idx="50652">3</cx:pt>
          <cx:pt idx="50653">1.6699999999999999</cx:pt>
          <cx:pt idx="50654">1.6699999999999999</cx:pt>
          <cx:pt idx="50655">2.6699999999999999</cx:pt>
          <cx:pt idx="50656">3</cx:pt>
          <cx:pt idx="50657">2.3300000000000001</cx:pt>
          <cx:pt idx="50658">2.6699999999999999</cx:pt>
          <cx:pt idx="50659">2.3300000000000001</cx:pt>
          <cx:pt idx="50660">2.6699999999999999</cx:pt>
          <cx:pt idx="50661">2.6699999999999999</cx:pt>
          <cx:pt idx="50662">2.3300000000000001</cx:pt>
          <cx:pt idx="50663">2.6699999999999999</cx:pt>
          <cx:pt idx="50664">1.6699999999999999</cx:pt>
          <cx:pt idx="50665">2</cx:pt>
          <cx:pt idx="50666">2.3300000000000001</cx:pt>
          <cx:pt idx="50667">2.6699999999999999</cx:pt>
          <cx:pt idx="50668">3</cx:pt>
          <cx:pt idx="50669">2.6699999999999999</cx:pt>
          <cx:pt idx="50670">2</cx:pt>
          <cx:pt idx="50671">1.6699999999999999</cx:pt>
          <cx:pt idx="50672">2.3300000000000001</cx:pt>
          <cx:pt idx="50673">3</cx:pt>
          <cx:pt idx="50674">2</cx:pt>
          <cx:pt idx="50675">3</cx:pt>
          <cx:pt idx="50676">2</cx:pt>
          <cx:pt idx="50677">2.6699999999999999</cx:pt>
          <cx:pt idx="50678">2.3300000000000001</cx:pt>
          <cx:pt idx="50679">2.3300000000000001</cx:pt>
          <cx:pt idx="50680">2.6699999999999999</cx:pt>
          <cx:pt idx="50681">1.6699999999999999</cx:pt>
          <cx:pt idx="50682">2.3300000000000001</cx:pt>
          <cx:pt idx="50683">2.3300000000000001</cx:pt>
          <cx:pt idx="50684">3</cx:pt>
          <cx:pt idx="50685">2</cx:pt>
          <cx:pt idx="50686">2.3300000000000001</cx:pt>
          <cx:pt idx="50687">3</cx:pt>
          <cx:pt idx="50688">2.3300000000000001</cx:pt>
          <cx:pt idx="50689">3</cx:pt>
          <cx:pt idx="50690">3</cx:pt>
          <cx:pt idx="50691">1.6699999999999999</cx:pt>
          <cx:pt idx="50692">2</cx:pt>
          <cx:pt idx="50693">2.3300000000000001</cx:pt>
          <cx:pt idx="50694">1.6699999999999999</cx:pt>
          <cx:pt idx="50695">3</cx:pt>
          <cx:pt idx="50696">1.3300000000000001</cx:pt>
          <cx:pt idx="50697">2</cx:pt>
          <cx:pt idx="50698">1.3300000000000001</cx:pt>
          <cx:pt idx="50699">2.3300000000000001</cx:pt>
          <cx:pt idx="50700">2</cx:pt>
          <cx:pt idx="50701">1.3300000000000001</cx:pt>
          <cx:pt idx="50702">1.6699999999999999</cx:pt>
          <cx:pt idx="50703">3</cx:pt>
          <cx:pt idx="50704">2.3300000000000001</cx:pt>
          <cx:pt idx="50705">2.3300000000000001</cx:pt>
          <cx:pt idx="50706">1.6699999999999999</cx:pt>
          <cx:pt idx="50707">3</cx:pt>
          <cx:pt idx="50708">2.3300000000000001</cx:pt>
          <cx:pt idx="50709">3</cx:pt>
          <cx:pt idx="50710">1.3300000000000001</cx:pt>
          <cx:pt idx="50711">2</cx:pt>
          <cx:pt idx="50712">2</cx:pt>
          <cx:pt idx="50713">3</cx:pt>
          <cx:pt idx="50714">3</cx:pt>
          <cx:pt idx="50715">2</cx:pt>
          <cx:pt idx="50716">2.3300000000000001</cx:pt>
          <cx:pt idx="50717">1</cx:pt>
          <cx:pt idx="50718">2.3300000000000001</cx:pt>
          <cx:pt idx="50719">2</cx:pt>
          <cx:pt idx="50720">1</cx:pt>
          <cx:pt idx="50721">1.6699999999999999</cx:pt>
          <cx:pt idx="50722">3</cx:pt>
          <cx:pt idx="50723">2.6699999999999999</cx:pt>
          <cx:pt idx="50724">1.6699999999999999</cx:pt>
          <cx:pt idx="50725">1</cx:pt>
          <cx:pt idx="50726">2.6699999999999999</cx:pt>
          <cx:pt idx="50727">2</cx:pt>
          <cx:pt idx="50728">2.665</cx:pt>
          <cx:pt idx="50729">3</cx:pt>
          <cx:pt idx="50730">2.3300000000000001</cx:pt>
          <cx:pt idx="50731">2</cx:pt>
          <cx:pt idx="50732">1.3300000000000001</cx:pt>
          <cx:pt idx="50733">3</cx:pt>
          <cx:pt idx="50734">2.6699999999999999</cx:pt>
          <cx:pt idx="50735">3</cx:pt>
          <cx:pt idx="50736">2</cx:pt>
          <cx:pt idx="50737">1.6699999999999999</cx:pt>
          <cx:pt idx="50738">2.6699999999999999</cx:pt>
          <cx:pt idx="50739">2.6699999999999999</cx:pt>
          <cx:pt idx="50740">1.3300000000000001</cx:pt>
          <cx:pt idx="50741">2.3300000000000001</cx:pt>
          <cx:pt idx="50742">1.3300000000000001</cx:pt>
          <cx:pt idx="50743">1.3300000000000001</cx:pt>
          <cx:pt idx="50744">2.3300000000000001</cx:pt>
          <cx:pt idx="50745">2.6699999999999999</cx:pt>
          <cx:pt idx="50746">2</cx:pt>
          <cx:pt idx="50747">3</cx:pt>
          <cx:pt idx="50748">2.3300000000000001</cx:pt>
          <cx:pt idx="50749">1</cx:pt>
          <cx:pt idx="50750">1.6699999999999999</cx:pt>
          <cx:pt idx="50751">2.3300000000000001</cx:pt>
          <cx:pt idx="50752">2.3300000000000001</cx:pt>
          <cx:pt idx="50753">3</cx:pt>
          <cx:pt idx="50754">3</cx:pt>
          <cx:pt idx="50755">2.6699999999999999</cx:pt>
          <cx:pt idx="50756">2.6699999999999999</cx:pt>
          <cx:pt idx="50757">1.6699999999999999</cx:pt>
          <cx:pt idx="50758">2.6699999999999999</cx:pt>
          <cx:pt idx="50759">2</cx:pt>
          <cx:pt idx="50760">2.6699999999999999</cx:pt>
          <cx:pt idx="50761">2.3300000000000001</cx:pt>
          <cx:pt idx="50762">1</cx:pt>
          <cx:pt idx="50763">2</cx:pt>
          <cx:pt idx="50764">1.6699999999999999</cx:pt>
          <cx:pt idx="50765">1.6699999999999999</cx:pt>
          <cx:pt idx="50766">3</cx:pt>
          <cx:pt idx="50767">2</cx:pt>
          <cx:pt idx="50768">2.6699999999999999</cx:pt>
          <cx:pt idx="50769">1.6699999999999999</cx:pt>
          <cx:pt idx="50770">2</cx:pt>
          <cx:pt idx="50771">1.3300000000000001</cx:pt>
          <cx:pt idx="50772">3</cx:pt>
          <cx:pt idx="50773">2.3300000000000001</cx:pt>
          <cx:pt idx="50774">3</cx:pt>
          <cx:pt idx="50775">1.6699999999999999</cx:pt>
          <cx:pt idx="50776">2.3300000000000001</cx:pt>
          <cx:pt idx="50777">2.6699999999999999</cx:pt>
          <cx:pt idx="50778">2.3300000000000001</cx:pt>
          <cx:pt idx="50779">2.3300000000000001</cx:pt>
          <cx:pt idx="50780">1</cx:pt>
          <cx:pt idx="50781">3</cx:pt>
          <cx:pt idx="50782">2</cx:pt>
          <cx:pt idx="50783">2.3300000000000001</cx:pt>
          <cx:pt idx="50784">2.6699999999999999</cx:pt>
          <cx:pt idx="50785">2.3300000000000001</cx:pt>
          <cx:pt idx="50786">2.6699999999999999</cx:pt>
          <cx:pt idx="50787">2</cx:pt>
          <cx:pt idx="50788">2.3300000000000001</cx:pt>
          <cx:pt idx="50789">2.3300000000000001</cx:pt>
          <cx:pt idx="50790">1.6699999999999999</cx:pt>
          <cx:pt idx="50791">1.3300000000000001</cx:pt>
          <cx:pt idx="50792">2.6699999999999999</cx:pt>
          <cx:pt idx="50793">2.6699999999999999</cx:pt>
          <cx:pt idx="50794">2.3300000000000001</cx:pt>
          <cx:pt idx="50795">2.165</cx:pt>
          <cx:pt idx="50796">2.3300000000000001</cx:pt>
          <cx:pt idx="50797">2.6699999999999999</cx:pt>
          <cx:pt idx="50798">2.3300000000000001</cx:pt>
          <cx:pt idx="50799">2.3300000000000001</cx:pt>
          <cx:pt idx="50800">2.3300000000000001</cx:pt>
          <cx:pt idx="50801">2.6699999999999999</cx:pt>
          <cx:pt idx="50802">2.165</cx:pt>
          <cx:pt idx="50803">2.3300000000000001</cx:pt>
          <cx:pt idx="50804">2</cx:pt>
          <cx:pt idx="50805">2.6699999999999999</cx:pt>
          <cx:pt idx="50806">1</cx:pt>
          <cx:pt idx="50807">2.6699999999999999</cx:pt>
          <cx:pt idx="50808">3</cx:pt>
          <cx:pt idx="50809">2.3300000000000001</cx:pt>
          <cx:pt idx="50810">2.3300000000000001</cx:pt>
          <cx:pt idx="50811">2</cx:pt>
          <cx:pt idx="50812">2</cx:pt>
          <cx:pt idx="50813">2.3300000000000001</cx:pt>
          <cx:pt idx="50814">2.6699999999999999</cx:pt>
          <cx:pt idx="50815">2</cx:pt>
          <cx:pt idx="50816">2.6699999999999999</cx:pt>
          <cx:pt idx="50817">3</cx:pt>
          <cx:pt idx="50818">2.6699999999999999</cx:pt>
          <cx:pt idx="50819">2.3300000000000001</cx:pt>
          <cx:pt idx="50820">2</cx:pt>
          <cx:pt idx="50821">3</cx:pt>
          <cx:pt idx="50822">1.835</cx:pt>
          <cx:pt idx="50823">2.6699999999999999</cx:pt>
          <cx:pt idx="50824">2.6699999999999999</cx:pt>
          <cx:pt idx="50825">1.6699999999999999</cx:pt>
          <cx:pt idx="50826">3</cx:pt>
          <cx:pt idx="50827">2</cx:pt>
          <cx:pt idx="50828">2.6699999999999999</cx:pt>
          <cx:pt idx="50829">2.3300000000000001</cx:pt>
          <cx:pt idx="50830">2.3300000000000001</cx:pt>
          <cx:pt idx="50831">1.3300000000000001</cx:pt>
          <cx:pt idx="50832">1.3300000000000001</cx:pt>
          <cx:pt idx="50833">2</cx:pt>
          <cx:pt idx="50834">3</cx:pt>
          <cx:pt idx="50835">2.3300000000000001</cx:pt>
          <cx:pt idx="50836">2.3300000000000001</cx:pt>
          <cx:pt idx="50837">2.335</cx:pt>
          <cx:pt idx="50838">2.165</cx:pt>
          <cx:pt idx="50839">2.6699999999999999</cx:pt>
          <cx:pt idx="50840">2.3300000000000001</cx:pt>
          <cx:pt idx="50841">3</cx:pt>
          <cx:pt idx="50842">3</cx:pt>
          <cx:pt idx="50843">2.3300000000000001</cx:pt>
          <cx:pt idx="50844">2.6699999999999999</cx:pt>
          <cx:pt idx="50845">2.5</cx:pt>
          <cx:pt idx="50846">1.3300000000000001</cx:pt>
          <cx:pt idx="50847">2.3300000000000001</cx:pt>
          <cx:pt idx="50848">1.6699999999999999</cx:pt>
          <cx:pt idx="50849">3</cx:pt>
          <cx:pt idx="50850">2.6699999999999999</cx:pt>
          <cx:pt idx="50851">2.6699999999999999</cx:pt>
          <cx:pt idx="50852">2</cx:pt>
          <cx:pt idx="50853">1.3300000000000001</cx:pt>
          <cx:pt idx="50854">2</cx:pt>
          <cx:pt idx="50855">1.6699999999999999</cx:pt>
          <cx:pt idx="50856">1.6699999999999999</cx:pt>
          <cx:pt idx="50857">2</cx:pt>
          <cx:pt idx="50858">1.6699999999999999</cx:pt>
          <cx:pt idx="50859">1.3300000000000001</cx:pt>
          <cx:pt idx="50860">3</cx:pt>
          <cx:pt idx="50861">2</cx:pt>
          <cx:pt idx="50862">2.3300000000000001</cx:pt>
          <cx:pt idx="50863">3</cx:pt>
          <cx:pt idx="50864">2.3300000000000001</cx:pt>
          <cx:pt idx="50865">2.3300000000000001</cx:pt>
          <cx:pt idx="50866">1.6699999999999999</cx:pt>
          <cx:pt idx="50867">2</cx:pt>
          <cx:pt idx="50868">1.6699999999999999</cx:pt>
          <cx:pt idx="50869">2</cx:pt>
          <cx:pt idx="50870">2</cx:pt>
          <cx:pt idx="50871">3</cx:pt>
          <cx:pt idx="50872">1.3300000000000001</cx:pt>
          <cx:pt idx="50873">1.3300000000000001</cx:pt>
          <cx:pt idx="50874">3</cx:pt>
          <cx:pt idx="50875">2.3300000000000001</cx:pt>
          <cx:pt idx="50876">2.3300000000000001</cx:pt>
          <cx:pt idx="50877">2.3300000000000001</cx:pt>
          <cx:pt idx="50878">1.6699999999999999</cx:pt>
          <cx:pt idx="50879">1.6699999999999999</cx:pt>
          <cx:pt idx="50880">2.3300000000000001</cx:pt>
          <cx:pt idx="50881">3</cx:pt>
          <cx:pt idx="50882">1.6699999999999999</cx:pt>
          <cx:pt idx="50883">2.3300000000000001</cx:pt>
          <cx:pt idx="50884">2.6699999999999999</cx:pt>
          <cx:pt idx="50885">1.6699999999999999</cx:pt>
          <cx:pt idx="50886">2.3300000000000001</cx:pt>
          <cx:pt idx="50887">2</cx:pt>
          <cx:pt idx="50888">2.6699999999999999</cx:pt>
          <cx:pt idx="50889">2.3300000000000001</cx:pt>
          <cx:pt idx="50890">2.3300000000000001</cx:pt>
          <cx:pt idx="50891">2.3300000000000001</cx:pt>
          <cx:pt idx="50892">2</cx:pt>
          <cx:pt idx="50893">2.3300000000000001</cx:pt>
          <cx:pt idx="50894">2</cx:pt>
          <cx:pt idx="50895">2</cx:pt>
          <cx:pt idx="50896">3</cx:pt>
          <cx:pt idx="50897">2</cx:pt>
          <cx:pt idx="50898">2</cx:pt>
          <cx:pt idx="50899">1.6699999999999999</cx:pt>
          <cx:pt idx="50900">3</cx:pt>
          <cx:pt idx="50901">3</cx:pt>
          <cx:pt idx="50902">1.6699999999999999</cx:pt>
          <cx:pt idx="50903">2.6699999999999999</cx:pt>
          <cx:pt idx="50904">2.3300000000000001</cx:pt>
          <cx:pt idx="50905">2</cx:pt>
          <cx:pt idx="50906">2.3300000000000001</cx:pt>
          <cx:pt idx="50907">3</cx:pt>
          <cx:pt idx="50908">1.6699999999999999</cx:pt>
          <cx:pt idx="50909">2</cx:pt>
          <cx:pt idx="50910">3</cx:pt>
          <cx:pt idx="50911">2.3300000000000001</cx:pt>
          <cx:pt idx="50912">2.6699999999999999</cx:pt>
          <cx:pt idx="50913">2</cx:pt>
          <cx:pt idx="50914">2.6699999999999999</cx:pt>
          <cx:pt idx="50915">2</cx:pt>
          <cx:pt idx="50916">2</cx:pt>
          <cx:pt idx="50917">2.6699999999999999</cx:pt>
          <cx:pt idx="50918">2.6699999999999999</cx:pt>
          <cx:pt idx="50919">2</cx:pt>
          <cx:pt idx="50920">2.6699999999999999</cx:pt>
          <cx:pt idx="50921">2</cx:pt>
          <cx:pt idx="50922">2.3300000000000001</cx:pt>
          <cx:pt idx="50923">1</cx:pt>
          <cx:pt idx="50924">1.6699999999999999</cx:pt>
          <cx:pt idx="50925">2.3300000000000001</cx:pt>
          <cx:pt idx="50926">1.3300000000000001</cx:pt>
          <cx:pt idx="50927">1.6699999999999999</cx:pt>
          <cx:pt idx="50928">2.3300000000000001</cx:pt>
          <cx:pt idx="50929">2</cx:pt>
          <cx:pt idx="50930">2.3300000000000001</cx:pt>
          <cx:pt idx="50931">2.3300000000000001</cx:pt>
          <cx:pt idx="50932">3</cx:pt>
          <cx:pt idx="50933">1</cx:pt>
          <cx:pt idx="50934">2.6699999999999999</cx:pt>
          <cx:pt idx="50935">2.3300000000000001</cx:pt>
          <cx:pt idx="50936">2.6699999999999999</cx:pt>
          <cx:pt idx="50937">2.3300000000000001</cx:pt>
          <cx:pt idx="50938">2.3300000000000001</cx:pt>
          <cx:pt idx="50939">2.3300000000000001</cx:pt>
          <cx:pt idx="50940">2.6699999999999999</cx:pt>
          <cx:pt idx="50941">2</cx:pt>
          <cx:pt idx="50942">1.3300000000000001</cx:pt>
          <cx:pt idx="50943">2.6699999999999999</cx:pt>
          <cx:pt idx="50944">2</cx:pt>
          <cx:pt idx="50945">3</cx:pt>
          <cx:pt idx="50946">2</cx:pt>
          <cx:pt idx="50947">2.3300000000000001</cx:pt>
          <cx:pt idx="50948">1</cx:pt>
          <cx:pt idx="50949">2</cx:pt>
          <cx:pt idx="50950">1</cx:pt>
          <cx:pt idx="50951">3</cx:pt>
          <cx:pt idx="50952">3</cx:pt>
          <cx:pt idx="50953">3</cx:pt>
          <cx:pt idx="50954">2</cx:pt>
          <cx:pt idx="50955">2.3300000000000001</cx:pt>
          <cx:pt idx="50956">2.6699999999999999</cx:pt>
          <cx:pt idx="50957">2.3300000000000001</cx:pt>
          <cx:pt idx="50958">2</cx:pt>
          <cx:pt idx="50959">2</cx:pt>
          <cx:pt idx="50960">2.3300000000000001</cx:pt>
          <cx:pt idx="50961">2.3300000000000001</cx:pt>
          <cx:pt idx="50962">2.3300000000000001</cx:pt>
          <cx:pt idx="50963">3</cx:pt>
          <cx:pt idx="50964">2</cx:pt>
          <cx:pt idx="50965">2.6699999999999999</cx:pt>
          <cx:pt idx="50966">2.6699999999999999</cx:pt>
          <cx:pt idx="50967">2</cx:pt>
          <cx:pt idx="50968">1.6699999999999999</cx:pt>
          <cx:pt idx="50969">2</cx:pt>
          <cx:pt idx="50970">2.3300000000000001</cx:pt>
          <cx:pt idx="50971">2.75</cx:pt>
          <cx:pt idx="50972">1.3300000000000001</cx:pt>
          <cx:pt idx="50973">1.6699999999999999</cx:pt>
          <cx:pt idx="50974">2.3300000000000001</cx:pt>
          <cx:pt idx="50975">1.6699999999999999</cx:pt>
          <cx:pt idx="50976">3</cx:pt>
          <cx:pt idx="50977">2</cx:pt>
          <cx:pt idx="50978">3</cx:pt>
          <cx:pt idx="50979">2.6699999999999999</cx:pt>
          <cx:pt idx="50980">2.6699999999999999</cx:pt>
          <cx:pt idx="50981">1.3300000000000001</cx:pt>
          <cx:pt idx="50982">2.6699999999999999</cx:pt>
          <cx:pt idx="50983">2.6699999999999999</cx:pt>
          <cx:pt idx="50984">2.6699999999999999</cx:pt>
          <cx:pt idx="50985">3</cx:pt>
          <cx:pt idx="50986">2.3300000000000001</cx:pt>
          <cx:pt idx="50987">2.6699999999999999</cx:pt>
          <cx:pt idx="50988">2</cx:pt>
          <cx:pt idx="50989">1</cx:pt>
          <cx:pt idx="50990">2.6699999999999999</cx:pt>
          <cx:pt idx="50991">1.3300000000000001</cx:pt>
          <cx:pt idx="50992">2.3300000000000001</cx:pt>
          <cx:pt idx="50993">2</cx:pt>
          <cx:pt idx="50994">1.3300000000000001</cx:pt>
          <cx:pt idx="50995">2.6699999999999999</cx:pt>
          <cx:pt idx="50996">2.6699999999999999</cx:pt>
          <cx:pt idx="50997">2.3300000000000001</cx:pt>
          <cx:pt idx="50998">2</cx:pt>
          <cx:pt idx="50999">3</cx:pt>
          <cx:pt idx="51000">2.3300000000000001</cx:pt>
          <cx:pt idx="51001">1.6699999999999999</cx:pt>
          <cx:pt idx="51002">2.6699999999999999</cx:pt>
          <cx:pt idx="51003">1</cx:pt>
          <cx:pt idx="51004">2.6699999999999999</cx:pt>
          <cx:pt idx="51005">2.6699999999999999</cx:pt>
          <cx:pt idx="51006">2.3300000000000001</cx:pt>
          <cx:pt idx="51007">2.3300000000000001</cx:pt>
          <cx:pt idx="51008">1.6699999999999999</cx:pt>
          <cx:pt idx="51009">1.3300000000000001</cx:pt>
          <cx:pt idx="51010">2</cx:pt>
          <cx:pt idx="51011">2</cx:pt>
          <cx:pt idx="51012">3</cx:pt>
          <cx:pt idx="51013">2</cx:pt>
          <cx:pt idx="51014">2</cx:pt>
          <cx:pt idx="51015">2.3300000000000001</cx:pt>
          <cx:pt idx="51016">2.6699999999999999</cx:pt>
          <cx:pt idx="51017">2.6699999999999999</cx:pt>
          <cx:pt idx="51018">2</cx:pt>
          <cx:pt idx="51019">3</cx:pt>
          <cx:pt idx="51020">2.3300000000000001</cx:pt>
          <cx:pt idx="51021">1.6699999999999999</cx:pt>
          <cx:pt idx="51022">3</cx:pt>
          <cx:pt idx="51023">1</cx:pt>
          <cx:pt idx="51024">1.6699999999999999</cx:pt>
          <cx:pt idx="51025">2.6699999999999999</cx:pt>
          <cx:pt idx="51026">1.6699999999999999</cx:pt>
          <cx:pt idx="51027">2</cx:pt>
          <cx:pt idx="51028">1</cx:pt>
          <cx:pt idx="51029">2</cx:pt>
          <cx:pt idx="51030">2.6699999999999999</cx:pt>
          <cx:pt idx="51031">2.3300000000000001</cx:pt>
          <cx:pt idx="51032">2.5</cx:pt>
          <cx:pt idx="51033">2.3300000000000001</cx:pt>
          <cx:pt idx="51034">2.6699999999999999</cx:pt>
          <cx:pt idx="51035">2.6699999999999999</cx:pt>
          <cx:pt idx="51036">2.3300000000000001</cx:pt>
          <cx:pt idx="51037">1.3300000000000001</cx:pt>
          <cx:pt idx="51038">2.3300000000000001</cx:pt>
          <cx:pt idx="51039">2.6699999999999999</cx:pt>
          <cx:pt idx="51040">2.3300000000000001</cx:pt>
          <cx:pt idx="51041">2.6699999999999999</cx:pt>
          <cx:pt idx="51042">2</cx:pt>
          <cx:pt idx="51043">1.6699999999999999</cx:pt>
          <cx:pt idx="51044">2</cx:pt>
          <cx:pt idx="51045">3</cx:pt>
          <cx:pt idx="51046">2.3300000000000001</cx:pt>
          <cx:pt idx="51047">2.3300000000000001</cx:pt>
          <cx:pt idx="51048">2.6699999999999999</cx:pt>
          <cx:pt idx="51049">1.3300000000000001</cx:pt>
          <cx:pt idx="51050">3</cx:pt>
          <cx:pt idx="51051">2.6699999999999999</cx:pt>
          <cx:pt idx="51052">2.3300000000000001</cx:pt>
          <cx:pt idx="51053">2.6699999999999999</cx:pt>
          <cx:pt idx="51054">2.3300000000000001</cx:pt>
          <cx:pt idx="51055">2.6699999999999999</cx:pt>
          <cx:pt idx="51056">2.6699999999999999</cx:pt>
          <cx:pt idx="51057">3</cx:pt>
          <cx:pt idx="51058">2</cx:pt>
          <cx:pt idx="51059">2.6699999999999999</cx:pt>
          <cx:pt idx="51060">3</cx:pt>
          <cx:pt idx="51061">1.3300000000000001</cx:pt>
          <cx:pt idx="51062">2.3300000000000001</cx:pt>
          <cx:pt idx="51063">1</cx:pt>
          <cx:pt idx="51064">2</cx:pt>
          <cx:pt idx="51065">2.3300000000000001</cx:pt>
          <cx:pt idx="51066">2.6699999999999999</cx:pt>
          <cx:pt idx="51067">3</cx:pt>
          <cx:pt idx="51068">2</cx:pt>
          <cx:pt idx="51069">2.6699999999999999</cx:pt>
          <cx:pt idx="51070">3</cx:pt>
          <cx:pt idx="51071">2</cx:pt>
          <cx:pt idx="51072">2.6699999999999999</cx:pt>
          <cx:pt idx="51073">2.3300000000000001</cx:pt>
          <cx:pt idx="51074">1.6699999999999999</cx:pt>
          <cx:pt idx="51075">2.3300000000000001</cx:pt>
          <cx:pt idx="51076">2.3300000000000001</cx:pt>
          <cx:pt idx="51077">2.6699999999999999</cx:pt>
          <cx:pt idx="51078">3</cx:pt>
          <cx:pt idx="51079">1.6699999999999999</cx:pt>
          <cx:pt idx="51080">2.3300000000000001</cx:pt>
          <cx:pt idx="51081">2.6699999999999999</cx:pt>
          <cx:pt idx="51082">3</cx:pt>
          <cx:pt idx="51083">3</cx:pt>
          <cx:pt idx="51084">2</cx:pt>
          <cx:pt idx="51085">2</cx:pt>
          <cx:pt idx="51086">1.6699999999999999</cx:pt>
          <cx:pt idx="51087">2.1699999999999999</cx:pt>
          <cx:pt idx="51088">1.3300000000000001</cx:pt>
          <cx:pt idx="51089">3</cx:pt>
          <cx:pt idx="51090">2.6699999999999999</cx:pt>
          <cx:pt idx="51091">2.165</cx:pt>
          <cx:pt idx="51092">2.3300000000000001</cx:pt>
          <cx:pt idx="51093">2</cx:pt>
          <cx:pt idx="51094">2.3300000000000001</cx:pt>
          <cx:pt idx="51095">3</cx:pt>
          <cx:pt idx="51096">2.3300000000000001</cx:pt>
          <cx:pt idx="51097">3</cx:pt>
          <cx:pt idx="51098">2.3300000000000001</cx:pt>
          <cx:pt idx="51099">3</cx:pt>
          <cx:pt idx="51100">1.6699999999999999</cx:pt>
          <cx:pt idx="51101">1.3300000000000001</cx:pt>
          <cx:pt idx="51102">2</cx:pt>
          <cx:pt idx="51103">2.6699999999999999</cx:pt>
          <cx:pt idx="51104">2.3300000000000001</cx:pt>
          <cx:pt idx="51105">1.6699999999999999</cx:pt>
          <cx:pt idx="51106">1.6699999999999999</cx:pt>
          <cx:pt idx="51107">2.6699999999999999</cx:pt>
          <cx:pt idx="51108">2</cx:pt>
          <cx:pt idx="51109">2</cx:pt>
          <cx:pt idx="51110">1.6699999999999999</cx:pt>
          <cx:pt idx="51111">2</cx:pt>
          <cx:pt idx="51112">1.6699999999999999</cx:pt>
          <cx:pt idx="51113">2.3300000000000001</cx:pt>
          <cx:pt idx="51114">2.6699999999999999</cx:pt>
          <cx:pt idx="51115">2.6699999999999999</cx:pt>
          <cx:pt idx="51116">1.6699999999999999</cx:pt>
          <cx:pt idx="51117">2.3300000000000001</cx:pt>
          <cx:pt idx="51118">2.3300000000000001</cx:pt>
          <cx:pt idx="51119">3</cx:pt>
          <cx:pt idx="51120">2.3300000000000001</cx:pt>
          <cx:pt idx="51121">2.3300000000000001</cx:pt>
          <cx:pt idx="51122">1.3300000000000001</cx:pt>
          <cx:pt idx="51123">3</cx:pt>
          <cx:pt idx="51124">2.6699999999999999</cx:pt>
          <cx:pt idx="51125">2.6699999999999999</cx:pt>
          <cx:pt idx="51126">1.3300000000000001</cx:pt>
          <cx:pt idx="51127">3</cx:pt>
          <cx:pt idx="51128">2.3300000000000001</cx:pt>
          <cx:pt idx="51129">3</cx:pt>
          <cx:pt idx="51130">2.665</cx:pt>
          <cx:pt idx="51131">1.6699999999999999</cx:pt>
          <cx:pt idx="51132">2.6699999999999999</cx:pt>
          <cx:pt idx="51133">1</cx:pt>
          <cx:pt idx="51134">1.6699999999999999</cx:pt>
          <cx:pt idx="51135">2</cx:pt>
          <cx:pt idx="51136">2.3300000000000001</cx:pt>
          <cx:pt idx="51137">3</cx:pt>
          <cx:pt idx="51138">1.3300000000000001</cx:pt>
          <cx:pt idx="51139">2.3300000000000001</cx:pt>
          <cx:pt idx="51140">2.3300000000000001</cx:pt>
          <cx:pt idx="51141">3</cx:pt>
          <cx:pt idx="51142">2</cx:pt>
          <cx:pt idx="51143">3</cx:pt>
          <cx:pt idx="51144">1.6699999999999999</cx:pt>
          <cx:pt idx="51145">2.6699999999999999</cx:pt>
          <cx:pt idx="51146">3</cx:pt>
          <cx:pt idx="51147">2.6699999999999999</cx:pt>
          <cx:pt idx="51148">2</cx:pt>
          <cx:pt idx="51149">2.6699999999999999</cx:pt>
          <cx:pt idx="51150">2.3300000000000001</cx:pt>
          <cx:pt idx="51151">3</cx:pt>
          <cx:pt idx="51152">1.6699999999999999</cx:pt>
          <cx:pt idx="51153">2.6699999999999999</cx:pt>
          <cx:pt idx="51154">2.165</cx:pt>
          <cx:pt idx="51155">1.6699999999999999</cx:pt>
          <cx:pt idx="51156">1.6699999999999999</cx:pt>
          <cx:pt idx="51157">2.6699999999999999</cx:pt>
          <cx:pt idx="51158">2.6699999999999999</cx:pt>
          <cx:pt idx="51159">2.3300000000000001</cx:pt>
          <cx:pt idx="51160">2</cx:pt>
          <cx:pt idx="51161">3</cx:pt>
          <cx:pt idx="51162">2</cx:pt>
          <cx:pt idx="51163">1.6699999999999999</cx:pt>
          <cx:pt idx="51164">3</cx:pt>
          <cx:pt idx="51165">1.6699999999999999</cx:pt>
          <cx:pt idx="51166">3</cx:pt>
          <cx:pt idx="51167">2</cx:pt>
          <cx:pt idx="51168">2</cx:pt>
          <cx:pt idx="51169">3</cx:pt>
          <cx:pt idx="51170">2.3300000000000001</cx:pt>
          <cx:pt idx="51171">2</cx:pt>
          <cx:pt idx="51172">1.3300000000000001</cx:pt>
          <cx:pt idx="51173">2.3300000000000001</cx:pt>
          <cx:pt idx="51174">1.6699999999999999</cx:pt>
          <cx:pt idx="51175">2</cx:pt>
          <cx:pt idx="51176">2.6699999999999999</cx:pt>
          <cx:pt idx="51177">2.3300000000000001</cx:pt>
          <cx:pt idx="51178">1.6699999999999999</cx:pt>
          <cx:pt idx="51179">2.3300000000000001</cx:pt>
          <cx:pt idx="51180">2.3300000000000001</cx:pt>
          <cx:pt idx="51181">2.6699999999999999</cx:pt>
          <cx:pt idx="51182">2.3300000000000001</cx:pt>
          <cx:pt idx="51183">2.6699999999999999</cx:pt>
          <cx:pt idx="51184">2</cx:pt>
          <cx:pt idx="51185">1.6699999999999999</cx:pt>
          <cx:pt idx="51186">2.6699999999999999</cx:pt>
          <cx:pt idx="51187">2.3300000000000001</cx:pt>
          <cx:pt idx="51188">2.6699999999999999</cx:pt>
          <cx:pt idx="51189">2.6699999999999999</cx:pt>
          <cx:pt idx="51190">2</cx:pt>
          <cx:pt idx="51191">2</cx:pt>
          <cx:pt idx="51192">2.6699999999999999</cx:pt>
          <cx:pt idx="51193">2.6699999999999999</cx:pt>
          <cx:pt idx="51194">2.6699999999999999</cx:pt>
          <cx:pt idx="51195">2.3300000000000001</cx:pt>
          <cx:pt idx="51196">2.6699999999999999</cx:pt>
          <cx:pt idx="51197">2</cx:pt>
          <cx:pt idx="51198">2.3300000000000001</cx:pt>
          <cx:pt idx="51199">2.3300000000000001</cx:pt>
          <cx:pt idx="51200">2</cx:pt>
          <cx:pt idx="51201">3</cx:pt>
          <cx:pt idx="51202">1.6699999999999999</cx:pt>
          <cx:pt idx="51203">1.6699999999999999</cx:pt>
          <cx:pt idx="51204">2.6699999999999999</cx:pt>
          <cx:pt idx="51205">2.6699999999999999</cx:pt>
          <cx:pt idx="51206">2</cx:pt>
          <cx:pt idx="51207">2.6699999999999999</cx:pt>
          <cx:pt idx="51208">1.6699999999999999</cx:pt>
          <cx:pt idx="51209">2.6699999999999999</cx:pt>
          <cx:pt idx="51210">2.3300000000000001</cx:pt>
          <cx:pt idx="51211">2.6699999999999999</cx:pt>
          <cx:pt idx="51212">1.6699999999999999</cx:pt>
          <cx:pt idx="51213">2.6699999999999999</cx:pt>
          <cx:pt idx="51214">2</cx:pt>
          <cx:pt idx="51215">2</cx:pt>
          <cx:pt idx="51216">2</cx:pt>
          <cx:pt idx="51217">1.6699999999999999</cx:pt>
          <cx:pt idx="51218">1.6699999999999999</cx:pt>
          <cx:pt idx="51219">3</cx:pt>
          <cx:pt idx="51220">2</cx:pt>
          <cx:pt idx="51221">3</cx:pt>
          <cx:pt idx="51222">3</cx:pt>
          <cx:pt idx="51223">2.6699999999999999</cx:pt>
          <cx:pt idx="51224">3</cx:pt>
          <cx:pt idx="51225">2.6699999999999999</cx:pt>
          <cx:pt idx="51226">2.6699999999999999</cx:pt>
          <cx:pt idx="51227">2.3300000000000001</cx:pt>
          <cx:pt idx="51228">2.3300000000000001</cx:pt>
          <cx:pt idx="51229">1.6699999999999999</cx:pt>
          <cx:pt idx="51230">2.6699999999999999</cx:pt>
          <cx:pt idx="51231">2</cx:pt>
          <cx:pt idx="51232">3</cx:pt>
          <cx:pt idx="51233">2</cx:pt>
          <cx:pt idx="51234">2</cx:pt>
          <cx:pt idx="51235">2.6699999999999999</cx:pt>
          <cx:pt idx="51236">2.3300000000000001</cx:pt>
          <cx:pt idx="51237">1.6699999999999999</cx:pt>
          <cx:pt idx="51238">3</cx:pt>
          <cx:pt idx="51239">2.3300000000000001</cx:pt>
          <cx:pt idx="51240">2</cx:pt>
          <cx:pt idx="51241">2</cx:pt>
          <cx:pt idx="51242">3</cx:pt>
          <cx:pt idx="51243">1.6699999999999999</cx:pt>
          <cx:pt idx="51244">2.6699999999999999</cx:pt>
          <cx:pt idx="51245">2.6699999999999999</cx:pt>
          <cx:pt idx="51246">2</cx:pt>
          <cx:pt idx="51247">1.3300000000000001</cx:pt>
          <cx:pt idx="51248">1.6699999999999999</cx:pt>
          <cx:pt idx="51249">3</cx:pt>
          <cx:pt idx="51250">2.3300000000000001</cx:pt>
          <cx:pt idx="51251">3</cx:pt>
          <cx:pt idx="51252">2.3300000000000001</cx:pt>
          <cx:pt idx="51253">3</cx:pt>
          <cx:pt idx="51254">3</cx:pt>
          <cx:pt idx="51255">2.3300000000000001</cx:pt>
          <cx:pt idx="51256">2.3300000000000001</cx:pt>
          <cx:pt idx="51257">2</cx:pt>
          <cx:pt idx="51258">2</cx:pt>
          <cx:pt idx="51259">2.3300000000000001</cx:pt>
          <cx:pt idx="51260">2</cx:pt>
          <cx:pt idx="51261">2.3300000000000001</cx:pt>
          <cx:pt idx="51262">2</cx:pt>
          <cx:pt idx="51263">3</cx:pt>
          <cx:pt idx="51264">2.6699999999999999</cx:pt>
          <cx:pt idx="51265">2</cx:pt>
          <cx:pt idx="51266">1</cx:pt>
          <cx:pt idx="51267">2.3300000000000001</cx:pt>
          <cx:pt idx="51268">1.6699999999999999</cx:pt>
          <cx:pt idx="51269">2.3300000000000001</cx:pt>
          <cx:pt idx="51270">2.6699999999999999</cx:pt>
          <cx:pt idx="51271">2.3300000000000001</cx:pt>
          <cx:pt idx="51272">2.6699999999999999</cx:pt>
          <cx:pt idx="51273">3</cx:pt>
          <cx:pt idx="51274">2</cx:pt>
          <cx:pt idx="51275">1</cx:pt>
          <cx:pt idx="51276">1.6699999999999999</cx:pt>
          <cx:pt idx="51277">2.6699999999999999</cx:pt>
          <cx:pt idx="51278">1.3300000000000001</cx:pt>
          <cx:pt idx="51279">2</cx:pt>
          <cx:pt idx="51280">2</cx:pt>
          <cx:pt idx="51281">2</cx:pt>
          <cx:pt idx="51282">2</cx:pt>
          <cx:pt idx="51283">3</cx:pt>
          <cx:pt idx="51284">2</cx:pt>
          <cx:pt idx="51285">2</cx:pt>
          <cx:pt idx="51286">3</cx:pt>
          <cx:pt idx="51287">2.6699999999999999</cx:pt>
          <cx:pt idx="51288">2</cx:pt>
          <cx:pt idx="51289">2.3300000000000001</cx:pt>
          <cx:pt idx="51290">2.3300000000000001</cx:pt>
          <cx:pt idx="51291">2.3300000000000001</cx:pt>
          <cx:pt idx="51292">2.6699999999999999</cx:pt>
          <cx:pt idx="51293">1.6699999999999999</cx:pt>
          <cx:pt idx="51294">2</cx:pt>
          <cx:pt idx="51295">2.3300000000000001</cx:pt>
          <cx:pt idx="51296">2.3300000000000001</cx:pt>
          <cx:pt idx="51297">2</cx:pt>
          <cx:pt idx="51298">2.6699999999999999</cx:pt>
          <cx:pt idx="51299">2</cx:pt>
          <cx:pt idx="51300">2.3300000000000001</cx:pt>
          <cx:pt idx="51301">1.3300000000000001</cx:pt>
          <cx:pt idx="51302">2.335</cx:pt>
          <cx:pt idx="51303">1.3300000000000001</cx:pt>
          <cx:pt idx="51304">3</cx:pt>
          <cx:pt idx="51305">2.6699999999999999</cx:pt>
          <cx:pt idx="51306">3</cx:pt>
          <cx:pt idx="51307">2</cx:pt>
          <cx:pt idx="51308">2</cx:pt>
          <cx:pt idx="51309">3</cx:pt>
          <cx:pt idx="51310">3</cx:pt>
          <cx:pt idx="51311">2.3300000000000001</cx:pt>
          <cx:pt idx="51312">3</cx:pt>
          <cx:pt idx="51313">1.6699999999999999</cx:pt>
          <cx:pt idx="51314">1.3300000000000001</cx:pt>
          <cx:pt idx="51315">2.6699999999999999</cx:pt>
          <cx:pt idx="51316">2.3300000000000001</cx:pt>
          <cx:pt idx="51317">3</cx:pt>
          <cx:pt idx="51318">2.3300000000000001</cx:pt>
          <cx:pt idx="51319">2.3300000000000001</cx:pt>
          <cx:pt idx="51320">2.6699999999999999</cx:pt>
          <cx:pt idx="51321">3</cx:pt>
          <cx:pt idx="51322">1.6699999999999999</cx:pt>
          <cx:pt idx="51323">2.6699999999999999</cx:pt>
          <cx:pt idx="51324">1.6699999999999999</cx:pt>
          <cx:pt idx="51325">2.3300000000000001</cx:pt>
          <cx:pt idx="51326">3</cx:pt>
          <cx:pt idx="51327">3</cx:pt>
          <cx:pt idx="51328">1.3300000000000001</cx:pt>
          <cx:pt idx="51329">2.3300000000000001</cx:pt>
          <cx:pt idx="51330">2.3300000000000001</cx:pt>
          <cx:pt idx="51331">2.6699999999999999</cx:pt>
          <cx:pt idx="51332">2.6699999999999999</cx:pt>
          <cx:pt idx="51333">2</cx:pt>
          <cx:pt idx="51334">2.3300000000000001</cx:pt>
          <cx:pt idx="51335">2</cx:pt>
          <cx:pt idx="51336">1.6699999999999999</cx:pt>
          <cx:pt idx="51337">2</cx:pt>
          <cx:pt idx="51338">1</cx:pt>
          <cx:pt idx="51339">1.3300000000000001</cx:pt>
          <cx:pt idx="51340">2.3300000000000001</cx:pt>
          <cx:pt idx="51341">1.335</cx:pt>
          <cx:pt idx="51342">1.3300000000000001</cx:pt>
          <cx:pt idx="51343">2.3300000000000001</cx:pt>
          <cx:pt idx="51344">2.3300000000000001</cx:pt>
          <cx:pt idx="51345">1.6699999999999999</cx:pt>
          <cx:pt idx="51346">2.3300000000000001</cx:pt>
          <cx:pt idx="51347">3</cx:pt>
          <cx:pt idx="51348">3</cx:pt>
          <cx:pt idx="51349">2.3300000000000001</cx:pt>
          <cx:pt idx="51350">2.6699999999999999</cx:pt>
          <cx:pt idx="51351">2</cx:pt>
          <cx:pt idx="51352">2.3300000000000001</cx:pt>
          <cx:pt idx="51353">1</cx:pt>
          <cx:pt idx="51354">3</cx:pt>
          <cx:pt idx="51355">2.3300000000000001</cx:pt>
          <cx:pt idx="51356">3</cx:pt>
          <cx:pt idx="51357">2.6699999999999999</cx:pt>
          <cx:pt idx="51358">2.6699999999999999</cx:pt>
          <cx:pt idx="51359">2</cx:pt>
          <cx:pt idx="51360">2.6699999999999999</cx:pt>
          <cx:pt idx="51361">1.3300000000000001</cx:pt>
          <cx:pt idx="51362">2.3300000000000001</cx:pt>
          <cx:pt idx="51363">2</cx:pt>
          <cx:pt idx="51364">2</cx:pt>
          <cx:pt idx="51365">1.3300000000000001</cx:pt>
          <cx:pt idx="51366">2.3300000000000001</cx:pt>
          <cx:pt idx="51367">2.3300000000000001</cx:pt>
          <cx:pt idx="51368">2.6699999999999999</cx:pt>
          <cx:pt idx="51369">3</cx:pt>
          <cx:pt idx="51370">2</cx:pt>
          <cx:pt idx="51371">2.3300000000000001</cx:pt>
          <cx:pt idx="51372">1.6699999999999999</cx:pt>
          <cx:pt idx="51373">2</cx:pt>
          <cx:pt idx="51374">3</cx:pt>
          <cx:pt idx="51375">2</cx:pt>
          <cx:pt idx="51376">2</cx:pt>
          <cx:pt idx="51377">2.3300000000000001</cx:pt>
          <cx:pt idx="51378">2</cx:pt>
          <cx:pt idx="51379">3</cx:pt>
          <cx:pt idx="51380">3</cx:pt>
          <cx:pt idx="51381">1.665</cx:pt>
          <cx:pt idx="51382">2</cx:pt>
          <cx:pt idx="51383">1.6699999999999999</cx:pt>
          <cx:pt idx="51384">3</cx:pt>
          <cx:pt idx="51385">1.3300000000000001</cx:pt>
          <cx:pt idx="51386">2.3300000000000001</cx:pt>
          <cx:pt idx="51387">3</cx:pt>
          <cx:pt idx="51388">2</cx:pt>
          <cx:pt idx="51389">2.3300000000000001</cx:pt>
          <cx:pt idx="51390">2</cx:pt>
          <cx:pt idx="51391">2.6699999999999999</cx:pt>
          <cx:pt idx="51392">2.3300000000000001</cx:pt>
          <cx:pt idx="51393">2.5</cx:pt>
          <cx:pt idx="51394">2.6699999999999999</cx:pt>
          <cx:pt idx="51395">2</cx:pt>
          <cx:pt idx="51396">3</cx:pt>
          <cx:pt idx="51397">2</cx:pt>
          <cx:pt idx="51398">2</cx:pt>
          <cx:pt idx="51399">1.6699999999999999</cx:pt>
          <cx:pt idx="51400">2</cx:pt>
          <cx:pt idx="51401">2.6699999999999999</cx:pt>
          <cx:pt idx="51402">2.3300000000000001</cx:pt>
          <cx:pt idx="51403">2.5</cx:pt>
          <cx:pt idx="51404">2.3300000000000001</cx:pt>
          <cx:pt idx="51405">2.3300000000000001</cx:pt>
          <cx:pt idx="51406">1.6699999999999999</cx:pt>
          <cx:pt idx="51407">2</cx:pt>
          <cx:pt idx="51408">2</cx:pt>
          <cx:pt idx="51409">2.6699999999999999</cx:pt>
          <cx:pt idx="51410">2.3300000000000001</cx:pt>
          <cx:pt idx="51411">2</cx:pt>
          <cx:pt idx="51412">2.3300000000000001</cx:pt>
          <cx:pt idx="51413">3</cx:pt>
          <cx:pt idx="51414">2.3300000000000001</cx:pt>
          <cx:pt idx="51415">3</cx:pt>
          <cx:pt idx="51416">2</cx:pt>
          <cx:pt idx="51417">3</cx:pt>
          <cx:pt idx="51418">2</cx:pt>
          <cx:pt idx="51419">2</cx:pt>
          <cx:pt idx="51420">2.3300000000000001</cx:pt>
          <cx:pt idx="51421">2.3300000000000001</cx:pt>
          <cx:pt idx="51422">1.6699999999999999</cx:pt>
          <cx:pt idx="51423">1.3300000000000001</cx:pt>
          <cx:pt idx="51424">3</cx:pt>
          <cx:pt idx="51425">3</cx:pt>
          <cx:pt idx="51426">2.3300000000000001</cx:pt>
          <cx:pt idx="51427">2.6699999999999999</cx:pt>
          <cx:pt idx="51428">1.3300000000000001</cx:pt>
          <cx:pt idx="51429">2.6699999999999999</cx:pt>
          <cx:pt idx="51430">2.3300000000000001</cx:pt>
          <cx:pt idx="51431">3</cx:pt>
          <cx:pt idx="51432">2.3300000000000001</cx:pt>
          <cx:pt idx="51433">1.665</cx:pt>
          <cx:pt idx="51434">1.6699999999999999</cx:pt>
          <cx:pt idx="51435">2</cx:pt>
          <cx:pt idx="51436">2.6699999999999999</cx:pt>
          <cx:pt idx="51437">3</cx:pt>
          <cx:pt idx="51438">3</cx:pt>
          <cx:pt idx="51439">2.3300000000000001</cx:pt>
          <cx:pt idx="51440">2.3300000000000001</cx:pt>
          <cx:pt idx="51441">1</cx:pt>
          <cx:pt idx="51442">2.3300000000000001</cx:pt>
          <cx:pt idx="51443">3</cx:pt>
          <cx:pt idx="51444">2.3300000000000001</cx:pt>
          <cx:pt idx="51445">2</cx:pt>
          <cx:pt idx="51446">3</cx:pt>
          <cx:pt idx="51447">1</cx:pt>
          <cx:pt idx="51448">3</cx:pt>
          <cx:pt idx="51449">2.335</cx:pt>
          <cx:pt idx="51450">2.3300000000000001</cx:pt>
          <cx:pt idx="51451">2.3300000000000001</cx:pt>
          <cx:pt idx="51452">2.3300000000000001</cx:pt>
          <cx:pt idx="51453">2.6699999999999999</cx:pt>
          <cx:pt idx="51454">2.6699999999999999</cx:pt>
          <cx:pt idx="51455">2.3300000000000001</cx:pt>
          <cx:pt idx="51456">3</cx:pt>
          <cx:pt idx="51457">2</cx:pt>
          <cx:pt idx="51458">2.3300000000000001</cx:pt>
          <cx:pt idx="51459">2.3300000000000001</cx:pt>
          <cx:pt idx="51460">2.3300000000000001</cx:pt>
          <cx:pt idx="51461">2.3300000000000001</cx:pt>
          <cx:pt idx="51462">2.3300000000000001</cx:pt>
          <cx:pt idx="51463">2.3300000000000001</cx:pt>
          <cx:pt idx="51464">2</cx:pt>
          <cx:pt idx="51465">2.3300000000000001</cx:pt>
          <cx:pt idx="51466">3</cx:pt>
          <cx:pt idx="51467">2.6699999999999999</cx:pt>
          <cx:pt idx="51468">2.6699999999999999</cx:pt>
          <cx:pt idx="51469">2</cx:pt>
          <cx:pt idx="51470">2.3300000000000001</cx:pt>
          <cx:pt idx="51471">3</cx:pt>
          <cx:pt idx="51472">2</cx:pt>
          <cx:pt idx="51473">1.6699999999999999</cx:pt>
          <cx:pt idx="51474">2</cx:pt>
          <cx:pt idx="51475">2</cx:pt>
          <cx:pt idx="51476">2</cx:pt>
          <cx:pt idx="51477">1.6699999999999999</cx:pt>
          <cx:pt idx="51478">2.6699999999999999</cx:pt>
          <cx:pt idx="51479">2.3300000000000001</cx:pt>
          <cx:pt idx="51480">1.3300000000000001</cx:pt>
          <cx:pt idx="51481">1.6699999999999999</cx:pt>
          <cx:pt idx="51482">2.3300000000000001</cx:pt>
          <cx:pt idx="51483">1</cx:pt>
          <cx:pt idx="51484">1.3300000000000001</cx:pt>
          <cx:pt idx="51485">3</cx:pt>
          <cx:pt idx="51486">2.6699999999999999</cx:pt>
          <cx:pt idx="51487">2</cx:pt>
          <cx:pt idx="51488">2.3300000000000001</cx:pt>
          <cx:pt idx="51489">2.3300000000000001</cx:pt>
          <cx:pt idx="51490">3</cx:pt>
          <cx:pt idx="51491">2</cx:pt>
          <cx:pt idx="51492">2</cx:pt>
          <cx:pt idx="51493">2.6699999999999999</cx:pt>
          <cx:pt idx="51494">2</cx:pt>
          <cx:pt idx="51495">2.6699999999999999</cx:pt>
          <cx:pt idx="51496">3</cx:pt>
          <cx:pt idx="51497">3</cx:pt>
          <cx:pt idx="51498">1.3300000000000001</cx:pt>
          <cx:pt idx="51499">1.3300000000000001</cx:pt>
          <cx:pt idx="51500">2.6699999999999999</cx:pt>
          <cx:pt idx="51501">3</cx:pt>
          <cx:pt idx="51502">1.6699999999999999</cx:pt>
          <cx:pt idx="51503">3</cx:pt>
          <cx:pt idx="51504">1.6699999999999999</cx:pt>
          <cx:pt idx="51505">1.6699999999999999</cx:pt>
          <cx:pt idx="51506">2</cx:pt>
          <cx:pt idx="51507">2.3300000000000001</cx:pt>
          <cx:pt idx="51508">2.3300000000000001</cx:pt>
          <cx:pt idx="51509">2.3300000000000001</cx:pt>
          <cx:pt idx="51510">2.3300000000000001</cx:pt>
          <cx:pt idx="51511">2.6699999999999999</cx:pt>
          <cx:pt idx="51512">2</cx:pt>
          <cx:pt idx="51513">1</cx:pt>
          <cx:pt idx="51514">3</cx:pt>
          <cx:pt idx="51515">3</cx:pt>
          <cx:pt idx="51516">2.6699999999999999</cx:pt>
          <cx:pt idx="51517">1.3300000000000001</cx:pt>
          <cx:pt idx="51518">2</cx:pt>
          <cx:pt idx="51519">2.3300000000000001</cx:pt>
          <cx:pt idx="51520">2.6699999999999999</cx:pt>
          <cx:pt idx="51521">1.6699999999999999</cx:pt>
          <cx:pt idx="51522">2.6699999999999999</cx:pt>
          <cx:pt idx="51523">3</cx:pt>
          <cx:pt idx="51524">1.3300000000000001</cx:pt>
          <cx:pt idx="51525">3</cx:pt>
          <cx:pt idx="51526">2</cx:pt>
          <cx:pt idx="51527">2.6699999999999999</cx:pt>
          <cx:pt idx="51528">2.3300000000000001</cx:pt>
          <cx:pt idx="51529">2</cx:pt>
          <cx:pt idx="51530">2</cx:pt>
          <cx:pt idx="51531">2</cx:pt>
          <cx:pt idx="51532">2.3300000000000001</cx:pt>
          <cx:pt idx="51533">1.3300000000000001</cx:pt>
          <cx:pt idx="51534">2.6699999999999999</cx:pt>
          <cx:pt idx="51535">2</cx:pt>
          <cx:pt idx="51536">1.6699999999999999</cx:pt>
          <cx:pt idx="51537">2</cx:pt>
          <cx:pt idx="51538">1.6699999999999999</cx:pt>
          <cx:pt idx="51539">1.6699999999999999</cx:pt>
          <cx:pt idx="51540">1</cx:pt>
          <cx:pt idx="51541">2.3300000000000001</cx:pt>
          <cx:pt idx="51542">2</cx:pt>
          <cx:pt idx="51543">2.6699999999999999</cx:pt>
          <cx:pt idx="51544">3</cx:pt>
          <cx:pt idx="51545">2.3300000000000001</cx:pt>
          <cx:pt idx="51546">1.3300000000000001</cx:pt>
          <cx:pt idx="51547">2</cx:pt>
          <cx:pt idx="51548">2</cx:pt>
          <cx:pt idx="51549">2</cx:pt>
          <cx:pt idx="51550">1.6699999999999999</cx:pt>
          <cx:pt idx="51551">2.6699999999999999</cx:pt>
          <cx:pt idx="51552">1.6699999999999999</cx:pt>
          <cx:pt idx="51553">2.6699999999999999</cx:pt>
          <cx:pt idx="51554">2</cx:pt>
          <cx:pt idx="51555">2.6699999999999999</cx:pt>
          <cx:pt idx="51556">2.6699999999999999</cx:pt>
          <cx:pt idx="51557">1</cx:pt>
          <cx:pt idx="51558">1.6699999999999999</cx:pt>
          <cx:pt idx="51559">2</cx:pt>
          <cx:pt idx="51560">2.3300000000000001</cx:pt>
          <cx:pt idx="51561">2.3300000000000001</cx:pt>
          <cx:pt idx="51562">2.3300000000000001</cx:pt>
          <cx:pt idx="51563">2</cx:pt>
          <cx:pt idx="51564">2</cx:pt>
          <cx:pt idx="51565">2.6699999999999999</cx:pt>
          <cx:pt idx="51566">2.6699999999999999</cx:pt>
          <cx:pt idx="51567">2</cx:pt>
          <cx:pt idx="51568">3</cx:pt>
          <cx:pt idx="51569">1.3300000000000001</cx:pt>
          <cx:pt idx="51570">2</cx:pt>
          <cx:pt idx="51571">3</cx:pt>
          <cx:pt idx="51572">2.3300000000000001</cx:pt>
          <cx:pt idx="51573">3</cx:pt>
          <cx:pt idx="51574">2.6699999999999999</cx:pt>
          <cx:pt idx="51575">2</cx:pt>
          <cx:pt idx="51576">2.3300000000000001</cx:pt>
          <cx:pt idx="51577">2.6699999999999999</cx:pt>
          <cx:pt idx="51578">2.6699999999999999</cx:pt>
          <cx:pt idx="51579">2.6699999999999999</cx:pt>
          <cx:pt idx="51580">2.6699999999999999</cx:pt>
          <cx:pt idx="51581">3</cx:pt>
          <cx:pt idx="51582">1.3300000000000001</cx:pt>
          <cx:pt idx="51583">3</cx:pt>
          <cx:pt idx="51584">2.3300000000000001</cx:pt>
          <cx:pt idx="51585">1.6699999999999999</cx:pt>
          <cx:pt idx="51586">3</cx:pt>
          <cx:pt idx="51587">2.6699999999999999</cx:pt>
          <cx:pt idx="51588">2</cx:pt>
          <cx:pt idx="51589">2.3300000000000001</cx:pt>
          <cx:pt idx="51590">2</cx:pt>
          <cx:pt idx="51591">2</cx:pt>
          <cx:pt idx="51592">1.6699999999999999</cx:pt>
          <cx:pt idx="51593">2.3300000000000001</cx:pt>
          <cx:pt idx="51594">3</cx:pt>
          <cx:pt idx="51595">2</cx:pt>
          <cx:pt idx="51596">1.6699999999999999</cx:pt>
          <cx:pt idx="51597">2.3300000000000001</cx:pt>
          <cx:pt idx="51598">1.3300000000000001</cx:pt>
          <cx:pt idx="51599">1.6699999999999999</cx:pt>
          <cx:pt idx="51600">2.6699999999999999</cx:pt>
          <cx:pt idx="51601">2.3300000000000001</cx:pt>
          <cx:pt idx="51602">2.3300000000000001</cx:pt>
          <cx:pt idx="51603">3</cx:pt>
          <cx:pt idx="51604">3</cx:pt>
          <cx:pt idx="51605">1</cx:pt>
          <cx:pt idx="51606">2.3300000000000001</cx:pt>
          <cx:pt idx="51607">2.3300000000000001</cx:pt>
          <cx:pt idx="51608">2.3300000000000001</cx:pt>
          <cx:pt idx="51609">2</cx:pt>
          <cx:pt idx="51610">2</cx:pt>
          <cx:pt idx="51611">1.6699999999999999</cx:pt>
          <cx:pt idx="51612">2.6699999999999999</cx:pt>
          <cx:pt idx="51613">1.3300000000000001</cx:pt>
          <cx:pt idx="51614">2.3300000000000001</cx:pt>
          <cx:pt idx="51615">2</cx:pt>
          <cx:pt idx="51616">2</cx:pt>
          <cx:pt idx="51617">1</cx:pt>
          <cx:pt idx="51618">2.3300000000000001</cx:pt>
          <cx:pt idx="51619">2.6699999999999999</cx:pt>
          <cx:pt idx="51620">2.3300000000000001</cx:pt>
          <cx:pt idx="51621">2.6699999999999999</cx:pt>
          <cx:pt idx="51622">2.3300000000000001</cx:pt>
          <cx:pt idx="51623">1</cx:pt>
          <cx:pt idx="51624">1.6699999999999999</cx:pt>
          <cx:pt idx="51625">1.3300000000000001</cx:pt>
          <cx:pt idx="51626">1.3300000000000001</cx:pt>
          <cx:pt idx="51627">2.6699999999999999</cx:pt>
          <cx:pt idx="51628">2.6699999999999999</cx:pt>
          <cx:pt idx="51629">2.3300000000000001</cx:pt>
          <cx:pt idx="51630">1.6699999999999999</cx:pt>
          <cx:pt idx="51631">2.3300000000000001</cx:pt>
          <cx:pt idx="51632">2.6699999999999999</cx:pt>
          <cx:pt idx="51633">3</cx:pt>
          <cx:pt idx="51634">2</cx:pt>
          <cx:pt idx="51635">2.6699999999999999</cx:pt>
          <cx:pt idx="51636">1.6699999999999999</cx:pt>
          <cx:pt idx="51637">2.3300000000000001</cx:pt>
          <cx:pt idx="51638">2.335</cx:pt>
          <cx:pt idx="51639">2.6699999999999999</cx:pt>
          <cx:pt idx="51640">2.6699999999999999</cx:pt>
          <cx:pt idx="51641">2</cx:pt>
          <cx:pt idx="51642">2</cx:pt>
          <cx:pt idx="51643">1.3300000000000001</cx:pt>
          <cx:pt idx="51644">2.165</cx:pt>
          <cx:pt idx="51645">2</cx:pt>
          <cx:pt idx="51646">1.6699999999999999</cx:pt>
          <cx:pt idx="51647">3</cx:pt>
          <cx:pt idx="51648">2.3300000000000001</cx:pt>
          <cx:pt idx="51649">1.3300000000000001</cx:pt>
          <cx:pt idx="51650">2.6699999999999999</cx:pt>
          <cx:pt idx="51651">1.6699999999999999</cx:pt>
          <cx:pt idx="51652">2.6699999999999999</cx:pt>
          <cx:pt idx="51653">2.165</cx:pt>
          <cx:pt idx="51654">2</cx:pt>
          <cx:pt idx="51655">2</cx:pt>
          <cx:pt idx="51656">1.6699999999999999</cx:pt>
          <cx:pt idx="51657">2.6699999999999999</cx:pt>
          <cx:pt idx="51658">1.6699999999999999</cx:pt>
          <cx:pt idx="51659">2</cx:pt>
          <cx:pt idx="51660">2.6699999999999999</cx:pt>
          <cx:pt idx="51661">2.6699999999999999</cx:pt>
          <cx:pt idx="51662">2</cx:pt>
          <cx:pt idx="51663">2.3300000000000001</cx:pt>
          <cx:pt idx="51664">1</cx:pt>
          <cx:pt idx="51665">2.3300000000000001</cx:pt>
          <cx:pt idx="51666">2.3300000000000001</cx:pt>
          <cx:pt idx="51667">2</cx:pt>
          <cx:pt idx="51668">2.6699999999999999</cx:pt>
          <cx:pt idx="51669">2</cx:pt>
          <cx:pt idx="51670">3</cx:pt>
          <cx:pt idx="51671">2</cx:pt>
          <cx:pt idx="51672">2.3300000000000001</cx:pt>
          <cx:pt idx="51673">2.3300000000000001</cx:pt>
          <cx:pt idx="51674">2</cx:pt>
          <cx:pt idx="51675">2.3300000000000001</cx:pt>
          <cx:pt idx="51676">2</cx:pt>
          <cx:pt idx="51677">2</cx:pt>
          <cx:pt idx="51678">2</cx:pt>
          <cx:pt idx="51679">2.6699999999999999</cx:pt>
          <cx:pt idx="51680">3</cx:pt>
          <cx:pt idx="51681">2</cx:pt>
          <cx:pt idx="51682">2.3300000000000001</cx:pt>
          <cx:pt idx="51683">2.6699999999999999</cx:pt>
          <cx:pt idx="51684">1.6699999999999999</cx:pt>
          <cx:pt idx="51685">2.3300000000000001</cx:pt>
          <cx:pt idx="51686">1.6699999999999999</cx:pt>
          <cx:pt idx="51687">1.3300000000000001</cx:pt>
          <cx:pt idx="51688">2.3300000000000001</cx:pt>
          <cx:pt idx="51689">2</cx:pt>
          <cx:pt idx="51690">2.6699999999999999</cx:pt>
          <cx:pt idx="51691">1.3300000000000001</cx:pt>
          <cx:pt idx="51692">1.6699999999999999</cx:pt>
          <cx:pt idx="51693">2.6699999999999999</cx:pt>
          <cx:pt idx="51694">3</cx:pt>
          <cx:pt idx="51695">2.3300000000000001</cx:pt>
          <cx:pt idx="51696">1</cx:pt>
          <cx:pt idx="51697">2.3300000000000001</cx:pt>
          <cx:pt idx="51698">2</cx:pt>
          <cx:pt idx="51699">2.3300000000000001</cx:pt>
          <cx:pt idx="51700">3</cx:pt>
          <cx:pt idx="51701">2.3300000000000001</cx:pt>
          <cx:pt idx="51702">2</cx:pt>
          <cx:pt idx="51703">1</cx:pt>
          <cx:pt idx="51704">2.3300000000000001</cx:pt>
          <cx:pt idx="51705">2</cx:pt>
          <cx:pt idx="51706">3</cx:pt>
          <cx:pt idx="51707">1.3300000000000001</cx:pt>
          <cx:pt idx="51708">2</cx:pt>
          <cx:pt idx="51709">2.3300000000000001</cx:pt>
          <cx:pt idx="51710">2</cx:pt>
          <cx:pt idx="51711">1.6699999999999999</cx:pt>
          <cx:pt idx="51712">1.3300000000000001</cx:pt>
          <cx:pt idx="51713">1.6699999999999999</cx:pt>
          <cx:pt idx="51714">2</cx:pt>
          <cx:pt idx="51715">3</cx:pt>
          <cx:pt idx="51716">2.3300000000000001</cx:pt>
          <cx:pt idx="51717">3</cx:pt>
          <cx:pt idx="51718">2.3300000000000001</cx:pt>
          <cx:pt idx="51719">1.6699999999999999</cx:pt>
          <cx:pt idx="51720">2.3300000000000001</cx:pt>
          <cx:pt idx="51721">2.3300000000000001</cx:pt>
          <cx:pt idx="51722">3</cx:pt>
          <cx:pt idx="51723">3</cx:pt>
          <cx:pt idx="51724">2.3300000000000001</cx:pt>
          <cx:pt idx="51725">2.3300000000000001</cx:pt>
          <cx:pt idx="51726">3</cx:pt>
          <cx:pt idx="51727">3</cx:pt>
          <cx:pt idx="51728">2.6699999999999999</cx:pt>
          <cx:pt idx="51729">2.335</cx:pt>
          <cx:pt idx="51730">2.3300000000000001</cx:pt>
          <cx:pt idx="51731">2.6699999999999999</cx:pt>
          <cx:pt idx="51732">1.6699999999999999</cx:pt>
          <cx:pt idx="51733">2.6699999999999999</cx:pt>
          <cx:pt idx="51734">2</cx:pt>
          <cx:pt idx="51735">2.3300000000000001</cx:pt>
          <cx:pt idx="51736">1</cx:pt>
          <cx:pt idx="51737">2.6699999999999999</cx:pt>
          <cx:pt idx="51738">1.3300000000000001</cx:pt>
          <cx:pt idx="51739">1.3300000000000001</cx:pt>
          <cx:pt idx="51740">2.6699999999999999</cx:pt>
          <cx:pt idx="51741">3</cx:pt>
          <cx:pt idx="51742">3</cx:pt>
          <cx:pt idx="51743">2.6699999999999999</cx:pt>
          <cx:pt idx="51744">2</cx:pt>
          <cx:pt idx="51745">3</cx:pt>
          <cx:pt idx="51746">2.3300000000000001</cx:pt>
          <cx:pt idx="51747">2.3300000000000001</cx:pt>
          <cx:pt idx="51748">1.6699999999999999</cx:pt>
          <cx:pt idx="51749">2.6699999999999999</cx:pt>
          <cx:pt idx="51750">1.6699999999999999</cx:pt>
          <cx:pt idx="51751">1.6699999999999999</cx:pt>
          <cx:pt idx="51752">2.6699999999999999</cx:pt>
          <cx:pt idx="51753">2.6699999999999999</cx:pt>
          <cx:pt idx="51754">2</cx:pt>
          <cx:pt idx="51755">2</cx:pt>
          <cx:pt idx="51756">3</cx:pt>
          <cx:pt idx="51757">2.3300000000000001</cx:pt>
          <cx:pt idx="51758">2.6699999999999999</cx:pt>
          <cx:pt idx="51759">2</cx:pt>
          <cx:pt idx="51760">2.6699999999999999</cx:pt>
          <cx:pt idx="51761">2.3300000000000001</cx:pt>
          <cx:pt idx="51762">2.3300000000000001</cx:pt>
          <cx:pt idx="51763">3</cx:pt>
          <cx:pt idx="51764">2</cx:pt>
          <cx:pt idx="51765">2.6699999999999999</cx:pt>
          <cx:pt idx="51766">2.3300000000000001</cx:pt>
          <cx:pt idx="51767">2.5</cx:pt>
          <cx:pt idx="51768">1.6699999999999999</cx:pt>
          <cx:pt idx="51769">3</cx:pt>
          <cx:pt idx="51770">3</cx:pt>
          <cx:pt idx="51771">2</cx:pt>
          <cx:pt idx="51772">2</cx:pt>
          <cx:pt idx="51773">2.3300000000000001</cx:pt>
          <cx:pt idx="51774">3</cx:pt>
          <cx:pt idx="51775">1.3300000000000001</cx:pt>
          <cx:pt idx="51776">3</cx:pt>
          <cx:pt idx="51777">2.6699999999999999</cx:pt>
          <cx:pt idx="51778">1.3300000000000001</cx:pt>
          <cx:pt idx="51779">1.5</cx:pt>
          <cx:pt idx="51780">2.6699999999999999</cx:pt>
          <cx:pt idx="51781">2</cx:pt>
          <cx:pt idx="51782">1</cx:pt>
          <cx:pt idx="51783">2</cx:pt>
          <cx:pt idx="51784">1.3300000000000001</cx:pt>
          <cx:pt idx="51785">2.6699999999999999</cx:pt>
          <cx:pt idx="51786">3</cx:pt>
          <cx:pt idx="51787">2.3300000000000001</cx:pt>
          <cx:pt idx="51788">3</cx:pt>
          <cx:pt idx="51789">2.3300000000000001</cx:pt>
          <cx:pt idx="51790">2.6699999999999999</cx:pt>
          <cx:pt idx="51791">2.6699999999999999</cx:pt>
          <cx:pt idx="51792">2.3300000000000001</cx:pt>
          <cx:pt idx="51793">1.6699999999999999</cx:pt>
          <cx:pt idx="51794">1.6699999999999999</cx:pt>
          <cx:pt idx="51795">1.6699999999999999</cx:pt>
          <cx:pt idx="51796">1.6699999999999999</cx:pt>
          <cx:pt idx="51797">3</cx:pt>
          <cx:pt idx="51798">1.6699999999999999</cx:pt>
          <cx:pt idx="51799">2.3300000000000001</cx:pt>
          <cx:pt idx="51800">2.3300000000000001</cx:pt>
          <cx:pt idx="51801">2.6699999999999999</cx:pt>
          <cx:pt idx="51802">2.3300000000000001</cx:pt>
          <cx:pt idx="51803">2.3300000000000001</cx:pt>
          <cx:pt idx="51804">1.3300000000000001</cx:pt>
          <cx:pt idx="51805">2</cx:pt>
          <cx:pt idx="51806">2.6699999999999999</cx:pt>
          <cx:pt idx="51807">2.6699999999999999</cx:pt>
          <cx:pt idx="51808">3</cx:pt>
          <cx:pt idx="51809">2</cx:pt>
          <cx:pt idx="51810">2</cx:pt>
          <cx:pt idx="51811">2</cx:pt>
          <cx:pt idx="51812">2.6699999999999999</cx:pt>
          <cx:pt idx="51813">2.6699999999999999</cx:pt>
          <cx:pt idx="51814">1.6699999999999999</cx:pt>
          <cx:pt idx="51815">2</cx:pt>
          <cx:pt idx="51816">2.6699999999999999</cx:pt>
          <cx:pt idx="51817">2</cx:pt>
          <cx:pt idx="51818">2</cx:pt>
          <cx:pt idx="51819">2.6699999999999999</cx:pt>
          <cx:pt idx="51820">2.6699999999999999</cx:pt>
          <cx:pt idx="51821">3</cx:pt>
          <cx:pt idx="51822">2</cx:pt>
          <cx:pt idx="51823">1.6699999999999999</cx:pt>
          <cx:pt idx="51824">2</cx:pt>
          <cx:pt idx="51825">2</cx:pt>
          <cx:pt idx="51826">1.3300000000000001</cx:pt>
          <cx:pt idx="51827">2</cx:pt>
          <cx:pt idx="51828">1.6699999999999999</cx:pt>
          <cx:pt idx="51829">2</cx:pt>
          <cx:pt idx="51830">1.6699999999999999</cx:pt>
          <cx:pt idx="51831">2.165</cx:pt>
          <cx:pt idx="51832">2.6699999999999999</cx:pt>
          <cx:pt idx="51833">2.3300000000000001</cx:pt>
          <cx:pt idx="51834">1.6699999999999999</cx:pt>
          <cx:pt idx="51835">2.3300000000000001</cx:pt>
          <cx:pt idx="51836">2.3300000000000001</cx:pt>
          <cx:pt idx="51837">2.6699999999999999</cx:pt>
          <cx:pt idx="51838">3</cx:pt>
          <cx:pt idx="51839">2.6699999999999999</cx:pt>
          <cx:pt idx="51840">2</cx:pt>
          <cx:pt idx="51841">2.6699999999999999</cx:pt>
          <cx:pt idx="51842">2</cx:pt>
          <cx:pt idx="51843">2.3300000000000001</cx:pt>
          <cx:pt idx="51844">2.6699999999999999</cx:pt>
          <cx:pt idx="51845">2</cx:pt>
          <cx:pt idx="51846">2.3300000000000001</cx:pt>
          <cx:pt idx="51847">2.3300000000000001</cx:pt>
          <cx:pt idx="51848">2</cx:pt>
          <cx:pt idx="51849">2</cx:pt>
          <cx:pt idx="51850">3</cx:pt>
          <cx:pt idx="51851">2.3300000000000001</cx:pt>
          <cx:pt idx="51852">2.6699999999999999</cx:pt>
          <cx:pt idx="51853">2</cx:pt>
          <cx:pt idx="51854">1.6699999999999999</cx:pt>
          <cx:pt idx="51855">2</cx:pt>
          <cx:pt idx="51856">2.3300000000000001</cx:pt>
          <cx:pt idx="51857">1</cx:pt>
          <cx:pt idx="51858">2.3300000000000001</cx:pt>
          <cx:pt idx="51859">3</cx:pt>
          <cx:pt idx="51860">2.6699999999999999</cx:pt>
          <cx:pt idx="51861">1.3300000000000001</cx:pt>
          <cx:pt idx="51862">2</cx:pt>
          <cx:pt idx="51863">2</cx:pt>
          <cx:pt idx="51864">1.6699999999999999</cx:pt>
          <cx:pt idx="51865">2</cx:pt>
          <cx:pt idx="51866">2</cx:pt>
          <cx:pt idx="51867">3</cx:pt>
          <cx:pt idx="51868">3</cx:pt>
          <cx:pt idx="51869">2.3300000000000001</cx:pt>
          <cx:pt idx="51870">2.3300000000000001</cx:pt>
          <cx:pt idx="51871">1</cx:pt>
          <cx:pt idx="51872">2</cx:pt>
          <cx:pt idx="51873">3</cx:pt>
          <cx:pt idx="51874">3</cx:pt>
          <cx:pt idx="51875">2.6699999999999999</cx:pt>
          <cx:pt idx="51876">2.6699999999999999</cx:pt>
          <cx:pt idx="51877">2.6699999999999999</cx:pt>
          <cx:pt idx="51878">1.6699999999999999</cx:pt>
          <cx:pt idx="51879">2.6699999999999999</cx:pt>
          <cx:pt idx="51880">3</cx:pt>
          <cx:pt idx="51881">2.3300000000000001</cx:pt>
          <cx:pt idx="51882">2.3300000000000001</cx:pt>
          <cx:pt idx="51883">2.6699999999999999</cx:pt>
          <cx:pt idx="51884">2.6699999999999999</cx:pt>
          <cx:pt idx="51885">2.6699999999999999</cx:pt>
          <cx:pt idx="51886">2.6699999999999999</cx:pt>
          <cx:pt idx="51887">1.3300000000000001</cx:pt>
          <cx:pt idx="51888">3</cx:pt>
          <cx:pt idx="51889">2.3300000000000001</cx:pt>
          <cx:pt idx="51890">2.6699999999999999</cx:pt>
          <cx:pt idx="51891">2</cx:pt>
          <cx:pt idx="51892">2.6699999999999999</cx:pt>
          <cx:pt idx="51893">2</cx:pt>
          <cx:pt idx="51894">2.6699999999999999</cx:pt>
          <cx:pt idx="51895">2.6699999999999999</cx:pt>
          <cx:pt idx="51896">2.6699999999999999</cx:pt>
          <cx:pt idx="51897">2.3300000000000001</cx:pt>
          <cx:pt idx="51898">2</cx:pt>
          <cx:pt idx="51899">3</cx:pt>
          <cx:pt idx="51900">3</cx:pt>
          <cx:pt idx="51901">2.3300000000000001</cx:pt>
          <cx:pt idx="51902">1.6699999999999999</cx:pt>
          <cx:pt idx="51903">1</cx:pt>
          <cx:pt idx="51904">2.3300000000000001</cx:pt>
          <cx:pt idx="51905">1.3300000000000001</cx:pt>
          <cx:pt idx="51906">1.3300000000000001</cx:pt>
          <cx:pt idx="51907">2</cx:pt>
          <cx:pt idx="51908">2.6699999999999999</cx:pt>
          <cx:pt idx="51909">1.6699999999999999</cx:pt>
          <cx:pt idx="51910">1.6699999999999999</cx:pt>
          <cx:pt idx="51911">2.6699999999999999</cx:pt>
          <cx:pt idx="51912">2</cx:pt>
          <cx:pt idx="51913">2</cx:pt>
          <cx:pt idx="51914">2</cx:pt>
          <cx:pt idx="51915">2.3300000000000001</cx:pt>
          <cx:pt idx="51916">1</cx:pt>
          <cx:pt idx="51917">2</cx:pt>
          <cx:pt idx="51918">2.6699999999999999</cx:pt>
          <cx:pt idx="51919">2.6699999999999999</cx:pt>
          <cx:pt idx="51920">1.3300000000000001</cx:pt>
          <cx:pt idx="51921">2.3300000000000001</cx:pt>
          <cx:pt idx="51922">2</cx:pt>
          <cx:pt idx="51923">2.3300000000000001</cx:pt>
          <cx:pt idx="51924">2.3300000000000001</cx:pt>
          <cx:pt idx="51925">2</cx:pt>
          <cx:pt idx="51926">1.6699999999999999</cx:pt>
          <cx:pt idx="51927">2.3300000000000001</cx:pt>
          <cx:pt idx="51928">1.6699999999999999</cx:pt>
          <cx:pt idx="51929">3</cx:pt>
          <cx:pt idx="51930">1.6699999999999999</cx:pt>
          <cx:pt idx="51931">2.3300000000000001</cx:pt>
          <cx:pt idx="51932">1.6699999999999999</cx:pt>
          <cx:pt idx="51933">1.3300000000000001</cx:pt>
          <cx:pt idx="51934">2.6699999999999999</cx:pt>
          <cx:pt idx="51935">2</cx:pt>
          <cx:pt idx="51936">1</cx:pt>
          <cx:pt idx="51937">2</cx:pt>
          <cx:pt idx="51938">2</cx:pt>
          <cx:pt idx="51939">2.3300000000000001</cx:pt>
          <cx:pt idx="51940">2.3300000000000001</cx:pt>
          <cx:pt idx="51941">2</cx:pt>
          <cx:pt idx="51942">1.6699999999999999</cx:pt>
          <cx:pt idx="51943">2.3300000000000001</cx:pt>
          <cx:pt idx="51944">1.3300000000000001</cx:pt>
          <cx:pt idx="51945">2.3300000000000001</cx:pt>
          <cx:pt idx="51946">3</cx:pt>
          <cx:pt idx="51947">2.6699999999999999</cx:pt>
          <cx:pt idx="51948">2.3300000000000001</cx:pt>
          <cx:pt idx="51949">2.3300000000000001</cx:pt>
          <cx:pt idx="51950">2.3300000000000001</cx:pt>
          <cx:pt idx="51951">2.3300000000000001</cx:pt>
          <cx:pt idx="51952">2</cx:pt>
          <cx:pt idx="51953">2.3300000000000001</cx:pt>
          <cx:pt idx="51954">2</cx:pt>
          <cx:pt idx="51955">1</cx:pt>
          <cx:pt idx="51956">2.6699999999999999</cx:pt>
          <cx:pt idx="51957">1.6699999999999999</cx:pt>
          <cx:pt idx="51958">2.165</cx:pt>
          <cx:pt idx="51959">1.6699999999999999</cx:pt>
          <cx:pt idx="51960">2</cx:pt>
          <cx:pt idx="51961">2</cx:pt>
          <cx:pt idx="51962">1.3300000000000001</cx:pt>
          <cx:pt idx="51963">2</cx:pt>
          <cx:pt idx="51964">2.3300000000000001</cx:pt>
          <cx:pt idx="51965">1.3300000000000001</cx:pt>
          <cx:pt idx="51966">2.3300000000000001</cx:pt>
          <cx:pt idx="51967">3</cx:pt>
          <cx:pt idx="51968">2</cx:pt>
          <cx:pt idx="51969">2.6699999999999999</cx:pt>
          <cx:pt idx="51970">1</cx:pt>
          <cx:pt idx="51971">2.3300000000000001</cx:pt>
          <cx:pt idx="51972">2.3300000000000001</cx:pt>
          <cx:pt idx="51973">2.6699999999999999</cx:pt>
          <cx:pt idx="51974">1.3300000000000001</cx:pt>
          <cx:pt idx="51975">2</cx:pt>
          <cx:pt idx="51976">2.3300000000000001</cx:pt>
          <cx:pt idx="51977">2.3300000000000001</cx:pt>
          <cx:pt idx="51978">1.6699999999999999</cx:pt>
          <cx:pt idx="51979">2.3300000000000001</cx:pt>
          <cx:pt idx="51980">3</cx:pt>
          <cx:pt idx="51981">1.6699999999999999</cx:pt>
          <cx:pt idx="51982">2.6699999999999999</cx:pt>
          <cx:pt idx="51983">1.6699999999999999</cx:pt>
          <cx:pt idx="51984">3</cx:pt>
          <cx:pt idx="51985">1</cx:pt>
          <cx:pt idx="51986">2.3300000000000001</cx:pt>
          <cx:pt idx="51987">2.3300000000000001</cx:pt>
          <cx:pt idx="51988">2</cx:pt>
          <cx:pt idx="51989">2</cx:pt>
          <cx:pt idx="51990">2.6699999999999999</cx:pt>
          <cx:pt idx="51991">1.6699999999999999</cx:pt>
          <cx:pt idx="51992">3</cx:pt>
          <cx:pt idx="51993">3</cx:pt>
          <cx:pt idx="51994">2.3300000000000001</cx:pt>
          <cx:pt idx="51995">2.6699999999999999</cx:pt>
          <cx:pt idx="51996">3</cx:pt>
          <cx:pt idx="51997">1</cx:pt>
          <cx:pt idx="51998">1.3300000000000001</cx:pt>
          <cx:pt idx="51999">2.3300000000000001</cx:pt>
          <cx:pt idx="52000">3</cx:pt>
          <cx:pt idx="52001">2</cx:pt>
          <cx:pt idx="52002">2</cx:pt>
          <cx:pt idx="52003">1.3300000000000001</cx:pt>
          <cx:pt idx="52004">1.6699999999999999</cx:pt>
          <cx:pt idx="52005">1.6699999999999999</cx:pt>
          <cx:pt idx="52006">1</cx:pt>
          <cx:pt idx="52007">2.3300000000000001</cx:pt>
          <cx:pt idx="52008">2.3300000000000001</cx:pt>
          <cx:pt idx="52009">2.3300000000000001</cx:pt>
          <cx:pt idx="52010">2</cx:pt>
          <cx:pt idx="52011">1.6699999999999999</cx:pt>
          <cx:pt idx="52012">1.6699999999999999</cx:pt>
          <cx:pt idx="52013">2.3300000000000001</cx:pt>
          <cx:pt idx="52014">3</cx:pt>
          <cx:pt idx="52015">3</cx:pt>
          <cx:pt idx="52016">2.6699999999999999</cx:pt>
          <cx:pt idx="52017">1.6699999999999999</cx:pt>
          <cx:pt idx="52018">2.3300000000000001</cx:pt>
          <cx:pt idx="52019">2.6699999999999999</cx:pt>
          <cx:pt idx="52020">3</cx:pt>
          <cx:pt idx="52021">1</cx:pt>
          <cx:pt idx="52022">1.6699999999999999</cx:pt>
          <cx:pt idx="52023">1.6699999999999999</cx:pt>
          <cx:pt idx="52024">2.6699999999999999</cx:pt>
          <cx:pt idx="52025">1.6699999999999999</cx:pt>
          <cx:pt idx="52026">1.6699999999999999</cx:pt>
          <cx:pt idx="52027">2</cx:pt>
          <cx:pt idx="52028">1</cx:pt>
          <cx:pt idx="52029">2.3300000000000001</cx:pt>
          <cx:pt idx="52030">2</cx:pt>
          <cx:pt idx="52031">1.6699999999999999</cx:pt>
          <cx:pt idx="52032">2</cx:pt>
          <cx:pt idx="52033">1.6699999999999999</cx:pt>
          <cx:pt idx="52034">1.6699999999999999</cx:pt>
          <cx:pt idx="52035">2.6699999999999999</cx:pt>
          <cx:pt idx="52036">2.6699999999999999</cx:pt>
          <cx:pt idx="52037">2.6699999999999999</cx:pt>
          <cx:pt idx="52038">1.3300000000000001</cx:pt>
          <cx:pt idx="52039">1.3300000000000001</cx:pt>
          <cx:pt idx="52040">2.6699999999999999</cx:pt>
          <cx:pt idx="52041">1.6699999999999999</cx:pt>
          <cx:pt idx="52042">2.3300000000000001</cx:pt>
          <cx:pt idx="52043">2</cx:pt>
          <cx:pt idx="52044">2.3300000000000001</cx:pt>
          <cx:pt idx="52045">2.3300000000000001</cx:pt>
          <cx:pt idx="52046">1.6699999999999999</cx:pt>
          <cx:pt idx="52047">1.6699999999999999</cx:pt>
          <cx:pt idx="52048">2</cx:pt>
          <cx:pt idx="52049">2.6699999999999999</cx:pt>
          <cx:pt idx="52050">1</cx:pt>
          <cx:pt idx="52051">2.3300000000000001</cx:pt>
          <cx:pt idx="52052">1.6699999999999999</cx:pt>
          <cx:pt idx="52053">3</cx:pt>
          <cx:pt idx="52054">2.6699999999999999</cx:pt>
          <cx:pt idx="52055">2.6699999999999999</cx:pt>
          <cx:pt idx="52056">3</cx:pt>
          <cx:pt idx="52057">2.165</cx:pt>
          <cx:pt idx="52058">3</cx:pt>
          <cx:pt idx="52059">1.6699999999999999</cx:pt>
          <cx:pt idx="52060">1.6699999999999999</cx:pt>
          <cx:pt idx="52061">1</cx:pt>
          <cx:pt idx="52062">1.6699999999999999</cx:pt>
          <cx:pt idx="52063">3</cx:pt>
          <cx:pt idx="52064">2</cx:pt>
          <cx:pt idx="52065">2.3300000000000001</cx:pt>
          <cx:pt idx="52066">2</cx:pt>
          <cx:pt idx="52067">2.3300000000000001</cx:pt>
          <cx:pt idx="52068">2.6699999999999999</cx:pt>
          <cx:pt idx="52069">2.3300000000000001</cx:pt>
          <cx:pt idx="52070">2</cx:pt>
          <cx:pt idx="52071">3</cx:pt>
          <cx:pt idx="52072">2</cx:pt>
          <cx:pt idx="52073">3</cx:pt>
          <cx:pt idx="52074">1.6699999999999999</cx:pt>
          <cx:pt idx="52075">1.6699999999999999</cx:pt>
          <cx:pt idx="52076">2</cx:pt>
          <cx:pt idx="52077">3</cx:pt>
          <cx:pt idx="52078">1.6699999999999999</cx:pt>
          <cx:pt idx="52079">1.6699999999999999</cx:pt>
          <cx:pt idx="52080">1.6699999999999999</cx:pt>
          <cx:pt idx="52081">2.3300000000000001</cx:pt>
          <cx:pt idx="52082">2</cx:pt>
          <cx:pt idx="52083">2.6699999999999999</cx:pt>
          <cx:pt idx="52084">1.3300000000000001</cx:pt>
          <cx:pt idx="52085">1</cx:pt>
          <cx:pt idx="52086">1.3300000000000001</cx:pt>
          <cx:pt idx="52087">2.3300000000000001</cx:pt>
          <cx:pt idx="52088">2.6699999999999999</cx:pt>
          <cx:pt idx="52089">2</cx:pt>
          <cx:pt idx="52090">1</cx:pt>
          <cx:pt idx="52091">2.6699999999999999</cx:pt>
          <cx:pt idx="52092">2.6699999999999999</cx:pt>
          <cx:pt idx="52093">1</cx:pt>
          <cx:pt idx="52094">1</cx:pt>
          <cx:pt idx="52095">2</cx:pt>
          <cx:pt idx="52096">1.6699999999999999</cx:pt>
          <cx:pt idx="52097">2.6699999999999999</cx:pt>
          <cx:pt idx="52098">2</cx:pt>
          <cx:pt idx="52099">2</cx:pt>
          <cx:pt idx="52100">2.3300000000000001</cx:pt>
          <cx:pt idx="52101">1.6699999999999999</cx:pt>
          <cx:pt idx="52102">2.3300000000000001</cx:pt>
          <cx:pt idx="52103">2.3300000000000001</cx:pt>
          <cx:pt idx="52104">3</cx:pt>
          <cx:pt idx="52105">2</cx:pt>
          <cx:pt idx="52106">2.3300000000000001</cx:pt>
          <cx:pt idx="52107">2.6699999999999999</cx:pt>
          <cx:pt idx="52108">3</cx:pt>
          <cx:pt idx="52109">2.3300000000000001</cx:pt>
          <cx:pt idx="52110">2</cx:pt>
          <cx:pt idx="52111">2</cx:pt>
          <cx:pt idx="52112">2.6699999999999999</cx:pt>
          <cx:pt idx="52113">2</cx:pt>
          <cx:pt idx="52114">1.3300000000000001</cx:pt>
          <cx:pt idx="52115">2.3300000000000001</cx:pt>
          <cx:pt idx="52116">2.3300000000000001</cx:pt>
          <cx:pt idx="52117">2.6699999999999999</cx:pt>
          <cx:pt idx="52118">2</cx:pt>
          <cx:pt idx="52119">2.3300000000000001</cx:pt>
          <cx:pt idx="52120">1.6699999999999999</cx:pt>
          <cx:pt idx="52121">1.3300000000000001</cx:pt>
          <cx:pt idx="52122">2.6699999999999999</cx:pt>
          <cx:pt idx="52123">2.6699999999999999</cx:pt>
          <cx:pt idx="52124">2</cx:pt>
          <cx:pt idx="52125">2</cx:pt>
          <cx:pt idx="52126">2</cx:pt>
          <cx:pt idx="52127">3</cx:pt>
          <cx:pt idx="52128">3</cx:pt>
          <cx:pt idx="52129">3</cx:pt>
          <cx:pt idx="52130">2</cx:pt>
          <cx:pt idx="52131">2.6699999999999999</cx:pt>
          <cx:pt idx="52132">2</cx:pt>
          <cx:pt idx="52133">2.6699999999999999</cx:pt>
          <cx:pt idx="52134">3</cx:pt>
          <cx:pt idx="52135">2.3300000000000001</cx:pt>
          <cx:pt idx="52136">2.6699999999999999</cx:pt>
          <cx:pt idx="52137">1.6699999999999999</cx:pt>
          <cx:pt idx="52138">2.3300000000000001</cx:pt>
          <cx:pt idx="52139">3</cx:pt>
          <cx:pt idx="52140">1.6699999999999999</cx:pt>
          <cx:pt idx="52141">2</cx:pt>
          <cx:pt idx="52142">2.3300000000000001</cx:pt>
          <cx:pt idx="52143">2</cx:pt>
          <cx:pt idx="52144">1.6699999999999999</cx:pt>
          <cx:pt idx="52145">2.6699999999999999</cx:pt>
          <cx:pt idx="52146">3</cx:pt>
          <cx:pt idx="52147">2</cx:pt>
          <cx:pt idx="52148">2.6699999999999999</cx:pt>
          <cx:pt idx="52149">2.3300000000000001</cx:pt>
          <cx:pt idx="52150">1.3300000000000001</cx:pt>
          <cx:pt idx="52151">2</cx:pt>
          <cx:pt idx="52152">2.6699999999999999</cx:pt>
          <cx:pt idx="52153">2.3300000000000001</cx:pt>
          <cx:pt idx="52154">1.6699999999999999</cx:pt>
          <cx:pt idx="52155">2</cx:pt>
          <cx:pt idx="52156">2.3300000000000001</cx:pt>
          <cx:pt idx="52157">2.3300000000000001</cx:pt>
          <cx:pt idx="52158">2.6699999999999999</cx:pt>
          <cx:pt idx="52159">2.3300000000000001</cx:pt>
          <cx:pt idx="52160">2.3300000000000001</cx:pt>
          <cx:pt idx="52161">2</cx:pt>
          <cx:pt idx="52162">2.3300000000000001</cx:pt>
          <cx:pt idx="52163">3</cx:pt>
          <cx:pt idx="52164">1.3300000000000001</cx:pt>
          <cx:pt idx="52165">3</cx:pt>
          <cx:pt idx="52166">2.3300000000000001</cx:pt>
          <cx:pt idx="52167">1.3300000000000001</cx:pt>
          <cx:pt idx="52168">2</cx:pt>
          <cx:pt idx="52169">2</cx:pt>
          <cx:pt idx="52170">3</cx:pt>
          <cx:pt idx="52171">2.3300000000000001</cx:pt>
          <cx:pt idx="52172">2</cx:pt>
          <cx:pt idx="52173">2.3300000000000001</cx:pt>
          <cx:pt idx="52174">2.3300000000000001</cx:pt>
          <cx:pt idx="52175">2</cx:pt>
          <cx:pt idx="52176">2.3300000000000001</cx:pt>
          <cx:pt idx="52177">2.6699999999999999</cx:pt>
          <cx:pt idx="52178">2</cx:pt>
          <cx:pt idx="52179">3</cx:pt>
          <cx:pt idx="52180">2.6699999999999999</cx:pt>
          <cx:pt idx="52181">2.6699999999999999</cx:pt>
          <cx:pt idx="52182">1</cx:pt>
          <cx:pt idx="52183">2</cx:pt>
          <cx:pt idx="52184">2.6699999999999999</cx:pt>
          <cx:pt idx="52185">2.6699999999999999</cx:pt>
          <cx:pt idx="52186">2.3300000000000001</cx:pt>
          <cx:pt idx="52187">1.3300000000000001</cx:pt>
          <cx:pt idx="52188">1.3300000000000001</cx:pt>
          <cx:pt idx="52189">1</cx:pt>
          <cx:pt idx="52190">1.3300000000000001</cx:pt>
          <cx:pt idx="52191">2</cx:pt>
          <cx:pt idx="52192">2.3300000000000001</cx:pt>
          <cx:pt idx="52193">3</cx:pt>
          <cx:pt idx="52194">2.6699999999999999</cx:pt>
          <cx:pt idx="52195">3</cx:pt>
          <cx:pt idx="52196">2.6699999999999999</cx:pt>
          <cx:pt idx="52197">2</cx:pt>
          <cx:pt idx="52198">1.6699999999999999</cx:pt>
          <cx:pt idx="52199">2</cx:pt>
          <cx:pt idx="52200">1</cx:pt>
          <cx:pt idx="52201">2.6699999999999999</cx:pt>
          <cx:pt idx="52202">3</cx:pt>
          <cx:pt idx="52203">2.3300000000000001</cx:pt>
          <cx:pt idx="52204">2.3300000000000001</cx:pt>
          <cx:pt idx="52205">2.3300000000000001</cx:pt>
          <cx:pt idx="52206">2.6699999999999999</cx:pt>
          <cx:pt idx="52207">1.6699999999999999</cx:pt>
          <cx:pt idx="52208">1</cx:pt>
          <cx:pt idx="52209">2</cx:pt>
          <cx:pt idx="52210">3</cx:pt>
          <cx:pt idx="52211">1.6699999999999999</cx:pt>
          <cx:pt idx="52212">2</cx:pt>
          <cx:pt idx="52213">2</cx:pt>
          <cx:pt idx="52214">3</cx:pt>
          <cx:pt idx="52215">2.6699999999999999</cx:pt>
          <cx:pt idx="52216">2.3300000000000001</cx:pt>
          <cx:pt idx="52217">2.3300000000000001</cx:pt>
          <cx:pt idx="52218">3</cx:pt>
          <cx:pt idx="52219">2</cx:pt>
          <cx:pt idx="52220">2</cx:pt>
          <cx:pt idx="52221">2.3300000000000001</cx:pt>
          <cx:pt idx="52222">2.3300000000000001</cx:pt>
          <cx:pt idx="52223">3</cx:pt>
          <cx:pt idx="52224">2.6699999999999999</cx:pt>
          <cx:pt idx="52225">2</cx:pt>
          <cx:pt idx="52226">2.3300000000000001</cx:pt>
          <cx:pt idx="52227">2</cx:pt>
          <cx:pt idx="52228">3</cx:pt>
          <cx:pt idx="52229">2.6699999999999999</cx:pt>
          <cx:pt idx="52230">2</cx:pt>
          <cx:pt idx="52231">1</cx:pt>
          <cx:pt idx="52232">2.6699999999999999</cx:pt>
          <cx:pt idx="52233">1.6699999999999999</cx:pt>
          <cx:pt idx="52234">3</cx:pt>
          <cx:pt idx="52235">1.6699999999999999</cx:pt>
          <cx:pt idx="52236">2</cx:pt>
          <cx:pt idx="52237">1.3300000000000001</cx:pt>
          <cx:pt idx="52238">1.6699999999999999</cx:pt>
          <cx:pt idx="52239">2.6699999999999999</cx:pt>
          <cx:pt idx="52240">3</cx:pt>
          <cx:pt idx="52241">3</cx:pt>
          <cx:pt idx="52242">2</cx:pt>
          <cx:pt idx="52243">3</cx:pt>
          <cx:pt idx="52244">3</cx:pt>
          <cx:pt idx="52245">1.6699999999999999</cx:pt>
          <cx:pt idx="52246">1.6699999999999999</cx:pt>
          <cx:pt idx="52247">2.3300000000000001</cx:pt>
          <cx:pt idx="52248">3</cx:pt>
          <cx:pt idx="52249">2.6699999999999999</cx:pt>
          <cx:pt idx="52250">3</cx:pt>
          <cx:pt idx="52251">1.6699999999999999</cx:pt>
          <cx:pt idx="52252">2</cx:pt>
          <cx:pt idx="52253">1</cx:pt>
          <cx:pt idx="52254">2</cx:pt>
          <cx:pt idx="52255">2.3300000000000001</cx:pt>
          <cx:pt idx="52256">2.3300000000000001</cx:pt>
          <cx:pt idx="52257">2.3300000000000001</cx:pt>
          <cx:pt idx="52258">2.3300000000000001</cx:pt>
          <cx:pt idx="52259">2.6699999999999999</cx:pt>
          <cx:pt idx="52260">3</cx:pt>
          <cx:pt idx="52261">2</cx:pt>
          <cx:pt idx="52262">2</cx:pt>
          <cx:pt idx="52263">2.6699999999999999</cx:pt>
          <cx:pt idx="52264">2</cx:pt>
          <cx:pt idx="52265">1.6699999999999999</cx:pt>
          <cx:pt idx="52266">2</cx:pt>
          <cx:pt idx="52267">1.6699999999999999</cx:pt>
          <cx:pt idx="52268">2.6699999999999999</cx:pt>
          <cx:pt idx="52269">2.6699999999999999</cx:pt>
          <cx:pt idx="52270">2.3300000000000001</cx:pt>
          <cx:pt idx="52271">2.3300000000000001</cx:pt>
          <cx:pt idx="52272">3</cx:pt>
          <cx:pt idx="52273">1.6699999999999999</cx:pt>
          <cx:pt idx="52274">2.3300000000000001</cx:pt>
          <cx:pt idx="52275">1.3300000000000001</cx:pt>
          <cx:pt idx="52276">2.6699999999999999</cx:pt>
          <cx:pt idx="52277">2.835</cx:pt>
          <cx:pt idx="52278">2.3300000000000001</cx:pt>
          <cx:pt idx="52279">2.3300000000000001</cx:pt>
          <cx:pt idx="52280">1.3300000000000001</cx:pt>
          <cx:pt idx="52281">2.3300000000000001</cx:pt>
          <cx:pt idx="52282">2.3300000000000001</cx:pt>
          <cx:pt idx="52283">2.3300000000000001</cx:pt>
          <cx:pt idx="52284">2.6699999999999999</cx:pt>
          <cx:pt idx="52285">2.6699999999999999</cx:pt>
          <cx:pt idx="52286">1.3300000000000001</cx:pt>
          <cx:pt idx="52287">3</cx:pt>
          <cx:pt idx="52288">2</cx:pt>
          <cx:pt idx="52289">3</cx:pt>
          <cx:pt idx="52290">2.3300000000000001</cx:pt>
          <cx:pt idx="52291">2.3300000000000001</cx:pt>
          <cx:pt idx="52292">1.6699999999999999</cx:pt>
          <cx:pt idx="52293">1.6699999999999999</cx:pt>
          <cx:pt idx="52294">2.3300000000000001</cx:pt>
          <cx:pt idx="52295">1.6699999999999999</cx:pt>
          <cx:pt idx="52296">2.3300000000000001</cx:pt>
          <cx:pt idx="52297">2.3300000000000001</cx:pt>
          <cx:pt idx="52298">2.3300000000000001</cx:pt>
          <cx:pt idx="52299">3</cx:pt>
          <cx:pt idx="52300">2.6699999999999999</cx:pt>
          <cx:pt idx="52301">2.6699999999999999</cx:pt>
          <cx:pt idx="52302">2.6699999999999999</cx:pt>
          <cx:pt idx="52303">2.6699999999999999</cx:pt>
          <cx:pt idx="52304">2</cx:pt>
          <cx:pt idx="52305">2.3300000000000001</cx:pt>
          <cx:pt idx="52306">2.3300000000000001</cx:pt>
          <cx:pt idx="52307">2</cx:pt>
          <cx:pt idx="52308">1.6699999999999999</cx:pt>
          <cx:pt idx="52309">2.6699999999999999</cx:pt>
          <cx:pt idx="52310">2.6699999999999999</cx:pt>
          <cx:pt idx="52311">2.3300000000000001</cx:pt>
          <cx:pt idx="52312">2</cx:pt>
          <cx:pt idx="52313">1.3300000000000001</cx:pt>
          <cx:pt idx="52314">2</cx:pt>
          <cx:pt idx="52315">2.6699999999999999</cx:pt>
          <cx:pt idx="52316">2.6699999999999999</cx:pt>
          <cx:pt idx="52317">2.6699999999999999</cx:pt>
          <cx:pt idx="52318">3</cx:pt>
          <cx:pt idx="52319">2.3300000000000001</cx:pt>
          <cx:pt idx="52320">2</cx:pt>
          <cx:pt idx="52321">2.3300000000000001</cx:pt>
          <cx:pt idx="52322">2.3300000000000001</cx:pt>
          <cx:pt idx="52323">2.6699999999999999</cx:pt>
          <cx:pt idx="52324">1.6699999999999999</cx:pt>
          <cx:pt idx="52325">2</cx:pt>
          <cx:pt idx="52326">1.6699999999999999</cx:pt>
          <cx:pt idx="52327">2.3300000000000001</cx:pt>
          <cx:pt idx="52328">3</cx:pt>
          <cx:pt idx="52329">1</cx:pt>
          <cx:pt idx="52330">2.6699999999999999</cx:pt>
          <cx:pt idx="52331">2.3300000000000001</cx:pt>
          <cx:pt idx="52332">2.3300000000000001</cx:pt>
          <cx:pt idx="52333">2</cx:pt>
          <cx:pt idx="52334">2</cx:pt>
          <cx:pt idx="52335">2.6699999999999999</cx:pt>
          <cx:pt idx="52336">3</cx:pt>
          <cx:pt idx="52337">2.6699999999999999</cx:pt>
          <cx:pt idx="52338">2.6699999999999999</cx:pt>
          <cx:pt idx="52339">2.3300000000000001</cx:pt>
          <cx:pt idx="52340">2.6699999999999999</cx:pt>
          <cx:pt idx="52341">2.3300000000000001</cx:pt>
          <cx:pt idx="52342">1.6699999999999999</cx:pt>
          <cx:pt idx="52343">2</cx:pt>
          <cx:pt idx="52344">2.3300000000000001</cx:pt>
          <cx:pt idx="52345">2.3300000000000001</cx:pt>
          <cx:pt idx="52346">2.3300000000000001</cx:pt>
          <cx:pt idx="52347">2.6699999999999999</cx:pt>
          <cx:pt idx="52348">2.3300000000000001</cx:pt>
          <cx:pt idx="52349">2</cx:pt>
          <cx:pt idx="52350">3</cx:pt>
          <cx:pt idx="52351">1.3300000000000001</cx:pt>
          <cx:pt idx="52352">2</cx:pt>
          <cx:pt idx="52353">2.3300000000000001</cx:pt>
          <cx:pt idx="52354">2.6699999999999999</cx:pt>
          <cx:pt idx="52355">2</cx:pt>
          <cx:pt idx="52356">2.6699999999999999</cx:pt>
          <cx:pt idx="52357">2.3300000000000001</cx:pt>
          <cx:pt idx="52358">2.6699999999999999</cx:pt>
          <cx:pt idx="52359">2.6699999999999999</cx:pt>
          <cx:pt idx="52360">1.6699999999999999</cx:pt>
          <cx:pt idx="52361">2</cx:pt>
          <cx:pt idx="52362">2</cx:pt>
          <cx:pt idx="52363">2.3300000000000001</cx:pt>
          <cx:pt idx="52364">2</cx:pt>
          <cx:pt idx="52365">2</cx:pt>
          <cx:pt idx="52366">3</cx:pt>
          <cx:pt idx="52367">3</cx:pt>
          <cx:pt idx="52368">1.6699999999999999</cx:pt>
          <cx:pt idx="52369">1.6699999999999999</cx:pt>
          <cx:pt idx="52370">2</cx:pt>
          <cx:pt idx="52371">2.6699999999999999</cx:pt>
          <cx:pt idx="52372">2.3300000000000001</cx:pt>
          <cx:pt idx="52373">1</cx:pt>
          <cx:pt idx="52374">3</cx:pt>
          <cx:pt idx="52375">2</cx:pt>
          <cx:pt idx="52376">2</cx:pt>
          <cx:pt idx="52377">2.3300000000000001</cx:pt>
          <cx:pt idx="52378">2.3300000000000001</cx:pt>
          <cx:pt idx="52379">2.3300000000000001</cx:pt>
          <cx:pt idx="52380">1.3300000000000001</cx:pt>
          <cx:pt idx="52381">1.6699999999999999</cx:pt>
          <cx:pt idx="52382">2.6699999999999999</cx:pt>
          <cx:pt idx="52383">2.1699999999999999</cx:pt>
          <cx:pt idx="52384">2.6699999999999999</cx:pt>
          <cx:pt idx="52385">2.6699999999999999</cx:pt>
          <cx:pt idx="52386">1.6699999999999999</cx:pt>
          <cx:pt idx="52387">2</cx:pt>
          <cx:pt idx="52388">2.3300000000000001</cx:pt>
          <cx:pt idx="52389">2.6699999999999999</cx:pt>
          <cx:pt idx="52390">3</cx:pt>
          <cx:pt idx="52391">2</cx:pt>
          <cx:pt idx="52392">1.6699999999999999</cx:pt>
          <cx:pt idx="52393">2</cx:pt>
          <cx:pt idx="52394">2.665</cx:pt>
          <cx:pt idx="52395">2</cx:pt>
          <cx:pt idx="52396">2.3300000000000001</cx:pt>
          <cx:pt idx="52397">2</cx:pt>
          <cx:pt idx="52398">2.3300000000000001</cx:pt>
          <cx:pt idx="52399">2.6699999999999999</cx:pt>
          <cx:pt idx="52400">2.6699999999999999</cx:pt>
          <cx:pt idx="52401">1.6699999999999999</cx:pt>
          <cx:pt idx="52402">3</cx:pt>
          <cx:pt idx="52403">2</cx:pt>
          <cx:pt idx="52404">1</cx:pt>
          <cx:pt idx="52405">1.6699999999999999</cx:pt>
          <cx:pt idx="52406">2.6699999999999999</cx:pt>
          <cx:pt idx="52407">2.3300000000000001</cx:pt>
          <cx:pt idx="52408">1.3300000000000001</cx:pt>
          <cx:pt idx="52409">2.6699999999999999</cx:pt>
          <cx:pt idx="52410">2</cx:pt>
          <cx:pt idx="52411">2.6699999999999999</cx:pt>
          <cx:pt idx="52412">1.6699999999999999</cx:pt>
          <cx:pt idx="52413">1.6699999999999999</cx:pt>
          <cx:pt idx="52414">2.6699999999999999</cx:pt>
          <cx:pt idx="52415">1.6699999999999999</cx:pt>
          <cx:pt idx="52416">2.3300000000000001</cx:pt>
          <cx:pt idx="52417">2</cx:pt>
          <cx:pt idx="52418">2.3300000000000001</cx:pt>
          <cx:pt idx="52419">3</cx:pt>
          <cx:pt idx="52420">2.6699999999999999</cx:pt>
          <cx:pt idx="52421">2.3300000000000001</cx:pt>
          <cx:pt idx="52422">3</cx:pt>
          <cx:pt idx="52423">2</cx:pt>
          <cx:pt idx="52424">1.665</cx:pt>
          <cx:pt idx="52425">1.6699999999999999</cx:pt>
          <cx:pt idx="52426">2.335</cx:pt>
          <cx:pt idx="52427">2</cx:pt>
          <cx:pt idx="52428">2.6699999999999999</cx:pt>
          <cx:pt idx="52429">2.6699999999999999</cx:pt>
          <cx:pt idx="52430">2</cx:pt>
          <cx:pt idx="52431">2.6699999999999999</cx:pt>
          <cx:pt idx="52432">1.6699999999999999</cx:pt>
          <cx:pt idx="52433">1</cx:pt>
          <cx:pt idx="52434">1.6699999999999999</cx:pt>
          <cx:pt idx="52435">1.6699999999999999</cx:pt>
          <cx:pt idx="52436">1.6699999999999999</cx:pt>
          <cx:pt idx="52437">2</cx:pt>
          <cx:pt idx="52438">3</cx:pt>
          <cx:pt idx="52439">2.6699999999999999</cx:pt>
          <cx:pt idx="52440">2</cx:pt>
          <cx:pt idx="52441">2</cx:pt>
          <cx:pt idx="52442">3</cx:pt>
          <cx:pt idx="52443">2.3300000000000001</cx:pt>
          <cx:pt idx="52444">2</cx:pt>
          <cx:pt idx="52445">2</cx:pt>
          <cx:pt idx="52446">2</cx:pt>
          <cx:pt idx="52447">2</cx:pt>
          <cx:pt idx="52448">2.6699999999999999</cx:pt>
          <cx:pt idx="52449">2</cx:pt>
          <cx:pt idx="52450">2.3300000000000001</cx:pt>
          <cx:pt idx="52451">2.3300000000000001</cx:pt>
          <cx:pt idx="52452">2.6699999999999999</cx:pt>
          <cx:pt idx="52453">3</cx:pt>
          <cx:pt idx="52454">2</cx:pt>
          <cx:pt idx="52455">2</cx:pt>
          <cx:pt idx="52456">2.6699999999999999</cx:pt>
          <cx:pt idx="52457">2</cx:pt>
          <cx:pt idx="52458">1.3300000000000001</cx:pt>
          <cx:pt idx="52459">3</cx:pt>
          <cx:pt idx="52460">2</cx:pt>
          <cx:pt idx="52461">2</cx:pt>
          <cx:pt idx="52462">2.3300000000000001</cx:pt>
          <cx:pt idx="52463">2</cx:pt>
          <cx:pt idx="52464">1.3300000000000001</cx:pt>
          <cx:pt idx="52465">3</cx:pt>
          <cx:pt idx="52466">1</cx:pt>
          <cx:pt idx="52467">2</cx:pt>
          <cx:pt idx="52468">2</cx:pt>
          <cx:pt idx="52469">2.3300000000000001</cx:pt>
          <cx:pt idx="52470">2.6699999999999999</cx:pt>
          <cx:pt idx="52471">1.3300000000000001</cx:pt>
          <cx:pt idx="52472">2.6699999999999999</cx:pt>
          <cx:pt idx="52473">2</cx:pt>
          <cx:pt idx="52474">2.6699999999999999</cx:pt>
          <cx:pt idx="52475">2</cx:pt>
          <cx:pt idx="52476">2.3300000000000001</cx:pt>
          <cx:pt idx="52477">3</cx:pt>
          <cx:pt idx="52478">2.6699999999999999</cx:pt>
          <cx:pt idx="52479">2.6699999999999999</cx:pt>
          <cx:pt idx="52480">3</cx:pt>
          <cx:pt idx="52481">2.6699999999999999</cx:pt>
          <cx:pt idx="52482">2</cx:pt>
          <cx:pt idx="52483">1.6699999999999999</cx:pt>
          <cx:pt idx="52484">2</cx:pt>
          <cx:pt idx="52485">2.6699999999999999</cx:pt>
          <cx:pt idx="52486">2.6699999999999999</cx:pt>
          <cx:pt idx="52487">1.6699999999999999</cx:pt>
          <cx:pt idx="52488">2.3300000000000001</cx:pt>
          <cx:pt idx="52489">1.3300000000000001</cx:pt>
          <cx:pt idx="52490">1.6699999999999999</cx:pt>
          <cx:pt idx="52491">2.3300000000000001</cx:pt>
          <cx:pt idx="52492">2</cx:pt>
          <cx:pt idx="52493">2.3300000000000001</cx:pt>
          <cx:pt idx="52494">2</cx:pt>
          <cx:pt idx="52495">2.6699999999999999</cx:pt>
          <cx:pt idx="52496">3</cx:pt>
          <cx:pt idx="52497">2</cx:pt>
          <cx:pt idx="52498">3</cx:pt>
          <cx:pt idx="52499">3</cx:pt>
          <cx:pt idx="52500">2.3300000000000001</cx:pt>
          <cx:pt idx="52501">2.6699999999999999</cx:pt>
          <cx:pt idx="52502">2.3300000000000001</cx:pt>
          <cx:pt idx="52503">2.3300000000000001</cx:pt>
          <cx:pt idx="52504">2.6699999999999999</cx:pt>
          <cx:pt idx="52505">3</cx:pt>
          <cx:pt idx="52506">2.3300000000000001</cx:pt>
          <cx:pt idx="52507">2.6699999999999999</cx:pt>
          <cx:pt idx="52508">1.6699999999999999</cx:pt>
          <cx:pt idx="52509">1.6699999999999999</cx:pt>
          <cx:pt idx="52510">2</cx:pt>
          <cx:pt idx="52511">3</cx:pt>
          <cx:pt idx="52512">2.3300000000000001</cx:pt>
          <cx:pt idx="52513">2</cx:pt>
          <cx:pt idx="52514">2.6699999999999999</cx:pt>
          <cx:pt idx="52515">2.6699999999999999</cx:pt>
          <cx:pt idx="52516">1.6699999999999999</cx:pt>
          <cx:pt idx="52517">1.6699999999999999</cx:pt>
          <cx:pt idx="52518">2.3300000000000001</cx:pt>
          <cx:pt idx="52519">2.3300000000000001</cx:pt>
          <cx:pt idx="52520">2.6699999999999999</cx:pt>
          <cx:pt idx="52521">3</cx:pt>
          <cx:pt idx="52522">2</cx:pt>
          <cx:pt idx="52523">1.3300000000000001</cx:pt>
          <cx:pt idx="52524">2</cx:pt>
          <cx:pt idx="52525">2.3300000000000001</cx:pt>
          <cx:pt idx="52526">2.3300000000000001</cx:pt>
          <cx:pt idx="52527">2.3300000000000001</cx:pt>
          <cx:pt idx="52528">2.3300000000000001</cx:pt>
          <cx:pt idx="52529">2</cx:pt>
          <cx:pt idx="52530">1.3300000000000001</cx:pt>
          <cx:pt idx="52531">1.6699999999999999</cx:pt>
          <cx:pt idx="52532">2</cx:pt>
          <cx:pt idx="52533">2</cx:pt>
          <cx:pt idx="52534">2.3300000000000001</cx:pt>
          <cx:pt idx="52535">2.6699999999999999</cx:pt>
          <cx:pt idx="52536">2</cx:pt>
          <cx:pt idx="52537">2.3300000000000001</cx:pt>
          <cx:pt idx="52538">2.3300000000000001</cx:pt>
          <cx:pt idx="52539">1.3300000000000001</cx:pt>
          <cx:pt idx="52540">1</cx:pt>
          <cx:pt idx="52541">2.6699999999999999</cx:pt>
          <cx:pt idx="52542">3</cx:pt>
          <cx:pt idx="52543">3</cx:pt>
          <cx:pt idx="52544">2.3300000000000001</cx:pt>
          <cx:pt idx="52545">2.6699999999999999</cx:pt>
          <cx:pt idx="52546">3</cx:pt>
          <cx:pt idx="52547">2.6699999999999999</cx:pt>
          <cx:pt idx="52548">2.3300000000000001</cx:pt>
          <cx:pt idx="52549">2</cx:pt>
          <cx:pt idx="52550">2.3300000000000001</cx:pt>
          <cx:pt idx="52551">2.6699999999999999</cx:pt>
          <cx:pt idx="52552">1.3300000000000001</cx:pt>
          <cx:pt idx="52553">1.6699999999999999</cx:pt>
          <cx:pt idx="52554">2.6699999999999999</cx:pt>
          <cx:pt idx="52555">2.6699999999999999</cx:pt>
          <cx:pt idx="52556">2</cx:pt>
          <cx:pt idx="52557">2.3300000000000001</cx:pt>
          <cx:pt idx="52558">2.3300000000000001</cx:pt>
          <cx:pt idx="52559">2</cx:pt>
          <cx:pt idx="52560">2.3300000000000001</cx:pt>
          <cx:pt idx="52561">1.3300000000000001</cx:pt>
          <cx:pt idx="52562">3</cx:pt>
          <cx:pt idx="52563">2</cx:pt>
          <cx:pt idx="52564">2.3300000000000001</cx:pt>
          <cx:pt idx="52565">2</cx:pt>
          <cx:pt idx="52566">2.5</cx:pt>
          <cx:pt idx="52567">2.3300000000000001</cx:pt>
          <cx:pt idx="52568">2.3300000000000001</cx:pt>
          <cx:pt idx="52569">3</cx:pt>
          <cx:pt idx="52570">1.6699999999999999</cx:pt>
          <cx:pt idx="52571">3</cx:pt>
          <cx:pt idx="52572">1.3300000000000001</cx:pt>
          <cx:pt idx="52573">2.6699999999999999</cx:pt>
          <cx:pt idx="52574">2</cx:pt>
          <cx:pt idx="52575">2.3300000000000001</cx:pt>
          <cx:pt idx="52576">1.6699999999999999</cx:pt>
          <cx:pt idx="52577">3</cx:pt>
          <cx:pt idx="52578">2.6699999999999999</cx:pt>
          <cx:pt idx="52579">2.3300000000000001</cx:pt>
          <cx:pt idx="52580">2.6699999999999999</cx:pt>
          <cx:pt idx="52581">1.6699999999999999</cx:pt>
          <cx:pt idx="52582">3</cx:pt>
          <cx:pt idx="52583">2.3300000000000001</cx:pt>
          <cx:pt idx="52584">3</cx:pt>
          <cx:pt idx="52585">2.3300000000000001</cx:pt>
          <cx:pt idx="52586">2</cx:pt>
          <cx:pt idx="52587">2.3300000000000001</cx:pt>
          <cx:pt idx="52588">1</cx:pt>
          <cx:pt idx="52589">1.3300000000000001</cx:pt>
          <cx:pt idx="52590">3</cx:pt>
          <cx:pt idx="52591">3</cx:pt>
          <cx:pt idx="52592">3</cx:pt>
          <cx:pt idx="52593">2.3300000000000001</cx:pt>
          <cx:pt idx="52594">2.3300000000000001</cx:pt>
          <cx:pt idx="52595">3</cx:pt>
          <cx:pt idx="52596">2</cx:pt>
          <cx:pt idx="52597">3</cx:pt>
          <cx:pt idx="52598">1.6699999999999999</cx:pt>
          <cx:pt idx="52599">2.3300000000000001</cx:pt>
          <cx:pt idx="52600">2.3300000000000001</cx:pt>
          <cx:pt idx="52601">3</cx:pt>
          <cx:pt idx="52602">2.3300000000000001</cx:pt>
          <cx:pt idx="52603">2</cx:pt>
          <cx:pt idx="52604">1</cx:pt>
          <cx:pt idx="52605">2.3300000000000001</cx:pt>
          <cx:pt idx="52606">2.3300000000000001</cx:pt>
          <cx:pt idx="52607">2.6699999999999999</cx:pt>
          <cx:pt idx="52608">2.6699999999999999</cx:pt>
          <cx:pt idx="52609">2.6699999999999999</cx:pt>
          <cx:pt idx="52610">2</cx:pt>
          <cx:pt idx="52611">1</cx:pt>
          <cx:pt idx="52612">2.6699999999999999</cx:pt>
          <cx:pt idx="52613">2.6699999999999999</cx:pt>
          <cx:pt idx="52614">2</cx:pt>
          <cx:pt idx="52615">1.6699999999999999</cx:pt>
          <cx:pt idx="52616">2.3300000000000001</cx:pt>
          <cx:pt idx="52617">2</cx:pt>
          <cx:pt idx="52618">2.3300000000000001</cx:pt>
          <cx:pt idx="52619">2.6699999999999999</cx:pt>
          <cx:pt idx="52620">3</cx:pt>
          <cx:pt idx="52621">2</cx:pt>
          <cx:pt idx="52622">1.6699999999999999</cx:pt>
          <cx:pt idx="52623">2</cx:pt>
          <cx:pt idx="52624">3</cx:pt>
          <cx:pt idx="52625">2</cx:pt>
          <cx:pt idx="52626">1.3300000000000001</cx:pt>
          <cx:pt idx="52627">2</cx:pt>
          <cx:pt idx="52628">3</cx:pt>
          <cx:pt idx="52629">2</cx:pt>
          <cx:pt idx="52630">2.3300000000000001</cx:pt>
          <cx:pt idx="52631">2</cx:pt>
          <cx:pt idx="52632">2.3300000000000001</cx:pt>
          <cx:pt idx="52633">2.3300000000000001</cx:pt>
          <cx:pt idx="52634">3</cx:pt>
          <cx:pt idx="52635">1</cx:pt>
          <cx:pt idx="52636">1.6699999999999999</cx:pt>
          <cx:pt idx="52637">2</cx:pt>
          <cx:pt idx="52638">2.3300000000000001</cx:pt>
          <cx:pt idx="52639">2.3300000000000001</cx:pt>
          <cx:pt idx="52640">3</cx:pt>
          <cx:pt idx="52641">2.3300000000000001</cx:pt>
          <cx:pt idx="52642">2.6699999999999999</cx:pt>
          <cx:pt idx="52643">3</cx:pt>
          <cx:pt idx="52644">2.6699999999999999</cx:pt>
          <cx:pt idx="52645">2.6699999999999999</cx:pt>
          <cx:pt idx="52646">2</cx:pt>
          <cx:pt idx="52647">2.6699999999999999</cx:pt>
          <cx:pt idx="52648">2.6699999999999999</cx:pt>
          <cx:pt idx="52649">2.6699999999999999</cx:pt>
          <cx:pt idx="52650">1.3300000000000001</cx:pt>
          <cx:pt idx="52651">3</cx:pt>
          <cx:pt idx="52652">2.3300000000000001</cx:pt>
          <cx:pt idx="52653">1.6699999999999999</cx:pt>
          <cx:pt idx="52654">1.6699999999999999</cx:pt>
          <cx:pt idx="52655">2</cx:pt>
          <cx:pt idx="52656">2</cx:pt>
          <cx:pt idx="52657">2</cx:pt>
          <cx:pt idx="52658">2.6699999999999999</cx:pt>
          <cx:pt idx="52659">2.665</cx:pt>
          <cx:pt idx="52660">2.6699999999999999</cx:pt>
          <cx:pt idx="52661">2</cx:pt>
          <cx:pt idx="52662">1.6699999999999999</cx:pt>
          <cx:pt idx="52663">3</cx:pt>
          <cx:pt idx="52664">1.3300000000000001</cx:pt>
          <cx:pt idx="52665">2</cx:pt>
          <cx:pt idx="52666">2.6699999999999999</cx:pt>
          <cx:pt idx="52667">1.3300000000000001</cx:pt>
          <cx:pt idx="52668">2</cx:pt>
          <cx:pt idx="52669">3</cx:pt>
          <cx:pt idx="52670">2.3300000000000001</cx:pt>
          <cx:pt idx="52671">1.3300000000000001</cx:pt>
          <cx:pt idx="52672">2</cx:pt>
          <cx:pt idx="52673">2.3300000000000001</cx:pt>
          <cx:pt idx="52674">2.6699999999999999</cx:pt>
          <cx:pt idx="52675">1.6699999999999999</cx:pt>
          <cx:pt idx="52676">1.3300000000000001</cx:pt>
          <cx:pt idx="52677">2.6699999999999999</cx:pt>
          <cx:pt idx="52678">2.3300000000000001</cx:pt>
          <cx:pt idx="52679">2</cx:pt>
          <cx:pt idx="52680">2.3300000000000001</cx:pt>
          <cx:pt idx="52681">2.3300000000000001</cx:pt>
          <cx:pt idx="52682">2</cx:pt>
          <cx:pt idx="52683">2</cx:pt>
          <cx:pt idx="52684">2.3300000000000001</cx:pt>
          <cx:pt idx="52685">2.6699999999999999</cx:pt>
          <cx:pt idx="52686">1</cx:pt>
          <cx:pt idx="52687">1.6699999999999999</cx:pt>
          <cx:pt idx="52688">1.6699999999999999</cx:pt>
          <cx:pt idx="52689">2</cx:pt>
          <cx:pt idx="52690">2.6699999999999999</cx:pt>
          <cx:pt idx="52691">3</cx:pt>
          <cx:pt idx="52692">2</cx:pt>
          <cx:pt idx="52693">2.3300000000000001</cx:pt>
          <cx:pt idx="52694">2</cx:pt>
          <cx:pt idx="52695">1.3300000000000001</cx:pt>
          <cx:pt idx="52696">2</cx:pt>
          <cx:pt idx="52697">2.3300000000000001</cx:pt>
          <cx:pt idx="52698">2.3300000000000001</cx:pt>
          <cx:pt idx="52699">2</cx:pt>
          <cx:pt idx="52700">3</cx:pt>
          <cx:pt idx="52701">2.6699999999999999</cx:pt>
          <cx:pt idx="52702">2</cx:pt>
          <cx:pt idx="52703">2</cx:pt>
          <cx:pt idx="52704">3</cx:pt>
          <cx:pt idx="52705">2.6699999999999999</cx:pt>
          <cx:pt idx="52706">2</cx:pt>
          <cx:pt idx="52707">2</cx:pt>
          <cx:pt idx="52708">2.6699999999999999</cx:pt>
          <cx:pt idx="52709">1.3300000000000001</cx:pt>
          <cx:pt idx="52710">2</cx:pt>
          <cx:pt idx="52711">2.3300000000000001</cx:pt>
          <cx:pt idx="52712">1.6699999999999999</cx:pt>
          <cx:pt idx="52713">2.6699999999999999</cx:pt>
          <cx:pt idx="52714">2</cx:pt>
          <cx:pt idx="52715">1</cx:pt>
          <cx:pt idx="52716">2.3300000000000001</cx:pt>
          <cx:pt idx="52717">3</cx:pt>
          <cx:pt idx="52718">1.3300000000000001</cx:pt>
          <cx:pt idx="52719">2.3300000000000001</cx:pt>
          <cx:pt idx="52720">3</cx:pt>
          <cx:pt idx="52721">2.6699999999999999</cx:pt>
          <cx:pt idx="52722">2.6699999999999999</cx:pt>
          <cx:pt idx="52723">2.3300000000000001</cx:pt>
          <cx:pt idx="52724">2.6699999999999999</cx:pt>
          <cx:pt idx="52725">2.6699999999999999</cx:pt>
          <cx:pt idx="52726">2.3300000000000001</cx:pt>
          <cx:pt idx="52727">2.3300000000000001</cx:pt>
          <cx:pt idx="52728">2.6699999999999999</cx:pt>
          <cx:pt idx="52729">1.6699999999999999</cx:pt>
          <cx:pt idx="52730">2.6699999999999999</cx:pt>
          <cx:pt idx="52731">2</cx:pt>
          <cx:pt idx="52732">3</cx:pt>
          <cx:pt idx="52733">2.3300000000000001</cx:pt>
          <cx:pt idx="52734">2.3300000000000001</cx:pt>
          <cx:pt idx="52735">3</cx:pt>
          <cx:pt idx="52736">2</cx:pt>
          <cx:pt idx="52737">2.6699999999999999</cx:pt>
          <cx:pt idx="52738">2</cx:pt>
          <cx:pt idx="52739">2</cx:pt>
          <cx:pt idx="52740">1.6699999999999999</cx:pt>
          <cx:pt idx="52741">2.3300000000000001</cx:pt>
          <cx:pt idx="52742">2.3300000000000001</cx:pt>
          <cx:pt idx="52743">1.6699999999999999</cx:pt>
          <cx:pt idx="52744">1.3300000000000001</cx:pt>
          <cx:pt idx="52745">3</cx:pt>
          <cx:pt idx="52746">2.3300000000000001</cx:pt>
          <cx:pt idx="52747">2.6699999999999999</cx:pt>
          <cx:pt idx="52748">3</cx:pt>
          <cx:pt idx="52749">3</cx:pt>
          <cx:pt idx="52750">3</cx:pt>
          <cx:pt idx="52751">2.3300000000000001</cx:pt>
          <cx:pt idx="52752">1.6699999999999999</cx:pt>
          <cx:pt idx="52753">2.3300000000000001</cx:pt>
          <cx:pt idx="52754">2.3300000000000001</cx:pt>
          <cx:pt idx="52755">1.3300000000000001</cx:pt>
          <cx:pt idx="52756">3</cx:pt>
          <cx:pt idx="52757">2.3300000000000001</cx:pt>
          <cx:pt idx="52758">2</cx:pt>
          <cx:pt idx="52759">1.6699999999999999</cx:pt>
          <cx:pt idx="52760">1.6699999999999999</cx:pt>
          <cx:pt idx="52761">3</cx:pt>
          <cx:pt idx="52762">1</cx:pt>
          <cx:pt idx="52763">1.3300000000000001</cx:pt>
          <cx:pt idx="52764">3</cx:pt>
          <cx:pt idx="52765">2.3300000000000001</cx:pt>
          <cx:pt idx="52766">2.6699999999999999</cx:pt>
          <cx:pt idx="52767">1.3300000000000001</cx:pt>
          <cx:pt idx="52768">1.3300000000000001</cx:pt>
          <cx:pt idx="52769">2</cx:pt>
          <cx:pt idx="52770">2.6699999999999999</cx:pt>
          <cx:pt idx="52771">1.6699999999999999</cx:pt>
          <cx:pt idx="52772">2.3300000000000001</cx:pt>
          <cx:pt idx="52773">2.3300000000000001</cx:pt>
          <cx:pt idx="52774">2.3300000000000001</cx:pt>
          <cx:pt idx="52775">3</cx:pt>
          <cx:pt idx="52776">2.3300000000000001</cx:pt>
          <cx:pt idx="52777">1.6699999999999999</cx:pt>
          <cx:pt idx="52778">3</cx:pt>
          <cx:pt idx="52779">2.3300000000000001</cx:pt>
          <cx:pt idx="52780">1.3300000000000001</cx:pt>
          <cx:pt idx="52781">3</cx:pt>
          <cx:pt idx="52782">2.6699999999999999</cx:pt>
          <cx:pt idx="52783">3</cx:pt>
          <cx:pt idx="52784">2.3300000000000001</cx:pt>
          <cx:pt idx="52785">2.6699999999999999</cx:pt>
          <cx:pt idx="52786">2</cx:pt>
          <cx:pt idx="52787">1.6699999999999999</cx:pt>
          <cx:pt idx="52788">1.3300000000000001</cx:pt>
          <cx:pt idx="52789">2</cx:pt>
          <cx:pt idx="52790">3</cx:pt>
          <cx:pt idx="52791">2</cx:pt>
          <cx:pt idx="52792">2</cx:pt>
          <cx:pt idx="52793">2.3300000000000001</cx:pt>
          <cx:pt idx="52794">3</cx:pt>
          <cx:pt idx="52795">2.6699999999999999</cx:pt>
          <cx:pt idx="52796">3</cx:pt>
          <cx:pt idx="52797">2.5</cx:pt>
          <cx:pt idx="52798">1</cx:pt>
          <cx:pt idx="52799">1.6699999999999999</cx:pt>
          <cx:pt idx="52800">2</cx:pt>
          <cx:pt idx="52801">2</cx:pt>
          <cx:pt idx="52802">3</cx:pt>
          <cx:pt idx="52803">3</cx:pt>
          <cx:pt idx="52804">1.6699999999999999</cx:pt>
          <cx:pt idx="52805">1.3300000000000001</cx:pt>
          <cx:pt idx="52806">2</cx:pt>
          <cx:pt idx="52807">2</cx:pt>
          <cx:pt idx="52808">1.6699999999999999</cx:pt>
          <cx:pt idx="52809">2.3300000000000001</cx:pt>
          <cx:pt idx="52810">1.6699999999999999</cx:pt>
          <cx:pt idx="52811">3</cx:pt>
          <cx:pt idx="52812">1.6699999999999999</cx:pt>
          <cx:pt idx="52813">2.6699999999999999</cx:pt>
          <cx:pt idx="52814">2</cx:pt>
          <cx:pt idx="52815">1</cx:pt>
          <cx:pt idx="52816">3</cx:pt>
          <cx:pt idx="52817">3</cx:pt>
          <cx:pt idx="52818">1.3300000000000001</cx:pt>
          <cx:pt idx="52819">2.3300000000000001</cx:pt>
          <cx:pt idx="52820">3</cx:pt>
          <cx:pt idx="52821">3</cx:pt>
          <cx:pt idx="52822">1.3300000000000001</cx:pt>
          <cx:pt idx="52823">2.6699999999999999</cx:pt>
          <cx:pt idx="52824">2</cx:pt>
          <cx:pt idx="52825">2.835</cx:pt>
          <cx:pt idx="52826">2.6699999999999999</cx:pt>
          <cx:pt idx="52827">2.335</cx:pt>
          <cx:pt idx="52828">2</cx:pt>
          <cx:pt idx="52829">2</cx:pt>
          <cx:pt idx="52830">2</cx:pt>
          <cx:pt idx="52831">1.3300000000000001</cx:pt>
          <cx:pt idx="52832">2.3300000000000001</cx:pt>
          <cx:pt idx="52833">2</cx:pt>
          <cx:pt idx="52834">1.6699999999999999</cx:pt>
          <cx:pt idx="52835">1</cx:pt>
          <cx:pt idx="52836">2</cx:pt>
          <cx:pt idx="52837">3</cx:pt>
          <cx:pt idx="52838">2.3300000000000001</cx:pt>
          <cx:pt idx="52839">3</cx:pt>
          <cx:pt idx="52840">2</cx:pt>
          <cx:pt idx="52841">2.3300000000000001</cx:pt>
          <cx:pt idx="52842">2.6699999999999999</cx:pt>
          <cx:pt idx="52843">1.6699999999999999</cx:pt>
          <cx:pt idx="52844">2.3300000000000001</cx:pt>
          <cx:pt idx="52845">2.6699999999999999</cx:pt>
          <cx:pt idx="52846">2</cx:pt>
          <cx:pt idx="52847">2.3300000000000001</cx:pt>
          <cx:pt idx="52848">1</cx:pt>
          <cx:pt idx="52849">2.6699999999999999</cx:pt>
          <cx:pt idx="52850">2.3300000000000001</cx:pt>
          <cx:pt idx="52851">1.6699999999999999</cx:pt>
          <cx:pt idx="52852">2.3300000000000001</cx:pt>
          <cx:pt idx="52853">1</cx:pt>
          <cx:pt idx="52854">2.6699999999999999</cx:pt>
          <cx:pt idx="52855">1</cx:pt>
          <cx:pt idx="52856">2.6699999999999999</cx:pt>
          <cx:pt idx="52857">2</cx:pt>
          <cx:pt idx="52858">1.3300000000000001</cx:pt>
          <cx:pt idx="52859">2</cx:pt>
          <cx:pt idx="52860">2.3300000000000001</cx:pt>
          <cx:pt idx="52861">2.6699999999999999</cx:pt>
          <cx:pt idx="52862">1.6699999999999999</cx:pt>
          <cx:pt idx="52863">2.6699999999999999</cx:pt>
          <cx:pt idx="52864">2</cx:pt>
          <cx:pt idx="52865">2.3300000000000001</cx:pt>
          <cx:pt idx="52866">2.6699999999999999</cx:pt>
          <cx:pt idx="52867">2</cx:pt>
          <cx:pt idx="52868">2.3300000000000001</cx:pt>
          <cx:pt idx="52869">2.6699999999999999</cx:pt>
          <cx:pt idx="52870">1</cx:pt>
          <cx:pt idx="52871">1.835</cx:pt>
          <cx:pt idx="52872">1.6699999999999999</cx:pt>
          <cx:pt idx="52873">3</cx:pt>
          <cx:pt idx="52874">2</cx:pt>
          <cx:pt idx="52875">2</cx:pt>
          <cx:pt idx="52876">2.6699999999999999</cx:pt>
          <cx:pt idx="52877">3</cx:pt>
          <cx:pt idx="52878">2.3300000000000001</cx:pt>
          <cx:pt idx="52879">2</cx:pt>
          <cx:pt idx="52880">2</cx:pt>
          <cx:pt idx="52881">1</cx:pt>
          <cx:pt idx="52882">3</cx:pt>
          <cx:pt idx="52883">1</cx:pt>
          <cx:pt idx="52884">1.6699999999999999</cx:pt>
          <cx:pt idx="52885">2.3300000000000001</cx:pt>
          <cx:pt idx="52886">2</cx:pt>
          <cx:pt idx="52887">2.6699999999999999</cx:pt>
          <cx:pt idx="52888">2.6699999999999999</cx:pt>
          <cx:pt idx="52889">2.3300000000000001</cx:pt>
          <cx:pt idx="52890">1</cx:pt>
          <cx:pt idx="52891">2</cx:pt>
          <cx:pt idx="52892">2.165</cx:pt>
          <cx:pt idx="52893">2.3300000000000001</cx:pt>
          <cx:pt idx="52894">1.3300000000000001</cx:pt>
          <cx:pt idx="52895">2.6699999999999999</cx:pt>
          <cx:pt idx="52896">2.3300000000000001</cx:pt>
          <cx:pt idx="52897">1.6699999999999999</cx:pt>
          <cx:pt idx="52898">2.3300000000000001</cx:pt>
          <cx:pt idx="52899">1.3300000000000001</cx:pt>
          <cx:pt idx="52900">2.6699999999999999</cx:pt>
          <cx:pt idx="52901">1.6699999999999999</cx:pt>
          <cx:pt idx="52902">1</cx:pt>
          <cx:pt idx="52903">1.6699999999999999</cx:pt>
          <cx:pt idx="52904">2.3300000000000001</cx:pt>
          <cx:pt idx="52905">2.3300000000000001</cx:pt>
          <cx:pt idx="52906">1.3300000000000001</cx:pt>
          <cx:pt idx="52907">2</cx:pt>
          <cx:pt idx="52908">2</cx:pt>
          <cx:pt idx="52909">2.3300000000000001</cx:pt>
          <cx:pt idx="52910">2.6699999999999999</cx:pt>
          <cx:pt idx="52911">2</cx:pt>
          <cx:pt idx="52912">2</cx:pt>
          <cx:pt idx="52913">2.6699999999999999</cx:pt>
          <cx:pt idx="52914">2.3300000000000001</cx:pt>
          <cx:pt idx="52915">3</cx:pt>
          <cx:pt idx="52916">1.6699999999999999</cx:pt>
          <cx:pt idx="52917">3</cx:pt>
          <cx:pt idx="52918">2</cx:pt>
          <cx:pt idx="52919">2.3300000000000001</cx:pt>
          <cx:pt idx="52920">2.6699999999999999</cx:pt>
          <cx:pt idx="52921">1.6699999999999999</cx:pt>
          <cx:pt idx="52922">2.6699999999999999</cx:pt>
          <cx:pt idx="52923">1</cx:pt>
          <cx:pt idx="52924">2.3300000000000001</cx:pt>
          <cx:pt idx="52925">1.6699999999999999</cx:pt>
          <cx:pt idx="52926">2.6699999999999999</cx:pt>
          <cx:pt idx="52927">2</cx:pt>
          <cx:pt idx="52928">1.3300000000000001</cx:pt>
          <cx:pt idx="52929">1</cx:pt>
          <cx:pt idx="52930">1.6699999999999999</cx:pt>
          <cx:pt idx="52931">1.3300000000000001</cx:pt>
          <cx:pt idx="52932">3</cx:pt>
          <cx:pt idx="52933">2.3300000000000001</cx:pt>
          <cx:pt idx="52934">3</cx:pt>
          <cx:pt idx="52935">2.3300000000000001</cx:pt>
          <cx:pt idx="52936">2.6699999999999999</cx:pt>
          <cx:pt idx="52937">2.3300000000000001</cx:pt>
          <cx:pt idx="52938">2.6699999999999999</cx:pt>
          <cx:pt idx="52939">2</cx:pt>
          <cx:pt idx="52940">2.3300000000000001</cx:pt>
          <cx:pt idx="52941">3</cx:pt>
          <cx:pt idx="52942">2.3300000000000001</cx:pt>
          <cx:pt idx="52943">2.6699999999999999</cx:pt>
          <cx:pt idx="52944">1.6699999999999999</cx:pt>
          <cx:pt idx="52945">2</cx:pt>
          <cx:pt idx="52946">2.6699999999999999</cx:pt>
          <cx:pt idx="52947">2.6699999999999999</cx:pt>
          <cx:pt idx="52948">3</cx:pt>
          <cx:pt idx="52949">2.3300000000000001</cx:pt>
          <cx:pt idx="52950">2.6699999999999999</cx:pt>
          <cx:pt idx="52951">1.3300000000000001</cx:pt>
          <cx:pt idx="52952">1.3300000000000001</cx:pt>
          <cx:pt idx="52953">2.3300000000000001</cx:pt>
          <cx:pt idx="52954">2</cx:pt>
          <cx:pt idx="52955">1.6699999999999999</cx:pt>
          <cx:pt idx="52956">2.3300000000000001</cx:pt>
          <cx:pt idx="52957">2.6699999999999999</cx:pt>
          <cx:pt idx="52958">2.3300000000000001</cx:pt>
          <cx:pt idx="52959">2.6699999999999999</cx:pt>
          <cx:pt idx="52960">2.3300000000000001</cx:pt>
          <cx:pt idx="52961">3</cx:pt>
          <cx:pt idx="52962">3</cx:pt>
          <cx:pt idx="52963">2</cx:pt>
          <cx:pt idx="52964">2</cx:pt>
          <cx:pt idx="52965">2</cx:pt>
          <cx:pt idx="52966">2.3300000000000001</cx:pt>
          <cx:pt idx="52967">2.3300000000000001</cx:pt>
          <cx:pt idx="52968">2</cx:pt>
          <cx:pt idx="52969">2</cx:pt>
          <cx:pt idx="52970">2.6699999999999999</cx:pt>
          <cx:pt idx="52971">2.3300000000000001</cx:pt>
          <cx:pt idx="52972">2.3300000000000001</cx:pt>
          <cx:pt idx="52973">2.6699999999999999</cx:pt>
          <cx:pt idx="52974">2</cx:pt>
          <cx:pt idx="52975">2</cx:pt>
          <cx:pt idx="52976">1</cx:pt>
          <cx:pt idx="52977">2.6699999999999999</cx:pt>
          <cx:pt idx="52978">2</cx:pt>
          <cx:pt idx="52979">2.6699999999999999</cx:pt>
          <cx:pt idx="52980">2</cx:pt>
          <cx:pt idx="52981">1.3300000000000001</cx:pt>
          <cx:pt idx="52982">2.3300000000000001</cx:pt>
          <cx:pt idx="52983">1.6699999999999999</cx:pt>
          <cx:pt idx="52984">2</cx:pt>
          <cx:pt idx="52985">3</cx:pt>
          <cx:pt idx="52986">1.3300000000000001</cx:pt>
          <cx:pt idx="52987">2.6699999999999999</cx:pt>
          <cx:pt idx="52988">3</cx:pt>
          <cx:pt idx="52989">2.3300000000000001</cx:pt>
          <cx:pt idx="52990">2.6699999999999999</cx:pt>
          <cx:pt idx="52991">2</cx:pt>
          <cx:pt idx="52992">1</cx:pt>
          <cx:pt idx="52993">3</cx:pt>
          <cx:pt idx="52994">2.3300000000000001</cx:pt>
          <cx:pt idx="52995">2.6699999999999999</cx:pt>
          <cx:pt idx="52996">2.3300000000000001</cx:pt>
          <cx:pt idx="52997">2.3300000000000001</cx:pt>
          <cx:pt idx="52998">1</cx:pt>
          <cx:pt idx="52999">2</cx:pt>
          <cx:pt idx="53000">2</cx:pt>
          <cx:pt idx="53001">3</cx:pt>
          <cx:pt idx="53002">3</cx:pt>
          <cx:pt idx="53003">2</cx:pt>
          <cx:pt idx="53004">2.3300000000000001</cx:pt>
          <cx:pt idx="53005">2</cx:pt>
          <cx:pt idx="53006">2.6699999999999999</cx:pt>
          <cx:pt idx="53007">1.6699999999999999</cx:pt>
          <cx:pt idx="53008">1.6699999999999999</cx:pt>
          <cx:pt idx="53009">2.6699999999999999</cx:pt>
          <cx:pt idx="53010">1</cx:pt>
          <cx:pt idx="53011">2</cx:pt>
          <cx:pt idx="53012">2.6699999999999999</cx:pt>
          <cx:pt idx="53013">3</cx:pt>
          <cx:pt idx="53014">2</cx:pt>
          <cx:pt idx="53015">2.6699999999999999</cx:pt>
          <cx:pt idx="53016">2.6699999999999999</cx:pt>
          <cx:pt idx="53017">3</cx:pt>
          <cx:pt idx="53018">1.6699999999999999</cx:pt>
          <cx:pt idx="53019">2.6699999999999999</cx:pt>
          <cx:pt idx="53020">2.3300000000000001</cx:pt>
          <cx:pt idx="53021">2.3300000000000001</cx:pt>
          <cx:pt idx="53022">3</cx:pt>
          <cx:pt idx="53023">2.6699999999999999</cx:pt>
          <cx:pt idx="53024">2.6699999999999999</cx:pt>
          <cx:pt idx="53025">2.6699999999999999</cx:pt>
          <cx:pt idx="53026">2.3300000000000001</cx:pt>
          <cx:pt idx="53027">2.3300000000000001</cx:pt>
          <cx:pt idx="53028">3</cx:pt>
          <cx:pt idx="53029">2</cx:pt>
          <cx:pt idx="53030">3</cx:pt>
          <cx:pt idx="53031">2</cx:pt>
          <cx:pt idx="53032">1.3300000000000001</cx:pt>
          <cx:pt idx="53033">2</cx:pt>
          <cx:pt idx="53034">2.3300000000000001</cx:pt>
          <cx:pt idx="53035">2</cx:pt>
          <cx:pt idx="53036">1.6699999999999999</cx:pt>
          <cx:pt idx="53037">2.3300000000000001</cx:pt>
          <cx:pt idx="53038">2.3300000000000001</cx:pt>
          <cx:pt idx="53039">3</cx:pt>
          <cx:pt idx="53040">2</cx:pt>
          <cx:pt idx="53041">2.3300000000000001</cx:pt>
          <cx:pt idx="53042">3</cx:pt>
          <cx:pt idx="53043">3</cx:pt>
          <cx:pt idx="53044">2.6699999999999999</cx:pt>
          <cx:pt idx="53045">1.3300000000000001</cx:pt>
          <cx:pt idx="53046">2</cx:pt>
          <cx:pt idx="53047">1</cx:pt>
          <cx:pt idx="53048">2.6699999999999999</cx:pt>
          <cx:pt idx="53049">2.3300000000000001</cx:pt>
          <cx:pt idx="53050">2.3300000000000001</cx:pt>
          <cx:pt idx="53051">2.3300000000000001</cx:pt>
          <cx:pt idx="53052">1.6699999999999999</cx:pt>
          <cx:pt idx="53053">3</cx:pt>
          <cx:pt idx="53054">1.3300000000000001</cx:pt>
          <cx:pt idx="53055">2.3300000000000001</cx:pt>
          <cx:pt idx="53056">2.6699999999999999</cx:pt>
          <cx:pt idx="53057">2.3300000000000001</cx:pt>
          <cx:pt idx="53058">2.6699999999999999</cx:pt>
          <cx:pt idx="53059">1.6699999999999999</cx:pt>
          <cx:pt idx="53060">1.3300000000000001</cx:pt>
          <cx:pt idx="53061">3</cx:pt>
          <cx:pt idx="53062">2.6699999999999999</cx:pt>
          <cx:pt idx="53063">3</cx:pt>
          <cx:pt idx="53064">2.3300000000000001</cx:pt>
          <cx:pt idx="53065">2.6699999999999999</cx:pt>
          <cx:pt idx="53066">1.6699999999999999</cx:pt>
          <cx:pt idx="53067">2</cx:pt>
          <cx:pt idx="53068">2.6699999999999999</cx:pt>
          <cx:pt idx="53069">2</cx:pt>
          <cx:pt idx="53070">2.3300000000000001</cx:pt>
          <cx:pt idx="53071">1.6699999999999999</cx:pt>
          <cx:pt idx="53072">2.6699999999999999</cx:pt>
          <cx:pt idx="53073">2.3300000000000001</cx:pt>
          <cx:pt idx="53074">2.3300000000000001</cx:pt>
          <cx:pt idx="53075">2.3300000000000001</cx:pt>
          <cx:pt idx="53076">1.6699999999999999</cx:pt>
          <cx:pt idx="53077">2</cx:pt>
          <cx:pt idx="53078">2</cx:pt>
          <cx:pt idx="53079">2.3300000000000001</cx:pt>
          <cx:pt idx="53080">1</cx:pt>
          <cx:pt idx="53081">2.6699999999999999</cx:pt>
          <cx:pt idx="53082">2.3300000000000001</cx:pt>
          <cx:pt idx="53083">1.6699999999999999</cx:pt>
          <cx:pt idx="53084">1.6699999999999999</cx:pt>
          <cx:pt idx="53085">2</cx:pt>
          <cx:pt idx="53086">1.3300000000000001</cx:pt>
          <cx:pt idx="53087">2.6699999999999999</cx:pt>
          <cx:pt idx="53088">2</cx:pt>
          <cx:pt idx="53089">3</cx:pt>
          <cx:pt idx="53090">2</cx:pt>
          <cx:pt idx="53091">3</cx:pt>
          <cx:pt idx="53092">2.6699999999999999</cx:pt>
          <cx:pt idx="53093">2</cx:pt>
          <cx:pt idx="53094">2</cx:pt>
          <cx:pt idx="53095">2.3300000000000001</cx:pt>
          <cx:pt idx="53096">3</cx:pt>
          <cx:pt idx="53097">1.3300000000000001</cx:pt>
          <cx:pt idx="53098">2.3300000000000001</cx:pt>
          <cx:pt idx="53099">2.6699999999999999</cx:pt>
          <cx:pt idx="53100">1.6699999999999999</cx:pt>
          <cx:pt idx="53101">1.6699999999999999</cx:pt>
          <cx:pt idx="53102">2</cx:pt>
          <cx:pt idx="53103">2.6699999999999999</cx:pt>
          <cx:pt idx="53104">3</cx:pt>
          <cx:pt idx="53105">3</cx:pt>
          <cx:pt idx="53106">1</cx:pt>
          <cx:pt idx="53107">2</cx:pt>
          <cx:pt idx="53108">3</cx:pt>
          <cx:pt idx="53109">2.6699999999999999</cx:pt>
          <cx:pt idx="53110">2.3300000000000001</cx:pt>
          <cx:pt idx="53111">1.6699999999999999</cx:pt>
          <cx:pt idx="53112">2.3300000000000001</cx:pt>
          <cx:pt idx="53113">1.6699999999999999</cx:pt>
          <cx:pt idx="53114">3</cx:pt>
          <cx:pt idx="53115">3</cx:pt>
          <cx:pt idx="53116">1.6699999999999999</cx:pt>
          <cx:pt idx="53117">1.6699999999999999</cx:pt>
          <cx:pt idx="53118">2.3300000000000001</cx:pt>
          <cx:pt idx="53119">2.3300000000000001</cx:pt>
          <cx:pt idx="53120">1.6699999999999999</cx:pt>
          <cx:pt idx="53121">2.3300000000000001</cx:pt>
          <cx:pt idx="53122">1.6699999999999999</cx:pt>
          <cx:pt idx="53123">3</cx:pt>
          <cx:pt idx="53124">2</cx:pt>
          <cx:pt idx="53125">1.3300000000000001</cx:pt>
          <cx:pt idx="53126">3</cx:pt>
          <cx:pt idx="53127">1.3300000000000001</cx:pt>
          <cx:pt idx="53128">2</cx:pt>
          <cx:pt idx="53129">2.6699999999999999</cx:pt>
          <cx:pt idx="53130">2.3300000000000001</cx:pt>
          <cx:pt idx="53131">2.3300000000000001</cx:pt>
          <cx:pt idx="53132">2.835</cx:pt>
          <cx:pt idx="53133">2.6699999999999999</cx:pt>
          <cx:pt idx="53134">2</cx:pt>
          <cx:pt idx="53135">2.6699999999999999</cx:pt>
          <cx:pt idx="53136">1.6699999999999999</cx:pt>
          <cx:pt idx="53137">3</cx:pt>
          <cx:pt idx="53138">1.6699999999999999</cx:pt>
          <cx:pt idx="53139">1</cx:pt>
          <cx:pt idx="53140">2.6699999999999999</cx:pt>
          <cx:pt idx="53141">1.3300000000000001</cx:pt>
          <cx:pt idx="53142">3</cx:pt>
          <cx:pt idx="53143">1.6699999999999999</cx:pt>
          <cx:pt idx="53144">2.3300000000000001</cx:pt>
          <cx:pt idx="53145">2.3300000000000001</cx:pt>
          <cx:pt idx="53146">2.3300000000000001</cx:pt>
          <cx:pt idx="53147">3</cx:pt>
          <cx:pt idx="53148">1.6699999999999999</cx:pt>
          <cx:pt idx="53149">2</cx:pt>
          <cx:pt idx="53150">2</cx:pt>
          <cx:pt idx="53151">2.3300000000000001</cx:pt>
          <cx:pt idx="53152">1.6699999999999999</cx:pt>
          <cx:pt idx="53153">2.6699999999999999</cx:pt>
          <cx:pt idx="53154">2.3300000000000001</cx:pt>
          <cx:pt idx="53155">2</cx:pt>
          <cx:pt idx="53156">1</cx:pt>
          <cx:pt idx="53157">3</cx:pt>
          <cx:pt idx="53158">2.6699999999999999</cx:pt>
          <cx:pt idx="53159">2</cx:pt>
          <cx:pt idx="53160">2.3300000000000001</cx:pt>
          <cx:pt idx="53161">3</cx:pt>
          <cx:pt idx="53162">2.3300000000000001</cx:pt>
          <cx:pt idx="53163">2.6699999999999999</cx:pt>
          <cx:pt idx="53164">2.6699999999999999</cx:pt>
          <cx:pt idx="53165">1.6699999999999999</cx:pt>
          <cx:pt idx="53166">3</cx:pt>
          <cx:pt idx="53167">2</cx:pt>
          <cx:pt idx="53168">2.6699999999999999</cx:pt>
          <cx:pt idx="53169">2.6699999999999999</cx:pt>
          <cx:pt idx="53170">2.3300000000000001</cx:pt>
          <cx:pt idx="53171">2.6699999999999999</cx:pt>
          <cx:pt idx="53172">1.6699999999999999</cx:pt>
          <cx:pt idx="53173">1</cx:pt>
          <cx:pt idx="53174">1.6699999999999999</cx:pt>
          <cx:pt idx="53175">3</cx:pt>
          <cx:pt idx="53176">3</cx:pt>
          <cx:pt idx="53177">2</cx:pt>
          <cx:pt idx="53178">2.6699999999999999</cx:pt>
          <cx:pt idx="53179">2.6699999999999999</cx:pt>
          <cx:pt idx="53180">2.665</cx:pt>
          <cx:pt idx="53181">2.3300000000000001</cx:pt>
          <cx:pt idx="53182">2.6699999999999999</cx:pt>
          <cx:pt idx="53183">2</cx:pt>
          <cx:pt idx="53184">2.6699999999999999</cx:pt>
          <cx:pt idx="53185">2.3300000000000001</cx:pt>
          <cx:pt idx="53186">2.6699999999999999</cx:pt>
          <cx:pt idx="53187">3</cx:pt>
          <cx:pt idx="53188">2.6699999999999999</cx:pt>
          <cx:pt idx="53189">2.3300000000000001</cx:pt>
          <cx:pt idx="53190">1.3300000000000001</cx:pt>
          <cx:pt idx="53191">2.6699999999999999</cx:pt>
          <cx:pt idx="53192">2</cx:pt>
          <cx:pt idx="53193">2.6699999999999999</cx:pt>
          <cx:pt idx="53194">2</cx:pt>
          <cx:pt idx="53195">2.3300000000000001</cx:pt>
          <cx:pt idx="53196">2.6699999999999999</cx:pt>
          <cx:pt idx="53197">2</cx:pt>
          <cx:pt idx="53198">2</cx:pt>
          <cx:pt idx="53199">1.6699999999999999</cx:pt>
          <cx:pt idx="53200">3</cx:pt>
          <cx:pt idx="53201">2</cx:pt>
          <cx:pt idx="53202">2</cx:pt>
          <cx:pt idx="53203">2.6699999999999999</cx:pt>
          <cx:pt idx="53204">2.3300000000000001</cx:pt>
          <cx:pt idx="53205">1.6699999999999999</cx:pt>
          <cx:pt idx="53206">1.6699999999999999</cx:pt>
          <cx:pt idx="53207">2</cx:pt>
          <cx:pt idx="53208">3</cx:pt>
          <cx:pt idx="53209">2.6699999999999999</cx:pt>
          <cx:pt idx="53210">2</cx:pt>
          <cx:pt idx="53211">2.3300000000000001</cx:pt>
          <cx:pt idx="53212">1.6699999999999999</cx:pt>
          <cx:pt idx="53213">1.3300000000000001</cx:pt>
          <cx:pt idx="53214">3</cx:pt>
          <cx:pt idx="53215">2.3300000000000001</cx:pt>
          <cx:pt idx="53216">2.3300000000000001</cx:pt>
          <cx:pt idx="53217">2.3300000000000001</cx:pt>
          <cx:pt idx="53218">1.6699999999999999</cx:pt>
          <cx:pt idx="53219">2.3300000000000001</cx:pt>
          <cx:pt idx="53220">2.6699999999999999</cx:pt>
          <cx:pt idx="53221">2.3300000000000001</cx:pt>
          <cx:pt idx="53222">3</cx:pt>
          <cx:pt idx="53223">3</cx:pt>
          <cx:pt idx="53224">2.3300000000000001</cx:pt>
          <cx:pt idx="53225">1.6699999999999999</cx:pt>
          <cx:pt idx="53226">1.6699999999999999</cx:pt>
          <cx:pt idx="53227">3</cx:pt>
          <cx:pt idx="53228">3</cx:pt>
          <cx:pt idx="53229">2</cx:pt>
          <cx:pt idx="53230">2.3300000000000001</cx:pt>
          <cx:pt idx="53231">2.3300000000000001</cx:pt>
          <cx:pt idx="53232">2.3300000000000001</cx:pt>
          <cx:pt idx="53233">2</cx:pt>
          <cx:pt idx="53234">2.5</cx:pt>
          <cx:pt idx="53235">2.3300000000000001</cx:pt>
          <cx:pt idx="53236">3</cx:pt>
          <cx:pt idx="53237">1.6699999999999999</cx:pt>
          <cx:pt idx="53238">2.3300000000000001</cx:pt>
          <cx:pt idx="53239">3</cx:pt>
          <cx:pt idx="53240">2.6699999999999999</cx:pt>
          <cx:pt idx="53241">1.6699999999999999</cx:pt>
          <cx:pt idx="53242">2</cx:pt>
          <cx:pt idx="53243">2.6699999999999999</cx:pt>
          <cx:pt idx="53244">1.6699999999999999</cx:pt>
          <cx:pt idx="53245">3</cx:pt>
          <cx:pt idx="53246">2.3300000000000001</cx:pt>
          <cx:pt idx="53247">3</cx:pt>
          <cx:pt idx="53248">1.3300000000000001</cx:pt>
          <cx:pt idx="53249">2.6699999999999999</cx:pt>
          <cx:pt idx="53250">2</cx:pt>
          <cx:pt idx="53251">2</cx:pt>
          <cx:pt idx="53252">2</cx:pt>
          <cx:pt idx="53253">2.3300000000000001</cx:pt>
          <cx:pt idx="53254">3</cx:pt>
          <cx:pt idx="53255">2.3300000000000001</cx:pt>
          <cx:pt idx="53256">1.6699999999999999</cx:pt>
          <cx:pt idx="53257">2.3300000000000001</cx:pt>
          <cx:pt idx="53258">2.6699999999999999</cx:pt>
          <cx:pt idx="53259">2.6699999999999999</cx:pt>
          <cx:pt idx="53260">1.6699999999999999</cx:pt>
          <cx:pt idx="53261">3</cx:pt>
          <cx:pt idx="53262">2</cx:pt>
          <cx:pt idx="53263">2.6699999999999999</cx:pt>
          <cx:pt idx="53264">3</cx:pt>
          <cx:pt idx="53265">2.3300000000000001</cx:pt>
          <cx:pt idx="53266">3</cx:pt>
          <cx:pt idx="53267">1.3300000000000001</cx:pt>
          <cx:pt idx="53268">1.6699999999999999</cx:pt>
          <cx:pt idx="53269">2</cx:pt>
          <cx:pt idx="53270">1.3300000000000001</cx:pt>
          <cx:pt idx="53271">2.3300000000000001</cx:pt>
          <cx:pt idx="53272">2.3300000000000001</cx:pt>
          <cx:pt idx="53273">1</cx:pt>
          <cx:pt idx="53274">2.6699999999999999</cx:pt>
          <cx:pt idx="53275">2.6699999999999999</cx:pt>
          <cx:pt idx="53276">2</cx:pt>
          <cx:pt idx="53277">3</cx:pt>
          <cx:pt idx="53278">1.3300000000000001</cx:pt>
          <cx:pt idx="53279">2.6699999999999999</cx:pt>
          <cx:pt idx="53280">1.6699999999999999</cx:pt>
          <cx:pt idx="53281">2.3300000000000001</cx:pt>
          <cx:pt idx="53282">1.6699999999999999</cx:pt>
          <cx:pt idx="53283">1</cx:pt>
          <cx:pt idx="53284">2.6699999999999999</cx:pt>
          <cx:pt idx="53285">1.6699999999999999</cx:pt>
          <cx:pt idx="53286">2</cx:pt>
          <cx:pt idx="53287">2.3300000000000001</cx:pt>
          <cx:pt idx="53288">2.6699999999999999</cx:pt>
          <cx:pt idx="53289">2</cx:pt>
          <cx:pt idx="53290">2</cx:pt>
          <cx:pt idx="53291">2</cx:pt>
          <cx:pt idx="53292">2</cx:pt>
          <cx:pt idx="53293">2</cx:pt>
          <cx:pt idx="53294">2.3300000000000001</cx:pt>
          <cx:pt idx="53295">2.6699999999999999</cx:pt>
          <cx:pt idx="53296">1.6699999999999999</cx:pt>
          <cx:pt idx="53297">2.6699999999999999</cx:pt>
          <cx:pt idx="53298">1</cx:pt>
          <cx:pt idx="53299">2</cx:pt>
          <cx:pt idx="53300">3</cx:pt>
          <cx:pt idx="53301">2.3300000000000001</cx:pt>
          <cx:pt idx="53302">2.6699999999999999</cx:pt>
          <cx:pt idx="53303">2.3300000000000001</cx:pt>
          <cx:pt idx="53304">2.3300000000000001</cx:pt>
          <cx:pt idx="53305">1.3300000000000001</cx:pt>
          <cx:pt idx="53306">2</cx:pt>
          <cx:pt idx="53307">2.3300000000000001</cx:pt>
          <cx:pt idx="53308">2</cx:pt>
          <cx:pt idx="53309">1.3300000000000001</cx:pt>
          <cx:pt idx="53310">3</cx:pt>
          <cx:pt idx="53311">2.6699999999999999</cx:pt>
          <cx:pt idx="53312">1.6699999999999999</cx:pt>
          <cx:pt idx="53313">2.6699999999999999</cx:pt>
          <cx:pt idx="53314">1</cx:pt>
          <cx:pt idx="53315">3</cx:pt>
          <cx:pt idx="53316">1</cx:pt>
          <cx:pt idx="53317">1.3300000000000001</cx:pt>
          <cx:pt idx="53318">2</cx:pt>
          <cx:pt idx="53319">1.6699999999999999</cx:pt>
          <cx:pt idx="53320">2.6699999999999999</cx:pt>
          <cx:pt idx="53321">2</cx:pt>
          <cx:pt idx="53322">2.6699999999999999</cx:pt>
          <cx:pt idx="53323">3</cx:pt>
          <cx:pt idx="53324">3</cx:pt>
          <cx:pt idx="53325">2.3300000000000001</cx:pt>
          <cx:pt idx="53326">3</cx:pt>
          <cx:pt idx="53327">2.3300000000000001</cx:pt>
          <cx:pt idx="53328">2.3300000000000001</cx:pt>
          <cx:pt idx="53329">1.3300000000000001</cx:pt>
          <cx:pt idx="53330">2</cx:pt>
          <cx:pt idx="53331">2.3300000000000001</cx:pt>
          <cx:pt idx="53332">1.6699999999999999</cx:pt>
          <cx:pt idx="53333">2.3300000000000001</cx:pt>
          <cx:pt idx="53334">2</cx:pt>
          <cx:pt idx="53335">2.6699999999999999</cx:pt>
          <cx:pt idx="53336">1.6699999999999999</cx:pt>
          <cx:pt idx="53337">3</cx:pt>
          <cx:pt idx="53338">2.3300000000000001</cx:pt>
          <cx:pt idx="53339">2.3300000000000001</cx:pt>
          <cx:pt idx="53340">2.6699999999999999</cx:pt>
          <cx:pt idx="53341">1.6699999999999999</cx:pt>
          <cx:pt idx="53342">2</cx:pt>
          <cx:pt idx="53343">2.6699999999999999</cx:pt>
          <cx:pt idx="53344">2.3300000000000001</cx:pt>
          <cx:pt idx="53345">2</cx:pt>
          <cx:pt idx="53346">2.3300000000000001</cx:pt>
          <cx:pt idx="53347">3</cx:pt>
          <cx:pt idx="53348">3</cx:pt>
          <cx:pt idx="53349">2.6699999999999999</cx:pt>
          <cx:pt idx="53350">2.6699999999999999</cx:pt>
          <cx:pt idx="53351">2</cx:pt>
          <cx:pt idx="53352">2.3300000000000001</cx:pt>
          <cx:pt idx="53353">1.3300000000000001</cx:pt>
          <cx:pt idx="53354">1.6699999999999999</cx:pt>
          <cx:pt idx="53355">2.3300000000000001</cx:pt>
          <cx:pt idx="53356">3</cx:pt>
          <cx:pt idx="53357">2.3300000000000001</cx:pt>
          <cx:pt idx="53358">2</cx:pt>
          <cx:pt idx="53359">2.3300000000000001</cx:pt>
          <cx:pt idx="53360">2</cx:pt>
          <cx:pt idx="53361">2</cx:pt>
          <cx:pt idx="53362">1.3300000000000001</cx:pt>
          <cx:pt idx="53363">1.6699999999999999</cx:pt>
          <cx:pt idx="53364">2</cx:pt>
          <cx:pt idx="53365">2.6699999999999999</cx:pt>
          <cx:pt idx="53366">1.3300000000000001</cx:pt>
          <cx:pt idx="53367">2.3300000000000001</cx:pt>
          <cx:pt idx="53368">2</cx:pt>
          <cx:pt idx="53369">2</cx:pt>
          <cx:pt idx="53370">2</cx:pt>
          <cx:pt idx="53371">2</cx:pt>
          <cx:pt idx="53372">1.6699999999999999</cx:pt>
          <cx:pt idx="53373">2</cx:pt>
          <cx:pt idx="53374">2.6699999999999999</cx:pt>
          <cx:pt idx="53375">2.3300000000000001</cx:pt>
          <cx:pt idx="53376">2.6699999999999999</cx:pt>
          <cx:pt idx="53377">2</cx:pt>
          <cx:pt idx="53378">3</cx:pt>
          <cx:pt idx="53379">2.3300000000000001</cx:pt>
          <cx:pt idx="53380">2.6699999999999999</cx:pt>
          <cx:pt idx="53381">2.3300000000000001</cx:pt>
          <cx:pt idx="53382">2.3300000000000001</cx:pt>
          <cx:pt idx="53383">2</cx:pt>
          <cx:pt idx="53384">2.3300000000000001</cx:pt>
          <cx:pt idx="53385">2.3300000000000001</cx:pt>
          <cx:pt idx="53386">3</cx:pt>
          <cx:pt idx="53387">1.6699999999999999</cx:pt>
          <cx:pt idx="53388">2.3300000000000001</cx:pt>
          <cx:pt idx="53389">2.3300000000000001</cx:pt>
          <cx:pt idx="53390">2</cx:pt>
          <cx:pt idx="53391">3</cx:pt>
          <cx:pt idx="53392">2.3300000000000001</cx:pt>
          <cx:pt idx="53393">2</cx:pt>
          <cx:pt idx="53394">2.6699999999999999</cx:pt>
          <cx:pt idx="53395">2.3300000000000001</cx:pt>
          <cx:pt idx="53396">2</cx:pt>
          <cx:pt idx="53397">1.3300000000000001</cx:pt>
          <cx:pt idx="53398">2.3300000000000001</cx:pt>
          <cx:pt idx="53399">1.3300000000000001</cx:pt>
          <cx:pt idx="53400">2.3300000000000001</cx:pt>
          <cx:pt idx="53401">1</cx:pt>
          <cx:pt idx="53402">2</cx:pt>
          <cx:pt idx="53403">2.6699999999999999</cx:pt>
          <cx:pt idx="53404">1.3300000000000001</cx:pt>
          <cx:pt idx="53405">2.3300000000000001</cx:pt>
          <cx:pt idx="53406">1.3300000000000001</cx:pt>
          <cx:pt idx="53407">2</cx:pt>
          <cx:pt idx="53408">1.6699999999999999</cx:pt>
          <cx:pt idx="53409">2</cx:pt>
          <cx:pt idx="53410">1.6699999999999999</cx:pt>
          <cx:pt idx="53411">2.3300000000000001</cx:pt>
          <cx:pt idx="53412">3</cx:pt>
          <cx:pt idx="53413">2.3300000000000001</cx:pt>
          <cx:pt idx="53414">2.3300000000000001</cx:pt>
          <cx:pt idx="53415">3</cx:pt>
          <cx:pt idx="53416">2.6699999999999999</cx:pt>
          <cx:pt idx="53417">2.6699999999999999</cx:pt>
          <cx:pt idx="53418">2.6699999999999999</cx:pt>
          <cx:pt idx="53419">2.3300000000000001</cx:pt>
          <cx:pt idx="53420">1</cx:pt>
          <cx:pt idx="53421">2</cx:pt>
          <cx:pt idx="53422">2.3300000000000001</cx:pt>
          <cx:pt idx="53423">2</cx:pt>
          <cx:pt idx="53424">2</cx:pt>
          <cx:pt idx="53425">1.6699999999999999</cx:pt>
          <cx:pt idx="53426">2.3300000000000001</cx:pt>
          <cx:pt idx="53427">2</cx:pt>
          <cx:pt idx="53428">2.6699999999999999</cx:pt>
          <cx:pt idx="53429">2</cx:pt>
          <cx:pt idx="53430">3</cx:pt>
          <cx:pt idx="53431">2.3300000000000001</cx:pt>
          <cx:pt idx="53432">2.3300000000000001</cx:pt>
          <cx:pt idx="53433">2.6699999999999999</cx:pt>
          <cx:pt idx="53434">2.3300000000000001</cx:pt>
          <cx:pt idx="53435">2</cx:pt>
          <cx:pt idx="53436">2</cx:pt>
          <cx:pt idx="53437">3</cx:pt>
          <cx:pt idx="53438">2.6699999999999999</cx:pt>
          <cx:pt idx="53439">1.3300000000000001</cx:pt>
          <cx:pt idx="53440">1</cx:pt>
          <cx:pt idx="53441">2.3300000000000001</cx:pt>
          <cx:pt idx="53442">1.3300000000000001</cx:pt>
          <cx:pt idx="53443">2.3300000000000001</cx:pt>
          <cx:pt idx="53444">1.6699999999999999</cx:pt>
          <cx:pt idx="53445">2.3300000000000001</cx:pt>
          <cx:pt idx="53446">2</cx:pt>
          <cx:pt idx="53447">3</cx:pt>
          <cx:pt idx="53448">1</cx:pt>
          <cx:pt idx="53449">2.6699999999999999</cx:pt>
          <cx:pt idx="53450">3</cx:pt>
          <cx:pt idx="53451">2.6699999999999999</cx:pt>
          <cx:pt idx="53452">2.3300000000000001</cx:pt>
          <cx:pt idx="53453">3</cx:pt>
          <cx:pt idx="53454">2.3300000000000001</cx:pt>
          <cx:pt idx="53455">2.6699999999999999</cx:pt>
          <cx:pt idx="53456">2.6699999999999999</cx:pt>
          <cx:pt idx="53457">3</cx:pt>
          <cx:pt idx="53458">2.6699999999999999</cx:pt>
          <cx:pt idx="53459">2</cx:pt>
          <cx:pt idx="53460">2.6699999999999999</cx:pt>
          <cx:pt idx="53461">2.6699999999999999</cx:pt>
          <cx:pt idx="53462">2.6699999999999999</cx:pt>
          <cx:pt idx="53463">2.6699999999999999</cx:pt>
          <cx:pt idx="53464">1.6699999999999999</cx:pt>
          <cx:pt idx="53465">2</cx:pt>
          <cx:pt idx="53466">2.3300000000000001</cx:pt>
          <cx:pt idx="53467">3</cx:pt>
          <cx:pt idx="53468">1.6699999999999999</cx:pt>
          <cx:pt idx="53469">3</cx:pt>
          <cx:pt idx="53470">1.6699999999999999</cx:pt>
          <cx:pt idx="53471">2.6699999999999999</cx:pt>
          <cx:pt idx="53472">1.6699999999999999</cx:pt>
          <cx:pt idx="53473">3</cx:pt>
          <cx:pt idx="53474">1.6699999999999999</cx:pt>
          <cx:pt idx="53475">1</cx:pt>
          <cx:pt idx="53476">2.6699999999999999</cx:pt>
          <cx:pt idx="53477">2.3300000000000001</cx:pt>
          <cx:pt idx="53478">2.6699999999999999</cx:pt>
          <cx:pt idx="53479">2.3300000000000001</cx:pt>
          <cx:pt idx="53480">3</cx:pt>
          <cx:pt idx="53481">1.6699999999999999</cx:pt>
          <cx:pt idx="53482">2</cx:pt>
          <cx:pt idx="53483">2</cx:pt>
          <cx:pt idx="53484">3</cx:pt>
          <cx:pt idx="53485">2.3300000000000001</cx:pt>
          <cx:pt idx="53486">2.3300000000000001</cx:pt>
          <cx:pt idx="53487">1.6699999999999999</cx:pt>
          <cx:pt idx="53488">3</cx:pt>
          <cx:pt idx="53489">2.6699999999999999</cx:pt>
          <cx:pt idx="53490">2.6699999999999999</cx:pt>
          <cx:pt idx="53491">2.3300000000000001</cx:pt>
          <cx:pt idx="53492">2.6699999999999999</cx:pt>
          <cx:pt idx="53493">3</cx:pt>
          <cx:pt idx="53494">3</cx:pt>
          <cx:pt idx="53495">2</cx:pt>
          <cx:pt idx="53496">2.3300000000000001</cx:pt>
          <cx:pt idx="53497">1.3300000000000001</cx:pt>
          <cx:pt idx="53498">1.6699999999999999</cx:pt>
          <cx:pt idx="53499">2</cx:pt>
          <cx:pt idx="53500">1</cx:pt>
          <cx:pt idx="53501">2.3300000000000001</cx:pt>
          <cx:pt idx="53502">2</cx:pt>
          <cx:pt idx="53503">2</cx:pt>
          <cx:pt idx="53504">2.3300000000000001</cx:pt>
          <cx:pt idx="53505">2.6699999999999999</cx:pt>
          <cx:pt idx="53506">3</cx:pt>
          <cx:pt idx="53507">1.3300000000000001</cx:pt>
          <cx:pt idx="53508">2</cx:pt>
          <cx:pt idx="53509">2.3300000000000001</cx:pt>
          <cx:pt idx="53510">2.3300000000000001</cx:pt>
          <cx:pt idx="53511">2.6699999999999999</cx:pt>
          <cx:pt idx="53512">2.6699999999999999</cx:pt>
          <cx:pt idx="53513">3</cx:pt>
          <cx:pt idx="53514">1</cx:pt>
          <cx:pt idx="53515">1.3300000000000001</cx:pt>
          <cx:pt idx="53516">3</cx:pt>
          <cx:pt idx="53517">2.6699999999999999</cx:pt>
          <cx:pt idx="53518">3</cx:pt>
          <cx:pt idx="53519">1.6699999999999999</cx:pt>
          <cx:pt idx="53520">2</cx:pt>
          <cx:pt idx="53521">1.6699999999999999</cx:pt>
          <cx:pt idx="53522">2.3300000000000001</cx:pt>
          <cx:pt idx="53523">2.3300000000000001</cx:pt>
          <cx:pt idx="53524">3</cx:pt>
          <cx:pt idx="53525">1.6699999999999999</cx:pt>
          <cx:pt idx="53526">2.3300000000000001</cx:pt>
          <cx:pt idx="53527">2.6699999999999999</cx:pt>
          <cx:pt idx="53528">1.3300000000000001</cx:pt>
          <cx:pt idx="53529">2.6699999999999999</cx:pt>
          <cx:pt idx="53530">2.3300000000000001</cx:pt>
          <cx:pt idx="53531">2.3300000000000001</cx:pt>
          <cx:pt idx="53532">2.6699999999999999</cx:pt>
          <cx:pt idx="53533">2.3300000000000001</cx:pt>
          <cx:pt idx="53534">2.3300000000000001</cx:pt>
          <cx:pt idx="53535">2.6699999999999999</cx:pt>
          <cx:pt idx="53536">1.6699999999999999</cx:pt>
          <cx:pt idx="53537">2.3300000000000001</cx:pt>
          <cx:pt idx="53538">2</cx:pt>
          <cx:pt idx="53539">3</cx:pt>
          <cx:pt idx="53540">1</cx:pt>
          <cx:pt idx="53541">1.6699999999999999</cx:pt>
          <cx:pt idx="53542">2</cx:pt>
          <cx:pt idx="53543">2</cx:pt>
          <cx:pt idx="53544">1.6699999999999999</cx:pt>
          <cx:pt idx="53545">2</cx:pt>
          <cx:pt idx="53546">1</cx:pt>
          <cx:pt idx="53547">1</cx:pt>
          <cx:pt idx="53548">2.6699999999999999</cx:pt>
          <cx:pt idx="53549">2.3300000000000001</cx:pt>
          <cx:pt idx="53550">2.3300000000000001</cx:pt>
          <cx:pt idx="53551">2.6699999999999999</cx:pt>
          <cx:pt idx="53552">1.6699999999999999</cx:pt>
          <cx:pt idx="53553">3</cx:pt>
          <cx:pt idx="53554">3</cx:pt>
          <cx:pt idx="53555">1</cx:pt>
          <cx:pt idx="53556">2.6699999999999999</cx:pt>
          <cx:pt idx="53557">2</cx:pt>
          <cx:pt idx="53558">1</cx:pt>
          <cx:pt idx="53559">2.6699999999999999</cx:pt>
          <cx:pt idx="53560">2.6699999999999999</cx:pt>
          <cx:pt idx="53561">2.6699999999999999</cx:pt>
          <cx:pt idx="53562">2.6699999999999999</cx:pt>
          <cx:pt idx="53563">3</cx:pt>
          <cx:pt idx="53564">2.3300000000000001</cx:pt>
          <cx:pt idx="53565">2</cx:pt>
          <cx:pt idx="53566">1.6699999999999999</cx:pt>
          <cx:pt idx="53567">2</cx:pt>
          <cx:pt idx="53568">2.3300000000000001</cx:pt>
          <cx:pt idx="53569">1.6699999999999999</cx:pt>
          <cx:pt idx="53570">2.6699999999999999</cx:pt>
          <cx:pt idx="53571">3</cx:pt>
          <cx:pt idx="53572">2</cx:pt>
          <cx:pt idx="53573">2.6699999999999999</cx:pt>
          <cx:pt idx="53574">2</cx:pt>
          <cx:pt idx="53575">2.3300000000000001</cx:pt>
          <cx:pt idx="53576">1</cx:pt>
          <cx:pt idx="53577">2.3300000000000001</cx:pt>
          <cx:pt idx="53578">2</cx:pt>
          <cx:pt idx="53579">1.6699999999999999</cx:pt>
          <cx:pt idx="53580">2.6699999999999999</cx:pt>
          <cx:pt idx="53581">1</cx:pt>
          <cx:pt idx="53582">2.6699999999999999</cx:pt>
          <cx:pt idx="53583">2</cx:pt>
          <cx:pt idx="53584">2</cx:pt>
          <cx:pt idx="53585">2</cx:pt>
          <cx:pt idx="53586">3</cx:pt>
          <cx:pt idx="53587">3</cx:pt>
          <cx:pt idx="53588">1.3300000000000001</cx:pt>
          <cx:pt idx="53589">3</cx:pt>
          <cx:pt idx="53590">2.3300000000000001</cx:pt>
          <cx:pt idx="53591">2</cx:pt>
          <cx:pt idx="53592">2.3300000000000001</cx:pt>
          <cx:pt idx="53593">2.3300000000000001</cx:pt>
          <cx:pt idx="53594">1.3300000000000001</cx:pt>
          <cx:pt idx="53595">2.3300000000000001</cx:pt>
          <cx:pt idx="53596">1.6699999999999999</cx:pt>
          <cx:pt idx="53597">2</cx:pt>
          <cx:pt idx="53598">2</cx:pt>
          <cx:pt idx="53599">2</cx:pt>
          <cx:pt idx="53600">2.6699999999999999</cx:pt>
          <cx:pt idx="53601">3</cx:pt>
          <cx:pt idx="53602">2.3300000000000001</cx:pt>
          <cx:pt idx="53603">3</cx:pt>
          <cx:pt idx="53604">2</cx:pt>
          <cx:pt idx="53605">3</cx:pt>
          <cx:pt idx="53606">3</cx:pt>
          <cx:pt idx="53607">2.3300000000000001</cx:pt>
          <cx:pt idx="53608">2</cx:pt>
          <cx:pt idx="53609">2.3300000000000001</cx:pt>
          <cx:pt idx="53610">2</cx:pt>
          <cx:pt idx="53611">2.6699999999999999</cx:pt>
          <cx:pt idx="53612">1.6699999999999999</cx:pt>
          <cx:pt idx="53613">2.3300000000000001</cx:pt>
          <cx:pt idx="53614">2.6699999999999999</cx:pt>
          <cx:pt idx="53615">1.6699999999999999</cx:pt>
          <cx:pt idx="53616">2.6699999999999999</cx:pt>
          <cx:pt idx="53617">2.3300000000000001</cx:pt>
          <cx:pt idx="53618">2</cx:pt>
          <cx:pt idx="53619">1</cx:pt>
          <cx:pt idx="53620">2.6699999999999999</cx:pt>
          <cx:pt idx="53621">1.6699999999999999</cx:pt>
          <cx:pt idx="53622">1.3300000000000001</cx:pt>
          <cx:pt idx="53623">1.6699999999999999</cx:pt>
          <cx:pt idx="53624">2.3300000000000001</cx:pt>
          <cx:pt idx="53625">2</cx:pt>
          <cx:pt idx="53626">2.3300000000000001</cx:pt>
          <cx:pt idx="53627">2.3300000000000001</cx:pt>
          <cx:pt idx="53628">2</cx:pt>
          <cx:pt idx="53629">2.3300000000000001</cx:pt>
          <cx:pt idx="53630">2.6699999999999999</cx:pt>
          <cx:pt idx="53631">3</cx:pt>
          <cx:pt idx="53632">1.6699999999999999</cx:pt>
          <cx:pt idx="53633">1</cx:pt>
          <cx:pt idx="53634">2.3300000000000001</cx:pt>
          <cx:pt idx="53635">2.3300000000000001</cx:pt>
          <cx:pt idx="53636">3</cx:pt>
          <cx:pt idx="53637">3</cx:pt>
          <cx:pt idx="53638">3</cx:pt>
          <cx:pt idx="53639">1.6699999999999999</cx:pt>
          <cx:pt idx="53640">1.6699999999999999</cx:pt>
          <cx:pt idx="53641">2.6699999999999999</cx:pt>
          <cx:pt idx="53642">2.3300000000000001</cx:pt>
          <cx:pt idx="53643">3</cx:pt>
          <cx:pt idx="53644">3</cx:pt>
          <cx:pt idx="53645">2.6699999999999999</cx:pt>
          <cx:pt idx="53646">2.3300000000000001</cx:pt>
          <cx:pt idx="53647">2</cx:pt>
          <cx:pt idx="53648">2.3300000000000001</cx:pt>
          <cx:pt idx="53649">2.3300000000000001</cx:pt>
          <cx:pt idx="53650">2</cx:pt>
          <cx:pt idx="53651">1.3300000000000001</cx:pt>
          <cx:pt idx="53652">1.6699999999999999</cx:pt>
          <cx:pt idx="53653">2</cx:pt>
          <cx:pt idx="53654">3</cx:pt>
          <cx:pt idx="53655">2.6699999999999999</cx:pt>
          <cx:pt idx="53656">1.3300000000000001</cx:pt>
          <cx:pt idx="53657">2</cx:pt>
          <cx:pt idx="53658">2.6699999999999999</cx:pt>
          <cx:pt idx="53659">2.3300000000000001</cx:pt>
          <cx:pt idx="53660">2.6699999999999999</cx:pt>
          <cx:pt idx="53661">1.6699999999999999</cx:pt>
          <cx:pt idx="53662">2.3300000000000001</cx:pt>
          <cx:pt idx="53663">2</cx:pt>
          <cx:pt idx="53664">2.6699999999999999</cx:pt>
          <cx:pt idx="53665">1.6699999999999999</cx:pt>
          <cx:pt idx="53666">2.6699999999999999</cx:pt>
          <cx:pt idx="53667">2.3300000000000001</cx:pt>
          <cx:pt idx="53668">1.3300000000000001</cx:pt>
          <cx:pt idx="53669">2.3300000000000001</cx:pt>
          <cx:pt idx="53670">1.3300000000000001</cx:pt>
          <cx:pt idx="53671">3</cx:pt>
          <cx:pt idx="53672">2</cx:pt>
          <cx:pt idx="53673">2.6699999999999999</cx:pt>
          <cx:pt idx="53674">1.6699999999999999</cx:pt>
          <cx:pt idx="53675">2.3300000000000001</cx:pt>
          <cx:pt idx="53676">2.6699999999999999</cx:pt>
          <cx:pt idx="53677">3</cx:pt>
          <cx:pt idx="53678">2.3300000000000001</cx:pt>
          <cx:pt idx="53679">2.3300000000000001</cx:pt>
          <cx:pt idx="53680">3</cx:pt>
          <cx:pt idx="53681">2.3300000000000001</cx:pt>
          <cx:pt idx="53682">2.6699999999999999</cx:pt>
          <cx:pt idx="53683">1.6699999999999999</cx:pt>
          <cx:pt idx="53684">2.3300000000000001</cx:pt>
          <cx:pt idx="53685">3</cx:pt>
          <cx:pt idx="53686">2</cx:pt>
          <cx:pt idx="53687">1.3300000000000001</cx:pt>
          <cx:pt idx="53688">2</cx:pt>
          <cx:pt idx="53689">2</cx:pt>
          <cx:pt idx="53690">3</cx:pt>
          <cx:pt idx="53691">2</cx:pt>
          <cx:pt idx="53692">2.3300000000000001</cx:pt>
          <cx:pt idx="53693">2.3300000000000001</cx:pt>
          <cx:pt idx="53694">3</cx:pt>
          <cx:pt idx="53695">3</cx:pt>
          <cx:pt idx="53696">2.6699999999999999</cx:pt>
          <cx:pt idx="53697">1.6699999999999999</cx:pt>
          <cx:pt idx="53698">2.3300000000000001</cx:pt>
          <cx:pt idx="53699">2.6699999999999999</cx:pt>
          <cx:pt idx="53700">3</cx:pt>
          <cx:pt idx="53701">2</cx:pt>
          <cx:pt idx="53702">2</cx:pt>
          <cx:pt idx="53703">2</cx:pt>
          <cx:pt idx="53704">2.6699999999999999</cx:pt>
          <cx:pt idx="53705">2.6699999999999999</cx:pt>
          <cx:pt idx="53706">2.3300000000000001</cx:pt>
          <cx:pt idx="53707">2.3300000000000001</cx:pt>
          <cx:pt idx="53708">2.3300000000000001</cx:pt>
          <cx:pt idx="53709">2</cx:pt>
          <cx:pt idx="53710">2</cx:pt>
          <cx:pt idx="53711">3</cx:pt>
          <cx:pt idx="53712">1.6699999999999999</cx:pt>
          <cx:pt idx="53713">2.6699999999999999</cx:pt>
          <cx:pt idx="53714">2.3300000000000001</cx:pt>
          <cx:pt idx="53715">2.6699999999999999</cx:pt>
          <cx:pt idx="53716">2.6699999999999999</cx:pt>
          <cx:pt idx="53717">3</cx:pt>
          <cx:pt idx="53718">2</cx:pt>
          <cx:pt idx="53719">2.6699999999999999</cx:pt>
          <cx:pt idx="53720">2.3300000000000001</cx:pt>
          <cx:pt idx="53721">2.3300000000000001</cx:pt>
          <cx:pt idx="53722">2</cx:pt>
          <cx:pt idx="53723">2</cx:pt>
          <cx:pt idx="53724">3</cx:pt>
          <cx:pt idx="53725">2.3300000000000001</cx:pt>
          <cx:pt idx="53726">2.6699999999999999</cx:pt>
          <cx:pt idx="53727">2.3300000000000001</cx:pt>
          <cx:pt idx="53728">2</cx:pt>
          <cx:pt idx="53729">2.6699999999999999</cx:pt>
          <cx:pt idx="53730">2.6699999999999999</cx:pt>
          <cx:pt idx="53731">2.3300000000000001</cx:pt>
          <cx:pt idx="53732">3</cx:pt>
          <cx:pt idx="53733">1.3300000000000001</cx:pt>
          <cx:pt idx="53734">1.3300000000000001</cx:pt>
          <cx:pt idx="53735">1.6699999999999999</cx:pt>
          <cx:pt idx="53736">2.3300000000000001</cx:pt>
          <cx:pt idx="53737">2.6699999999999999</cx:pt>
          <cx:pt idx="53738">3</cx:pt>
          <cx:pt idx="53739">1.835</cx:pt>
          <cx:pt idx="53740">2.6699999999999999</cx:pt>
          <cx:pt idx="53741">2</cx:pt>
          <cx:pt idx="53742">1.6699999999999999</cx:pt>
          <cx:pt idx="53743">2.3300000000000001</cx:pt>
          <cx:pt idx="53744">3</cx:pt>
          <cx:pt idx="53745">3</cx:pt>
          <cx:pt idx="53746">2</cx:pt>
          <cx:pt idx="53747">2.3300000000000001</cx:pt>
          <cx:pt idx="53748">3</cx:pt>
          <cx:pt idx="53749">2</cx:pt>
          <cx:pt idx="53750">2.3300000000000001</cx:pt>
          <cx:pt idx="53751">2.3300000000000001</cx:pt>
          <cx:pt idx="53752">3</cx:pt>
          <cx:pt idx="53753">2.6699999999999999</cx:pt>
          <cx:pt idx="53754">1.6699999999999999</cx:pt>
          <cx:pt idx="53755">2.6699999999999999</cx:pt>
          <cx:pt idx="53756">1.6699999999999999</cx:pt>
          <cx:pt idx="53757">2.6699999999999999</cx:pt>
          <cx:pt idx="53758">2</cx:pt>
          <cx:pt idx="53759">2.3300000000000001</cx:pt>
          <cx:pt idx="53760">2.3300000000000001</cx:pt>
          <cx:pt idx="53761">3</cx:pt>
          <cx:pt idx="53762">2.3300000000000001</cx:pt>
          <cx:pt idx="53763">2.6699999999999999</cx:pt>
          <cx:pt idx="53764">2.3300000000000001</cx:pt>
          <cx:pt idx="53765">1.6699999999999999</cx:pt>
          <cx:pt idx="53766">1.6699999999999999</cx:pt>
          <cx:pt idx="53767">2</cx:pt>
          <cx:pt idx="53768">3</cx:pt>
          <cx:pt idx="53769">2.6699999999999999</cx:pt>
          <cx:pt idx="53770">1.6699999999999999</cx:pt>
          <cx:pt idx="53771">2.3300000000000001</cx:pt>
          <cx:pt idx="53772">1</cx:pt>
          <cx:pt idx="53773">3</cx:pt>
          <cx:pt idx="53774">1.6699999999999999</cx:pt>
          <cx:pt idx="53775">2</cx:pt>
          <cx:pt idx="53776">2.6699999999999999</cx:pt>
          <cx:pt idx="53777">1.6699999999999999</cx:pt>
          <cx:pt idx="53778">2</cx:pt>
          <cx:pt idx="53779">2.6699999999999999</cx:pt>
          <cx:pt idx="53780">2</cx:pt>
          <cx:pt idx="53781">2.3300000000000001</cx:pt>
          <cx:pt idx="53782">2.6699999999999999</cx:pt>
          <cx:pt idx="53783">2</cx:pt>
          <cx:pt idx="53784">3</cx:pt>
          <cx:pt idx="53785">2.3300000000000001</cx:pt>
          <cx:pt idx="53786">1</cx:pt>
          <cx:pt idx="53787">1</cx:pt>
          <cx:pt idx="53788">2.6699999999999999</cx:pt>
          <cx:pt idx="53789">1.6699999999999999</cx:pt>
          <cx:pt idx="53790">2.6699999999999999</cx:pt>
          <cx:pt idx="53791">2.3300000000000001</cx:pt>
          <cx:pt idx="53792">2.6699999999999999</cx:pt>
          <cx:pt idx="53793">2.3300000000000001</cx:pt>
          <cx:pt idx="53794">1.6699999999999999</cx:pt>
          <cx:pt idx="53795">1.3300000000000001</cx:pt>
          <cx:pt idx="53796">2</cx:pt>
          <cx:pt idx="53797">1.3300000000000001</cx:pt>
          <cx:pt idx="53798">1.3300000000000001</cx:pt>
          <cx:pt idx="53799">3</cx:pt>
          <cx:pt idx="53800">3</cx:pt>
          <cx:pt idx="53801">1.6699999999999999</cx:pt>
          <cx:pt idx="53802">2</cx:pt>
          <cx:pt idx="53803">3</cx:pt>
          <cx:pt idx="53804">1.6699999999999999</cx:pt>
          <cx:pt idx="53805">2</cx:pt>
          <cx:pt idx="53806">2</cx:pt>
          <cx:pt idx="53807">2.3300000000000001</cx:pt>
          <cx:pt idx="53808">2</cx:pt>
          <cx:pt idx="53809">1.3300000000000001</cx:pt>
          <cx:pt idx="53810">1.6699999999999999</cx:pt>
          <cx:pt idx="53811">2.3300000000000001</cx:pt>
          <cx:pt idx="53812">1.6699999999999999</cx:pt>
          <cx:pt idx="53813">1.3300000000000001</cx:pt>
          <cx:pt idx="53814">2</cx:pt>
          <cx:pt idx="53815">2</cx:pt>
          <cx:pt idx="53816">2</cx:pt>
          <cx:pt idx="53817">2.3300000000000001</cx:pt>
          <cx:pt idx="53818">2.3300000000000001</cx:pt>
          <cx:pt idx="53819">2.3300000000000001</cx:pt>
          <cx:pt idx="53820">1.6699999999999999</cx:pt>
          <cx:pt idx="53821">2.3300000000000001</cx:pt>
          <cx:pt idx="53822">2</cx:pt>
          <cx:pt idx="53823">2.3300000000000001</cx:pt>
          <cx:pt idx="53824">1.6699999999999999</cx:pt>
          <cx:pt idx="53825">2</cx:pt>
          <cx:pt idx="53826">2.3300000000000001</cx:pt>
          <cx:pt idx="53827">2.3300000000000001</cx:pt>
          <cx:pt idx="53828">2</cx:pt>
          <cx:pt idx="53829">2.6699999999999999</cx:pt>
          <cx:pt idx="53830">1.6699999999999999</cx:pt>
          <cx:pt idx="53831">2.3300000000000001</cx:pt>
          <cx:pt idx="53832">3</cx:pt>
          <cx:pt idx="53833">2</cx:pt>
          <cx:pt idx="53834">1.3300000000000001</cx:pt>
          <cx:pt idx="53835">3</cx:pt>
          <cx:pt idx="53836">1.6699999999999999</cx:pt>
          <cx:pt idx="53837">3</cx:pt>
          <cx:pt idx="53838">3</cx:pt>
          <cx:pt idx="53839">2.6699999999999999</cx:pt>
          <cx:pt idx="53840">2.6699999999999999</cx:pt>
          <cx:pt idx="53841">2.3300000000000001</cx:pt>
          <cx:pt idx="53842">1.6699999999999999</cx:pt>
          <cx:pt idx="53843">1.3300000000000001</cx:pt>
          <cx:pt idx="53844">1</cx:pt>
          <cx:pt idx="53845">1.6699999999999999</cx:pt>
          <cx:pt idx="53846">1.3300000000000001</cx:pt>
          <cx:pt idx="53847">2.6699999999999999</cx:pt>
          <cx:pt idx="53848">1.6699999999999999</cx:pt>
          <cx:pt idx="53849">2.3300000000000001</cx:pt>
          <cx:pt idx="53850">1.6699999999999999</cx:pt>
          <cx:pt idx="53851">2.3300000000000001</cx:pt>
          <cx:pt idx="53852">2.6699999999999999</cx:pt>
          <cx:pt idx="53853">2.6699999999999999</cx:pt>
          <cx:pt idx="53854">1.6699999999999999</cx:pt>
          <cx:pt idx="53855">2.3300000000000001</cx:pt>
          <cx:pt idx="53856">2</cx:pt>
          <cx:pt idx="53857">1.3300000000000001</cx:pt>
          <cx:pt idx="53858">2</cx:pt>
          <cx:pt idx="53859">2.6699999999999999</cx:pt>
          <cx:pt idx="53860">1.6699999999999999</cx:pt>
          <cx:pt idx="53861">1.6699999999999999</cx:pt>
          <cx:pt idx="53862">1.6699999999999999</cx:pt>
          <cx:pt idx="53863">2.3300000000000001</cx:pt>
          <cx:pt idx="53864">2.3300000000000001</cx:pt>
          <cx:pt idx="53865">1.3300000000000001</cx:pt>
          <cx:pt idx="53866">1.6699999999999999</cx:pt>
          <cx:pt idx="53867">2</cx:pt>
          <cx:pt idx="53868">2.3300000000000001</cx:pt>
          <cx:pt idx="53869">2.6699999999999999</cx:pt>
          <cx:pt idx="53870">3</cx:pt>
          <cx:pt idx="53871">1.6699999999999999</cx:pt>
          <cx:pt idx="53872">2.3300000000000001</cx:pt>
          <cx:pt idx="53873">2</cx:pt>
          <cx:pt idx="53874">2.6699999999999999</cx:pt>
          <cx:pt idx="53875">3</cx:pt>
          <cx:pt idx="53876">1.6699999999999999</cx:pt>
          <cx:pt idx="53877">1</cx:pt>
          <cx:pt idx="53878">2</cx:pt>
          <cx:pt idx="53879">2.3300000000000001</cx:pt>
          <cx:pt idx="53880">2.3300000000000001</cx:pt>
          <cx:pt idx="53881">3</cx:pt>
          <cx:pt idx="53882">2.3300000000000001</cx:pt>
          <cx:pt idx="53883">1</cx:pt>
          <cx:pt idx="53884">2.6699999999999999</cx:pt>
          <cx:pt idx="53885">3</cx:pt>
          <cx:pt idx="53886">1.6699999999999999</cx:pt>
          <cx:pt idx="53887">2.6699999999999999</cx:pt>
          <cx:pt idx="53888">1.3300000000000001</cx:pt>
          <cx:pt idx="53889">2</cx:pt>
          <cx:pt idx="53890">2.3300000000000001</cx:pt>
          <cx:pt idx="53891">2.6699999999999999</cx:pt>
          <cx:pt idx="53892">3</cx:pt>
          <cx:pt idx="53893">3</cx:pt>
          <cx:pt idx="53894">2.3300000000000001</cx:pt>
          <cx:pt idx="53895">1.6699999999999999</cx:pt>
          <cx:pt idx="53896">2</cx:pt>
          <cx:pt idx="53897">1.6699999999999999</cx:pt>
          <cx:pt idx="53898">3</cx:pt>
          <cx:pt idx="53899">1.3300000000000001</cx:pt>
          <cx:pt idx="53900">2</cx:pt>
          <cx:pt idx="53901">1.6699999999999999</cx:pt>
          <cx:pt idx="53902">2.3300000000000001</cx:pt>
          <cx:pt idx="53903">2</cx:pt>
          <cx:pt idx="53904">3</cx:pt>
          <cx:pt idx="53905">1.6699999999999999</cx:pt>
          <cx:pt idx="53906">2.6699999999999999</cx:pt>
          <cx:pt idx="53907">2.3300000000000001</cx:pt>
          <cx:pt idx="53908">2</cx:pt>
          <cx:pt idx="53909">1.6699999999999999</cx:pt>
          <cx:pt idx="53910">2.3300000000000001</cx:pt>
          <cx:pt idx="53911">2.3300000000000001</cx:pt>
          <cx:pt idx="53912">1.6699999999999999</cx:pt>
          <cx:pt idx="53913">2</cx:pt>
          <cx:pt idx="53914">2</cx:pt>
          <cx:pt idx="53915">1.6699999999999999</cx:pt>
          <cx:pt idx="53916">2.3300000000000001</cx:pt>
          <cx:pt idx="53917">2.6699999999999999</cx:pt>
          <cx:pt idx="53918">1.6699999999999999</cx:pt>
          <cx:pt idx="53919">1.6699999999999999</cx:pt>
          <cx:pt idx="53920">1</cx:pt>
          <cx:pt idx="53921">2.3300000000000001</cx:pt>
          <cx:pt idx="53922">2.6699999999999999</cx:pt>
          <cx:pt idx="53923">3</cx:pt>
          <cx:pt idx="53924">1</cx:pt>
          <cx:pt idx="53925">2</cx:pt>
          <cx:pt idx="53926">1.3300000000000001</cx:pt>
          <cx:pt idx="53927">2.3300000000000001</cx:pt>
          <cx:pt idx="53928">2.3300000000000001</cx:pt>
          <cx:pt idx="53929">2.3300000000000001</cx:pt>
          <cx:pt idx="53930">2</cx:pt>
          <cx:pt idx="53931">2.3300000000000001</cx:pt>
          <cx:pt idx="53932">1.6699999999999999</cx:pt>
          <cx:pt idx="53933">2.6699999999999999</cx:pt>
          <cx:pt idx="53934">2.6699999999999999</cx:pt>
          <cx:pt idx="53935">2.3300000000000001</cx:pt>
          <cx:pt idx="53936">1.3300000000000001</cx:pt>
          <cx:pt idx="53937">2.3300000000000001</cx:pt>
          <cx:pt idx="53938">1.3300000000000001</cx:pt>
          <cx:pt idx="53939">3</cx:pt>
          <cx:pt idx="53940">1.3300000000000001</cx:pt>
          <cx:pt idx="53941">3</cx:pt>
          <cx:pt idx="53942">2.6699999999999999</cx:pt>
          <cx:pt idx="53943">2.6699999999999999</cx:pt>
          <cx:pt idx="53944">2.6699999999999999</cx:pt>
          <cx:pt idx="53945">2.3300000000000001</cx:pt>
          <cx:pt idx="53946">2.6699999999999999</cx:pt>
          <cx:pt idx="53947">2.6699999999999999</cx:pt>
          <cx:pt idx="53948">1.3300000000000001</cx:pt>
          <cx:pt idx="53949">2.6699999999999999</cx:pt>
          <cx:pt idx="53950">2.3300000000000001</cx:pt>
          <cx:pt idx="53951">2.6699999999999999</cx:pt>
          <cx:pt idx="53952">1</cx:pt>
          <cx:pt idx="53953">2.3300000000000001</cx:pt>
          <cx:pt idx="53954">3</cx:pt>
          <cx:pt idx="53955">1.6699999999999999</cx:pt>
          <cx:pt idx="53956">2.3300000000000001</cx:pt>
          <cx:pt idx="53957">1.6699999999999999</cx:pt>
          <cx:pt idx="53958">3</cx:pt>
          <cx:pt idx="53959">1</cx:pt>
          <cx:pt idx="53960">2.3300000000000001</cx:pt>
          <cx:pt idx="53961">1.6699999999999999</cx:pt>
          <cx:pt idx="53962">1</cx:pt>
          <cx:pt idx="53963">1</cx:pt>
          <cx:pt idx="53964">1</cx:pt>
          <cx:pt idx="53965">2.3300000000000001</cx:pt>
          <cx:pt idx="53966">2.6699999999999999</cx:pt>
          <cx:pt idx="53967">3</cx:pt>
          <cx:pt idx="53968">3</cx:pt>
          <cx:pt idx="53969">3</cx:pt>
          <cx:pt idx="53970">2.3300000000000001</cx:pt>
          <cx:pt idx="53971">2</cx:pt>
          <cx:pt idx="53972">2</cx:pt>
          <cx:pt idx="53973">2.3300000000000001</cx:pt>
          <cx:pt idx="53974">2.3300000000000001</cx:pt>
          <cx:pt idx="53975">1.3300000000000001</cx:pt>
          <cx:pt idx="53976">2.3300000000000001</cx:pt>
          <cx:pt idx="53977">1.6699999999999999</cx:pt>
          <cx:pt idx="53978">1.6699999999999999</cx:pt>
          <cx:pt idx="53979">1.6699999999999999</cx:pt>
          <cx:pt idx="53980">2.3300000000000001</cx:pt>
          <cx:pt idx="53981">2.6699999999999999</cx:pt>
          <cx:pt idx="53982">1.3300000000000001</cx:pt>
          <cx:pt idx="53983">2</cx:pt>
          <cx:pt idx="53984">2.3300000000000001</cx:pt>
          <cx:pt idx="53985">2.3300000000000001</cx:pt>
          <cx:pt idx="53986">2.3300000000000001</cx:pt>
          <cx:pt idx="53987">2.3300000000000001</cx:pt>
          <cx:pt idx="53988">1.6699999999999999</cx:pt>
          <cx:pt idx="53989">2.6699999999999999</cx:pt>
          <cx:pt idx="53990">2.6699999999999999</cx:pt>
          <cx:pt idx="53991">3</cx:pt>
          <cx:pt idx="53992">2</cx:pt>
          <cx:pt idx="53993">1.6699999999999999</cx:pt>
          <cx:pt idx="53994">1.6699999999999999</cx:pt>
          <cx:pt idx="53995">2.6699999999999999</cx:pt>
          <cx:pt idx="53996">2.3300000000000001</cx:pt>
          <cx:pt idx="53997">1.6699999999999999</cx:pt>
          <cx:pt idx="53998">2.3300000000000001</cx:pt>
          <cx:pt idx="53999">1.6699999999999999</cx:pt>
          <cx:pt idx="54000">2.6699999999999999</cx:pt>
          <cx:pt idx="54001">2.6699999999999999</cx:pt>
          <cx:pt idx="54002">3</cx:pt>
          <cx:pt idx="54003">2.3300000000000001</cx:pt>
          <cx:pt idx="54004">1.6699999999999999</cx:pt>
          <cx:pt idx="54005">1</cx:pt>
          <cx:pt idx="54006">2.3300000000000001</cx:pt>
          <cx:pt idx="54007">2.6699999999999999</cx:pt>
          <cx:pt idx="54008">2.3300000000000001</cx:pt>
          <cx:pt idx="54009">2.3300000000000001</cx:pt>
          <cx:pt idx="54010">3</cx:pt>
          <cx:pt idx="54011">2</cx:pt>
          <cx:pt idx="54012">2</cx:pt>
          <cx:pt idx="54013">2.3300000000000001</cx:pt>
          <cx:pt idx="54014">1.3300000000000001</cx:pt>
          <cx:pt idx="54015">2.6699999999999999</cx:pt>
          <cx:pt idx="54016">1.3300000000000001</cx:pt>
          <cx:pt idx="54017">2</cx:pt>
          <cx:pt idx="54018">1.3300000000000001</cx:pt>
          <cx:pt idx="54019">2.6699999999999999</cx:pt>
          <cx:pt idx="54020">3</cx:pt>
          <cx:pt idx="54021">1.6699999999999999</cx:pt>
          <cx:pt idx="54022">2.6699999999999999</cx:pt>
          <cx:pt idx="54023">2.3300000000000001</cx:pt>
          <cx:pt idx="54024">1.6699999999999999</cx:pt>
          <cx:pt idx="54025">2</cx:pt>
          <cx:pt idx="54026">2</cx:pt>
          <cx:pt idx="54027">2</cx:pt>
          <cx:pt idx="54028">2</cx:pt>
          <cx:pt idx="54029">3</cx:pt>
          <cx:pt idx="54030">2.6699999999999999</cx:pt>
          <cx:pt idx="54031">2</cx:pt>
          <cx:pt idx="54032">2.6699999999999999</cx:pt>
          <cx:pt idx="54033">2</cx:pt>
          <cx:pt idx="54034">2.3300000000000001</cx:pt>
          <cx:pt idx="54035">2.3300000000000001</cx:pt>
          <cx:pt idx="54036">3</cx:pt>
          <cx:pt idx="54037">2.3300000000000001</cx:pt>
          <cx:pt idx="54038">2</cx:pt>
          <cx:pt idx="54039">2.3300000000000001</cx:pt>
          <cx:pt idx="54040">2.6699999999999999</cx:pt>
          <cx:pt idx="54041">1.6699999999999999</cx:pt>
          <cx:pt idx="54042">2</cx:pt>
          <cx:pt idx="54043">3</cx:pt>
          <cx:pt idx="54044">2.3300000000000001</cx:pt>
          <cx:pt idx="54045">2.3300000000000001</cx:pt>
          <cx:pt idx="54046">2.3300000000000001</cx:pt>
          <cx:pt idx="54047">3</cx:pt>
          <cx:pt idx="54048">2</cx:pt>
          <cx:pt idx="54049">2.6699999999999999</cx:pt>
          <cx:pt idx="54050">2.165</cx:pt>
          <cx:pt idx="54051">1</cx:pt>
          <cx:pt idx="54052">2</cx:pt>
          <cx:pt idx="54053">3</cx:pt>
          <cx:pt idx="54054">2.6699999999999999</cx:pt>
          <cx:pt idx="54055">2.6699999999999999</cx:pt>
          <cx:pt idx="54056">2.3300000000000001</cx:pt>
          <cx:pt idx="54057">2.3300000000000001</cx:pt>
          <cx:pt idx="54058">3</cx:pt>
          <cx:pt idx="54059">3</cx:pt>
          <cx:pt idx="54060">2.3300000000000001</cx:pt>
          <cx:pt idx="54061">2</cx:pt>
          <cx:pt idx="54062">2.3300000000000001</cx:pt>
          <cx:pt idx="54063">1.6699999999999999</cx:pt>
          <cx:pt idx="54064">3</cx:pt>
          <cx:pt idx="54065">2.3300000000000001</cx:pt>
          <cx:pt idx="54066">2.3300000000000001</cx:pt>
          <cx:pt idx="54067">2</cx:pt>
          <cx:pt idx="54068">2.3300000000000001</cx:pt>
          <cx:pt idx="54069">2</cx:pt>
          <cx:pt idx="54070">2.3300000000000001</cx:pt>
          <cx:pt idx="54071">2.6699999999999999</cx:pt>
          <cx:pt idx="54072">3</cx:pt>
          <cx:pt idx="54073">1</cx:pt>
          <cx:pt idx="54074">2.3300000000000001</cx:pt>
          <cx:pt idx="54075">3</cx:pt>
          <cx:pt idx="54076">2.3300000000000001</cx:pt>
          <cx:pt idx="54077">1.3300000000000001</cx:pt>
          <cx:pt idx="54078">2.6699999999999999</cx:pt>
          <cx:pt idx="54079">1.3300000000000001</cx:pt>
          <cx:pt idx="54080">2.6699999999999999</cx:pt>
          <cx:pt idx="54081">2</cx:pt>
          <cx:pt idx="54082">2.3300000000000001</cx:pt>
          <cx:pt idx="54083">2.6699999999999999</cx:pt>
          <cx:pt idx="54084">2.3300000000000001</cx:pt>
          <cx:pt idx="54085">2.6699999999999999</cx:pt>
          <cx:pt idx="54086">2.6699999999999999</cx:pt>
          <cx:pt idx="54087">2</cx:pt>
          <cx:pt idx="54088">1</cx:pt>
          <cx:pt idx="54089">2.3300000000000001</cx:pt>
          <cx:pt idx="54090">2.6699999999999999</cx:pt>
          <cx:pt idx="54091">1</cx:pt>
          <cx:pt idx="54092">3</cx:pt>
          <cx:pt idx="54093">3</cx:pt>
          <cx:pt idx="54094">3</cx:pt>
          <cx:pt idx="54095">1.3300000000000001</cx:pt>
          <cx:pt idx="54096">3</cx:pt>
          <cx:pt idx="54097">2.3300000000000001</cx:pt>
          <cx:pt idx="54098">1.3300000000000001</cx:pt>
          <cx:pt idx="54099">3</cx:pt>
          <cx:pt idx="54100">1.6699999999999999</cx:pt>
          <cx:pt idx="54101">2</cx:pt>
          <cx:pt idx="54102">1.6699999999999999</cx:pt>
          <cx:pt idx="54103">3</cx:pt>
          <cx:pt idx="54104">2.6699999999999999</cx:pt>
          <cx:pt idx="54105">2.3300000000000001</cx:pt>
          <cx:pt idx="54106">3</cx:pt>
          <cx:pt idx="54107">2.6699999999999999</cx:pt>
          <cx:pt idx="54108">3</cx:pt>
          <cx:pt idx="54109">2.3300000000000001</cx:pt>
          <cx:pt idx="54110">2.6699999999999999</cx:pt>
          <cx:pt idx="54111">2.3300000000000001</cx:pt>
          <cx:pt idx="54112">2.3300000000000001</cx:pt>
          <cx:pt idx="54113">2.6699999999999999</cx:pt>
          <cx:pt idx="54114">1.6699999999999999</cx:pt>
          <cx:pt idx="54115">1.3300000000000001</cx:pt>
          <cx:pt idx="54116">2</cx:pt>
          <cx:pt idx="54117">2.6699999999999999</cx:pt>
          <cx:pt idx="54118">1.3300000000000001</cx:pt>
          <cx:pt idx="54119">2.3300000000000001</cx:pt>
          <cx:pt idx="54120">2.3300000000000001</cx:pt>
          <cx:pt idx="54121">2</cx:pt>
          <cx:pt idx="54122">1</cx:pt>
          <cx:pt idx="54123">2.6699999999999999</cx:pt>
          <cx:pt idx="54124">2</cx:pt>
          <cx:pt idx="54125">2.3300000000000001</cx:pt>
          <cx:pt idx="54126">1.3300000000000001</cx:pt>
          <cx:pt idx="54127">2.3300000000000001</cx:pt>
          <cx:pt idx="54128">2.6699999999999999</cx:pt>
          <cx:pt idx="54129">3</cx:pt>
          <cx:pt idx="54130">2.3300000000000001</cx:pt>
          <cx:pt idx="54131">2</cx:pt>
          <cx:pt idx="54132">1</cx:pt>
          <cx:pt idx="54133">2.6699999999999999</cx:pt>
          <cx:pt idx="54134">2.6699999999999999</cx:pt>
          <cx:pt idx="54135">2.3300000000000001</cx:pt>
          <cx:pt idx="54136">3</cx:pt>
          <cx:pt idx="54137">1.6699999999999999</cx:pt>
          <cx:pt idx="54138">1.3300000000000001</cx:pt>
          <cx:pt idx="54139">2.6699999999999999</cx:pt>
          <cx:pt idx="54140">1.6699999999999999</cx:pt>
          <cx:pt idx="54141">2</cx:pt>
          <cx:pt idx="54142">2</cx:pt>
          <cx:pt idx="54143">2</cx:pt>
          <cx:pt idx="54144">2</cx:pt>
          <cx:pt idx="54145">2.6699999999999999</cx:pt>
          <cx:pt idx="54146">2.6699999999999999</cx:pt>
          <cx:pt idx="54147">1.6699999999999999</cx:pt>
          <cx:pt idx="54148">2</cx:pt>
          <cx:pt idx="54149">2</cx:pt>
          <cx:pt idx="54150">1.6699999999999999</cx:pt>
          <cx:pt idx="54151">2</cx:pt>
          <cx:pt idx="54152">2</cx:pt>
          <cx:pt idx="54153">2.3300000000000001</cx:pt>
          <cx:pt idx="54154">2.3300000000000001</cx:pt>
          <cx:pt idx="54155">3</cx:pt>
          <cx:pt idx="54156">2.3300000000000001</cx:pt>
          <cx:pt idx="54157">1.6699999999999999</cx:pt>
          <cx:pt idx="54158">2.3300000000000001</cx:pt>
          <cx:pt idx="54159">1.6699999999999999</cx:pt>
          <cx:pt idx="54160">2.3300000000000001</cx:pt>
          <cx:pt idx="54161">2.6699999999999999</cx:pt>
          <cx:pt idx="54162">2.6699999999999999</cx:pt>
          <cx:pt idx="54163">1.6699999999999999</cx:pt>
          <cx:pt idx="54164">3</cx:pt>
          <cx:pt idx="54165">1.6699999999999999</cx:pt>
          <cx:pt idx="54166">3</cx:pt>
          <cx:pt idx="54167">3</cx:pt>
          <cx:pt idx="54168">2</cx:pt>
          <cx:pt idx="54169">3</cx:pt>
          <cx:pt idx="54170">2.3300000000000001</cx:pt>
          <cx:pt idx="54171">2</cx:pt>
          <cx:pt idx="54172">3</cx:pt>
          <cx:pt idx="54173">2.3300000000000001</cx:pt>
          <cx:pt idx="54174">2</cx:pt>
          <cx:pt idx="54175">2</cx:pt>
          <cx:pt idx="54176">2.6699999999999999</cx:pt>
          <cx:pt idx="54177">2.6699999999999999</cx:pt>
          <cx:pt idx="54178">2.6699999999999999</cx:pt>
          <cx:pt idx="54179">2.3300000000000001</cx:pt>
          <cx:pt idx="54180">3</cx:pt>
          <cx:pt idx="54181">1.6699999999999999</cx:pt>
          <cx:pt idx="54182">1.6699999999999999</cx:pt>
          <cx:pt idx="54183">2.3300000000000001</cx:pt>
          <cx:pt idx="54184">2</cx:pt>
          <cx:pt idx="54185">2.6699999999999999</cx:pt>
          <cx:pt idx="54186">2.3300000000000001</cx:pt>
          <cx:pt idx="54187">2</cx:pt>
          <cx:pt idx="54188">3</cx:pt>
          <cx:pt idx="54189">2</cx:pt>
          <cx:pt idx="54190">2</cx:pt>
          <cx:pt idx="54191">2.6699999999999999</cx:pt>
          <cx:pt idx="54192">2.6699999999999999</cx:pt>
          <cx:pt idx="54193">1</cx:pt>
          <cx:pt idx="54194">2.6699999999999999</cx:pt>
          <cx:pt idx="54195">3</cx:pt>
          <cx:pt idx="54196">2</cx:pt>
          <cx:pt idx="54197">2.3300000000000001</cx:pt>
          <cx:pt idx="54198">2.3300000000000001</cx:pt>
          <cx:pt idx="54199">2.3300000000000001</cx:pt>
          <cx:pt idx="54200">2.6699999999999999</cx:pt>
          <cx:pt idx="54201">3</cx:pt>
          <cx:pt idx="54202">1</cx:pt>
          <cx:pt idx="54203">1.3300000000000001</cx:pt>
          <cx:pt idx="54204">2.3300000000000001</cx:pt>
          <cx:pt idx="54205">2.3300000000000001</cx:pt>
          <cx:pt idx="54206">1.6699999999999999</cx:pt>
          <cx:pt idx="54207">3</cx:pt>
          <cx:pt idx="54208">2.6699999999999999</cx:pt>
          <cx:pt idx="54209">1.6699999999999999</cx:pt>
          <cx:pt idx="54210">2</cx:pt>
          <cx:pt idx="54211">3</cx:pt>
          <cx:pt idx="54212">1</cx:pt>
          <cx:pt idx="54213">2</cx:pt>
          <cx:pt idx="54214">3</cx:pt>
          <cx:pt idx="54215">2</cx:pt>
          <cx:pt idx="54216">2.6699999999999999</cx:pt>
          <cx:pt idx="54217">2</cx:pt>
          <cx:pt idx="54218">3</cx:pt>
          <cx:pt idx="54219">3</cx:pt>
          <cx:pt idx="54220">2</cx:pt>
          <cx:pt idx="54221">2.3300000000000001</cx:pt>
          <cx:pt idx="54222">2</cx:pt>
          <cx:pt idx="54223">2.6699999999999999</cx:pt>
          <cx:pt idx="54224">2.6699999999999999</cx:pt>
          <cx:pt idx="54225">2.3300000000000001</cx:pt>
          <cx:pt idx="54226">3</cx:pt>
          <cx:pt idx="54227">1.6699999999999999</cx:pt>
          <cx:pt idx="54228">2</cx:pt>
          <cx:pt idx="54229">1.6699999999999999</cx:pt>
          <cx:pt idx="54230">3</cx:pt>
          <cx:pt idx="54231">2</cx:pt>
          <cx:pt idx="54232">2.3300000000000001</cx:pt>
          <cx:pt idx="54233">3</cx:pt>
          <cx:pt idx="54234">1</cx:pt>
          <cx:pt idx="54235">2.3300000000000001</cx:pt>
          <cx:pt idx="54236">1.3300000000000001</cx:pt>
          <cx:pt idx="54237">2</cx:pt>
          <cx:pt idx="54238">2.6699999999999999</cx:pt>
          <cx:pt idx="54239">2.6699999999999999</cx:pt>
          <cx:pt idx="54240">2.3300000000000001</cx:pt>
          <cx:pt idx="54241">2.6699999999999999</cx:pt>
          <cx:pt idx="54242">2.3300000000000001</cx:pt>
          <cx:pt idx="54243">1.6699999999999999</cx:pt>
          <cx:pt idx="54244">2</cx:pt>
          <cx:pt idx="54245">2.6699999999999999</cx:pt>
          <cx:pt idx="54246">2.6699999999999999</cx:pt>
          <cx:pt idx="54247">3</cx:pt>
          <cx:pt idx="54248">1</cx:pt>
          <cx:pt idx="54249">2.3300000000000001</cx:pt>
          <cx:pt idx="54250">1.6699999999999999</cx:pt>
          <cx:pt idx="54251">2.3300000000000001</cx:pt>
          <cx:pt idx="54252">1.6699999999999999</cx:pt>
          <cx:pt idx="54253">1</cx:pt>
          <cx:pt idx="54254">2.6699999999999999</cx:pt>
          <cx:pt idx="54255">3</cx:pt>
          <cx:pt idx="54256">2.3300000000000001</cx:pt>
          <cx:pt idx="54257">2.3300000000000001</cx:pt>
          <cx:pt idx="54258">2.6699999999999999</cx:pt>
          <cx:pt idx="54259">2</cx:pt>
          <cx:pt idx="54260">2</cx:pt>
          <cx:pt idx="54261">2.3300000000000001</cx:pt>
          <cx:pt idx="54262">2</cx:pt>
          <cx:pt idx="54263">2</cx:pt>
          <cx:pt idx="54264">2.3300000000000001</cx:pt>
          <cx:pt idx="54265">2</cx:pt>
          <cx:pt idx="54266">3</cx:pt>
          <cx:pt idx="54267">2.3300000000000001</cx:pt>
          <cx:pt idx="54268">2.6699999999999999</cx:pt>
          <cx:pt idx="54269">3</cx:pt>
          <cx:pt idx="54270">3</cx:pt>
          <cx:pt idx="54271">3</cx:pt>
          <cx:pt idx="54272">2.6699999999999999</cx:pt>
          <cx:pt idx="54273">2</cx:pt>
          <cx:pt idx="54274">2</cx:pt>
          <cx:pt idx="54275">2.3300000000000001</cx:pt>
          <cx:pt idx="54276">1.6699999999999999</cx:pt>
          <cx:pt idx="54277">2</cx:pt>
          <cx:pt idx="54278">2.3300000000000001</cx:pt>
          <cx:pt idx="54279">1</cx:pt>
          <cx:pt idx="54280">3</cx:pt>
          <cx:pt idx="54281">2.3300000000000001</cx:pt>
          <cx:pt idx="54282">1</cx:pt>
          <cx:pt idx="54283">1</cx:pt>
          <cx:pt idx="54284">3</cx:pt>
          <cx:pt idx="54285">2.3300000000000001</cx:pt>
          <cx:pt idx="54286">1.6699999999999999</cx:pt>
          <cx:pt idx="54287">1.6699999999999999</cx:pt>
          <cx:pt idx="54288">2.3300000000000001</cx:pt>
          <cx:pt idx="54289">3</cx:pt>
          <cx:pt idx="54290">3</cx:pt>
          <cx:pt idx="54291">2</cx:pt>
          <cx:pt idx="54292">2.6699999999999999</cx:pt>
          <cx:pt idx="54293">3</cx:pt>
          <cx:pt idx="54294">2.6699999999999999</cx:pt>
          <cx:pt idx="54295">2.3300000000000001</cx:pt>
          <cx:pt idx="54296">2.6699999999999999</cx:pt>
          <cx:pt idx="54297">2.3300000000000001</cx:pt>
          <cx:pt idx="54298">2.3300000000000001</cx:pt>
          <cx:pt idx="54299">2.3300000000000001</cx:pt>
          <cx:pt idx="54300">2.6699999999999999</cx:pt>
          <cx:pt idx="54301">3</cx:pt>
          <cx:pt idx="54302">2</cx:pt>
          <cx:pt idx="54303">3</cx:pt>
          <cx:pt idx="54304">2</cx:pt>
          <cx:pt idx="54305">2.3300000000000001</cx:pt>
          <cx:pt idx="54306">2.3300000000000001</cx:pt>
          <cx:pt idx="54307">2.6699999999999999</cx:pt>
          <cx:pt idx="54308">2</cx:pt>
          <cx:pt idx="54309">2.3300000000000001</cx:pt>
          <cx:pt idx="54310">2</cx:pt>
          <cx:pt idx="54311">2.3300000000000001</cx:pt>
          <cx:pt idx="54312">2</cx:pt>
          <cx:pt idx="54313">2</cx:pt>
          <cx:pt idx="54314">2.3300000000000001</cx:pt>
          <cx:pt idx="54315">2</cx:pt>
          <cx:pt idx="54316">1.6699999999999999</cx:pt>
          <cx:pt idx="54317">2.3300000000000001</cx:pt>
          <cx:pt idx="54318">2.3300000000000001</cx:pt>
          <cx:pt idx="54319">2.6699999999999999</cx:pt>
          <cx:pt idx="54320">3</cx:pt>
          <cx:pt idx="54321">2.6699999999999999</cx:pt>
          <cx:pt idx="54322">2</cx:pt>
          <cx:pt idx="54323">2.3300000000000001</cx:pt>
          <cx:pt idx="54324">2</cx:pt>
          <cx:pt idx="54325">2.6699999999999999</cx:pt>
          <cx:pt idx="54326">1.6699999999999999</cx:pt>
          <cx:pt idx="54327">1.6699999999999999</cx:pt>
          <cx:pt idx="54328">2.6699999999999999</cx:pt>
          <cx:pt idx="54329">2.3300000000000001</cx:pt>
          <cx:pt idx="54330">2</cx:pt>
          <cx:pt idx="54331">2.3300000000000001</cx:pt>
          <cx:pt idx="54332">2.3300000000000001</cx:pt>
          <cx:pt idx="54333">2.3300000000000001</cx:pt>
          <cx:pt idx="54334">2</cx:pt>
          <cx:pt idx="54335">2.3300000000000001</cx:pt>
          <cx:pt idx="54336">2.3300000000000001</cx:pt>
          <cx:pt idx="54337">3</cx:pt>
          <cx:pt idx="54338">3</cx:pt>
          <cx:pt idx="54339">2.3300000000000001</cx:pt>
          <cx:pt idx="54340">2</cx:pt>
          <cx:pt idx="54341">2.3300000000000001</cx:pt>
          <cx:pt idx="54342">2.3300000000000001</cx:pt>
          <cx:pt idx="54343">2.3300000000000001</cx:pt>
          <cx:pt idx="54344">2.6699999999999999</cx:pt>
          <cx:pt idx="54345">2</cx:pt>
          <cx:pt idx="54346">2.6699999999999999</cx:pt>
          <cx:pt idx="54347">3</cx:pt>
          <cx:pt idx="54348">2.3300000000000001</cx:pt>
          <cx:pt idx="54349">2</cx:pt>
          <cx:pt idx="54350">2.6699999999999999</cx:pt>
          <cx:pt idx="54351">2.3300000000000001</cx:pt>
          <cx:pt idx="54352">3</cx:pt>
          <cx:pt idx="54353">2.3300000000000001</cx:pt>
          <cx:pt idx="54354">1</cx:pt>
          <cx:pt idx="54355">2.3300000000000001</cx:pt>
          <cx:pt idx="54356">2.6699999999999999</cx:pt>
          <cx:pt idx="54357">1.6699999999999999</cx:pt>
          <cx:pt idx="54358">1.6699999999999999</cx:pt>
          <cx:pt idx="54359">3</cx:pt>
          <cx:pt idx="54360">2</cx:pt>
          <cx:pt idx="54361">2</cx:pt>
          <cx:pt idx="54362">1.3300000000000001</cx:pt>
          <cx:pt idx="54363">2</cx:pt>
          <cx:pt idx="54364">2.6699999999999999</cx:pt>
          <cx:pt idx="54365">3</cx:pt>
          <cx:pt idx="54366">2.3300000000000001</cx:pt>
          <cx:pt idx="54367">2</cx:pt>
          <cx:pt idx="54368">2.6699999999999999</cx:pt>
          <cx:pt idx="54369">2.6699999999999999</cx:pt>
          <cx:pt idx="54370">2.3300000000000001</cx:pt>
          <cx:pt idx="54371">2</cx:pt>
          <cx:pt idx="54372">2</cx:pt>
          <cx:pt idx="54373">1.6699999999999999</cx:pt>
          <cx:pt idx="54374">2.6699999999999999</cx:pt>
          <cx:pt idx="54375">1.6699999999999999</cx:pt>
          <cx:pt idx="54376">3</cx:pt>
          <cx:pt idx="54377">2</cx:pt>
          <cx:pt idx="54378">2.6699999999999999</cx:pt>
          <cx:pt idx="54379">3</cx:pt>
          <cx:pt idx="54380">2.6699999999999999</cx:pt>
          <cx:pt idx="54381">2.6699999999999999</cx:pt>
          <cx:pt idx="54382">1.6699999999999999</cx:pt>
          <cx:pt idx="54383">2.3300000000000001</cx:pt>
          <cx:pt idx="54384">2.3300000000000001</cx:pt>
          <cx:pt idx="54385">2.3300000000000001</cx:pt>
          <cx:pt idx="54386">2.3300000000000001</cx:pt>
          <cx:pt idx="54387">3</cx:pt>
          <cx:pt idx="54388">3</cx:pt>
          <cx:pt idx="54389">2.3300000000000001</cx:pt>
          <cx:pt idx="54390">1.3300000000000001</cx:pt>
          <cx:pt idx="54391">3</cx:pt>
          <cx:pt idx="54392">2.6699999999999999</cx:pt>
          <cx:pt idx="54393">3</cx:pt>
          <cx:pt idx="54394">1.6699999999999999</cx:pt>
          <cx:pt idx="54395">2.6699999999999999</cx:pt>
          <cx:pt idx="54396">2</cx:pt>
          <cx:pt idx="54397">1.6699999999999999</cx:pt>
          <cx:pt idx="54398">2.3300000000000001</cx:pt>
          <cx:pt idx="54399">2.6699999999999999</cx:pt>
          <cx:pt idx="54400">2.6699999999999999</cx:pt>
          <cx:pt idx="54401">2.6699999999999999</cx:pt>
          <cx:pt idx="54402">3</cx:pt>
          <cx:pt idx="54403">2.6699999999999999</cx:pt>
          <cx:pt idx="54404">2.3300000000000001</cx:pt>
          <cx:pt idx="54405">2</cx:pt>
          <cx:pt idx="54406">1.6699999999999999</cx:pt>
          <cx:pt idx="54407">2.3300000000000001</cx:pt>
          <cx:pt idx="54408">3</cx:pt>
          <cx:pt idx="54409">2.3300000000000001</cx:pt>
          <cx:pt idx="54410">2.6699999999999999</cx:pt>
          <cx:pt idx="54411">2</cx:pt>
          <cx:pt idx="54412">2.3300000000000001</cx:pt>
          <cx:pt idx="54413">1.6699999999999999</cx:pt>
          <cx:pt idx="54414">2.6699999999999999</cx:pt>
          <cx:pt idx="54415">2.6699999999999999</cx:pt>
          <cx:pt idx="54416">2.6699999999999999</cx:pt>
          <cx:pt idx="54417">3</cx:pt>
          <cx:pt idx="54418">2.3300000000000001</cx:pt>
          <cx:pt idx="54419">2</cx:pt>
          <cx:pt idx="54420">2.3300000000000001</cx:pt>
          <cx:pt idx="54421">2</cx:pt>
          <cx:pt idx="54422">2</cx:pt>
          <cx:pt idx="54423">2</cx:pt>
          <cx:pt idx="54424">3</cx:pt>
          <cx:pt idx="54425">2.6699999999999999</cx:pt>
          <cx:pt idx="54426">2.3300000000000001</cx:pt>
          <cx:pt idx="54427">1.6699999999999999</cx:pt>
          <cx:pt idx="54428">2.3300000000000001</cx:pt>
          <cx:pt idx="54429">1.3300000000000001</cx:pt>
          <cx:pt idx="54430">3</cx:pt>
          <cx:pt idx="54431">2.3300000000000001</cx:pt>
          <cx:pt idx="54432">2</cx:pt>
          <cx:pt idx="54433">2.3300000000000001</cx:pt>
          <cx:pt idx="54434">2.3300000000000001</cx:pt>
          <cx:pt idx="54435">1.6699999999999999</cx:pt>
          <cx:pt idx="54436">2.6699999999999999</cx:pt>
          <cx:pt idx="54437">2</cx:pt>
          <cx:pt idx="54438">1.3300000000000001</cx:pt>
          <cx:pt idx="54439">3</cx:pt>
          <cx:pt idx="54440">2.6699999999999999</cx:pt>
          <cx:pt idx="54441">2.6699999999999999</cx:pt>
          <cx:pt idx="54442">2.6699999999999999</cx:pt>
          <cx:pt idx="54443">2.3300000000000001</cx:pt>
          <cx:pt idx="54444">2.6699999999999999</cx:pt>
          <cx:pt idx="54445">2.3300000000000001</cx:pt>
          <cx:pt idx="54446">1.6699999999999999</cx:pt>
          <cx:pt idx="54447">2.3300000000000001</cx:pt>
          <cx:pt idx="54448">2.3300000000000001</cx:pt>
          <cx:pt idx="54449">2.3300000000000001</cx:pt>
          <cx:pt idx="54450">2.6699999999999999</cx:pt>
          <cx:pt idx="54451">2</cx:pt>
          <cx:pt idx="54452">2.6699999999999999</cx:pt>
          <cx:pt idx="54453">2.3300000000000001</cx:pt>
          <cx:pt idx="54454">1.3300000000000001</cx:pt>
          <cx:pt idx="54455">2.3300000000000001</cx:pt>
          <cx:pt idx="54456">3</cx:pt>
          <cx:pt idx="54457">2.3300000000000001</cx:pt>
          <cx:pt idx="54458">2.3300000000000001</cx:pt>
          <cx:pt idx="54459">2.6699999999999999</cx:pt>
          <cx:pt idx="54460">2.3300000000000001</cx:pt>
          <cx:pt idx="54461">1</cx:pt>
          <cx:pt idx="54462">2.6699999999999999</cx:pt>
          <cx:pt idx="54463">2.6699999999999999</cx:pt>
          <cx:pt idx="54464">1</cx:pt>
          <cx:pt idx="54465">2.6699999999999999</cx:pt>
          <cx:pt idx="54466">2.3300000000000001</cx:pt>
          <cx:pt idx="54467">2.6699999999999999</cx:pt>
          <cx:pt idx="54468">1.3300000000000001</cx:pt>
          <cx:pt idx="54469">1.3300000000000001</cx:pt>
          <cx:pt idx="54470">1.6699999999999999</cx:pt>
          <cx:pt idx="54471">2</cx:pt>
          <cx:pt idx="54472">2.6699999999999999</cx:pt>
          <cx:pt idx="54473">1.6699999999999999</cx:pt>
          <cx:pt idx="54474">2.3300000000000001</cx:pt>
          <cx:pt idx="54475">2.6699999999999999</cx:pt>
          <cx:pt idx="54476">2.5</cx:pt>
          <cx:pt idx="54477">1.6699999999999999</cx:pt>
          <cx:pt idx="54478">2</cx:pt>
          <cx:pt idx="54479">2.6699999999999999</cx:pt>
          <cx:pt idx="54480">1.6699999999999999</cx:pt>
          <cx:pt idx="54481">3</cx:pt>
          <cx:pt idx="54482">2.6699999999999999</cx:pt>
          <cx:pt idx="54483">2.6699999999999999</cx:pt>
          <cx:pt idx="54484">2.3300000000000001</cx:pt>
          <cx:pt idx="54485">1.3300000000000001</cx:pt>
          <cx:pt idx="54486">2.3300000000000001</cx:pt>
          <cx:pt idx="54487">2</cx:pt>
          <cx:pt idx="54488">1.3300000000000001</cx:pt>
          <cx:pt idx="54489">2</cx:pt>
          <cx:pt idx="54490">2</cx:pt>
          <cx:pt idx="54491">1.3300000000000001</cx:pt>
          <cx:pt idx="54492">2</cx:pt>
          <cx:pt idx="54493">2</cx:pt>
          <cx:pt idx="54494">2</cx:pt>
          <cx:pt idx="54495">2.6699999999999999</cx:pt>
          <cx:pt idx="54496">2.6699999999999999</cx:pt>
          <cx:pt idx="54497">2.6699999999999999</cx:pt>
          <cx:pt idx="54498">2</cx:pt>
          <cx:pt idx="54499">2.3300000000000001</cx:pt>
          <cx:pt idx="54500">1.6699999999999999</cx:pt>
          <cx:pt idx="54501">2.6699999999999999</cx:pt>
          <cx:pt idx="54502">2.3300000000000001</cx:pt>
          <cx:pt idx="54503">2.3300000000000001</cx:pt>
          <cx:pt idx="54504">2.6699999999999999</cx:pt>
          <cx:pt idx="54505">1.6699999999999999</cx:pt>
          <cx:pt idx="54506">2.3300000000000001</cx:pt>
          <cx:pt idx="54507">2.3300000000000001</cx:pt>
          <cx:pt idx="54508">1.6699999999999999</cx:pt>
          <cx:pt idx="54509">3</cx:pt>
          <cx:pt idx="54510">3</cx:pt>
          <cx:pt idx="54511">1.3300000000000001</cx:pt>
          <cx:pt idx="54512">2.6699999999999999</cx:pt>
          <cx:pt idx="54513">1.6699999999999999</cx:pt>
          <cx:pt idx="54514">2</cx:pt>
          <cx:pt idx="54515">3</cx:pt>
          <cx:pt idx="54516">2</cx:pt>
          <cx:pt idx="54517">2.6699999999999999</cx:pt>
          <cx:pt idx="54518">1</cx:pt>
          <cx:pt idx="54519">3</cx:pt>
          <cx:pt idx="54520">2</cx:pt>
          <cx:pt idx="54521">3</cx:pt>
          <cx:pt idx="54522">2.6699999999999999</cx:pt>
          <cx:pt idx="54523">1.6699999999999999</cx:pt>
          <cx:pt idx="54524">2</cx:pt>
          <cx:pt idx="54525">1.6699999999999999</cx:pt>
          <cx:pt idx="54526">2</cx:pt>
          <cx:pt idx="54527">2.6699999999999999</cx:pt>
          <cx:pt idx="54528">2.3300000000000001</cx:pt>
          <cx:pt idx="54529">1.6699999999999999</cx:pt>
          <cx:pt idx="54530">2.3300000000000001</cx:pt>
          <cx:pt idx="54531">1.6699999999999999</cx:pt>
          <cx:pt idx="54532">1</cx:pt>
          <cx:pt idx="54533">2.6699999999999999</cx:pt>
          <cx:pt idx="54534">1.3300000000000001</cx:pt>
          <cx:pt idx="54535">2.6699999999999999</cx:pt>
          <cx:pt idx="54536">1.6699999999999999</cx:pt>
          <cx:pt idx="54537">1</cx:pt>
          <cx:pt idx="54538">2.6699999999999999</cx:pt>
          <cx:pt idx="54539">2.6699999999999999</cx:pt>
          <cx:pt idx="54540">2.3300000000000001</cx:pt>
          <cx:pt idx="54541">2</cx:pt>
          <cx:pt idx="54542">1.6699999999999999</cx:pt>
          <cx:pt idx="54543">1.6699999999999999</cx:pt>
          <cx:pt idx="54544">1.6699999999999999</cx:pt>
          <cx:pt idx="54545">3</cx:pt>
          <cx:pt idx="54546">1.3300000000000001</cx:pt>
          <cx:pt idx="54547">1.6699999999999999</cx:pt>
          <cx:pt idx="54548">2.3300000000000001</cx:pt>
          <cx:pt idx="54549">2</cx:pt>
          <cx:pt idx="54550">1</cx:pt>
          <cx:pt idx="54551">2.3300000000000001</cx:pt>
          <cx:pt idx="54552">2.3300000000000001</cx:pt>
          <cx:pt idx="54553">1.3300000000000001</cx:pt>
          <cx:pt idx="54554">2.3300000000000001</cx:pt>
          <cx:pt idx="54555">1.6699999999999999</cx:pt>
          <cx:pt idx="54556">1</cx:pt>
          <cx:pt idx="54557">2.3300000000000001</cx:pt>
          <cx:pt idx="54558">2.6699999999999999</cx:pt>
          <cx:pt idx="54559">2</cx:pt>
          <cx:pt idx="54560">2.3300000000000001</cx:pt>
          <cx:pt idx="54561">2.6699999999999999</cx:pt>
          <cx:pt idx="54562">2.3300000000000001</cx:pt>
          <cx:pt idx="54563">2.3300000000000001</cx:pt>
          <cx:pt idx="54564">1.6699999999999999</cx:pt>
          <cx:pt idx="54565">2</cx:pt>
          <cx:pt idx="54566">2.3300000000000001</cx:pt>
          <cx:pt idx="54567">2.6699999999999999</cx:pt>
          <cx:pt idx="54568">3</cx:pt>
          <cx:pt idx="54569">3</cx:pt>
          <cx:pt idx="54570">2.6699999999999999</cx:pt>
          <cx:pt idx="54571">1.6699999999999999</cx:pt>
          <cx:pt idx="54572">2.3300000000000001</cx:pt>
          <cx:pt idx="54573">2</cx:pt>
          <cx:pt idx="54574">2</cx:pt>
          <cx:pt idx="54575">2.6699999999999999</cx:pt>
          <cx:pt idx="54576">2.3300000000000001</cx:pt>
          <cx:pt idx="54577">2</cx:pt>
          <cx:pt idx="54578">2</cx:pt>
          <cx:pt idx="54579">1.6699999999999999</cx:pt>
          <cx:pt idx="54580">2</cx:pt>
          <cx:pt idx="54581">2.3300000000000001</cx:pt>
          <cx:pt idx="54582">2.6699999999999999</cx:pt>
          <cx:pt idx="54583">2</cx:pt>
          <cx:pt idx="54584">2.3300000000000001</cx:pt>
          <cx:pt idx="54585">1.6699999999999999</cx:pt>
          <cx:pt idx="54586">1.6699999999999999</cx:pt>
          <cx:pt idx="54587">2.6699999999999999</cx:pt>
          <cx:pt idx="54588">2.3300000000000001</cx:pt>
          <cx:pt idx="54589">2.6699999999999999</cx:pt>
          <cx:pt idx="54590">2.3300000000000001</cx:pt>
          <cx:pt idx="54591">2.3300000000000001</cx:pt>
          <cx:pt idx="54592">2.3300000000000001</cx:pt>
          <cx:pt idx="54593">2.3300000000000001</cx:pt>
          <cx:pt idx="54594">3</cx:pt>
          <cx:pt idx="54595">2.6699999999999999</cx:pt>
          <cx:pt idx="54596">2</cx:pt>
          <cx:pt idx="54597">2</cx:pt>
          <cx:pt idx="54598">2.6699999999999999</cx:pt>
          <cx:pt idx="54599">1.6699999999999999</cx:pt>
          <cx:pt idx="54600">2</cx:pt>
          <cx:pt idx="54601">2</cx:pt>
          <cx:pt idx="54602">3</cx:pt>
          <cx:pt idx="54603">3</cx:pt>
          <cx:pt idx="54604">2.3300000000000001</cx:pt>
          <cx:pt idx="54605">3</cx:pt>
          <cx:pt idx="54606">3</cx:pt>
          <cx:pt idx="54607">2.3300000000000001</cx:pt>
          <cx:pt idx="54608">2</cx:pt>
          <cx:pt idx="54609">1.6699999999999999</cx:pt>
          <cx:pt idx="54610">3</cx:pt>
          <cx:pt idx="54611">2</cx:pt>
          <cx:pt idx="54612">3</cx:pt>
          <cx:pt idx="54613">2</cx:pt>
          <cx:pt idx="54614">2</cx:pt>
          <cx:pt idx="54615">3</cx:pt>
          <cx:pt idx="54616">1.6699999999999999</cx:pt>
          <cx:pt idx="54617">2.3300000000000001</cx:pt>
          <cx:pt idx="54618">3</cx:pt>
          <cx:pt idx="54619">2.3300000000000001</cx:pt>
          <cx:pt idx="54620">2.3300000000000001</cx:pt>
          <cx:pt idx="54621">1.6699999999999999</cx:pt>
          <cx:pt idx="54622">2.3300000000000001</cx:pt>
          <cx:pt idx="54623">1.6699999999999999</cx:pt>
          <cx:pt idx="54624">2.3300000000000001</cx:pt>
          <cx:pt idx="54625">2.6699999999999999</cx:pt>
          <cx:pt idx="54626">2.3300000000000001</cx:pt>
          <cx:pt idx="54627">3</cx:pt>
          <cx:pt idx="54628">2</cx:pt>
          <cx:pt idx="54629">3</cx:pt>
          <cx:pt idx="54630">1.6699999999999999</cx:pt>
          <cx:pt idx="54631">1.6699999999999999</cx:pt>
          <cx:pt idx="54632">2.3300000000000001</cx:pt>
          <cx:pt idx="54633">2</cx:pt>
          <cx:pt idx="54634">2.3300000000000001</cx:pt>
          <cx:pt idx="54635">1</cx:pt>
          <cx:pt idx="54636">1.6699999999999999</cx:pt>
          <cx:pt idx="54637">1.6699999999999999</cx:pt>
          <cx:pt idx="54638">1.3300000000000001</cx:pt>
          <cx:pt idx="54639">2.3300000000000001</cx:pt>
          <cx:pt idx="54640">2.3300000000000001</cx:pt>
          <cx:pt idx="54641">2.6699999999999999</cx:pt>
          <cx:pt idx="54642">1.6699999999999999</cx:pt>
          <cx:pt idx="54643">3</cx:pt>
          <cx:pt idx="54644">2.6699999999999999</cx:pt>
          <cx:pt idx="54645">1.3300000000000001</cx:pt>
          <cx:pt idx="54646">2</cx:pt>
          <cx:pt idx="54647">1.6699999999999999</cx:pt>
          <cx:pt idx="54648">2</cx:pt>
          <cx:pt idx="54649">1</cx:pt>
          <cx:pt idx="54650">2.3300000000000001</cx:pt>
          <cx:pt idx="54651">2</cx:pt>
          <cx:pt idx="54652">2.3300000000000001</cx:pt>
          <cx:pt idx="54653">2.3300000000000001</cx:pt>
          <cx:pt idx="54654">2</cx:pt>
          <cx:pt idx="54655">1.6699999999999999</cx:pt>
          <cx:pt idx="54656">2</cx:pt>
          <cx:pt idx="54657">2.6699999999999999</cx:pt>
          <cx:pt idx="54658">3</cx:pt>
          <cx:pt idx="54659">3</cx:pt>
          <cx:pt idx="54660">2</cx:pt>
          <cx:pt idx="54661">3</cx:pt>
          <cx:pt idx="54662">1</cx:pt>
          <cx:pt idx="54663">3</cx:pt>
          <cx:pt idx="54664">2.3300000000000001</cx:pt>
          <cx:pt idx="54665">3</cx:pt>
          <cx:pt idx="54666">2.3300000000000001</cx:pt>
        </cx:lvl>
      </cx:numDim>
    </cx:data>
  </cx:chartData>
  <cx:chart>
    <cx:title pos="t" align="ctr" overlay="0">
      <cx:tx>
        <cx:txData>
          <cx:v>Average Relevance Scores By Product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Average Relevance Scores By Product</a:t>
          </a:r>
        </a:p>
      </cx:txPr>
    </cx:title>
    <cx:plotArea>
      <cx:plotAreaRegion>
        <cx:series layoutId="clusteredColumn" uniqueId="{090298A3-2530-4021-B0DA-25222034EC7C}">
          <cx:tx>
            <cx:txData>
              <cx:f>'train - Copy (2)'!$K$1</cx:f>
              <cx:v>Average</cx:v>
            </cx:txData>
          </cx:tx>
          <cx:spPr>
            <a:solidFill>
              <a:schemeClr val="accent4"/>
            </a:solidFill>
            <a:ln w="25400" cap="flat" cmpd="sng" algn="ctr">
              <a:solidFill>
                <a:schemeClr val="lt1"/>
              </a:solidFill>
              <a:prstDash val="solid"/>
            </a:ln>
            <a:effectLst/>
          </cx:spPr>
          <cx:dataId val="0"/>
          <cx:layoutPr>
            <cx:binning intervalClosed="r" overflow="2">
              <cx:binSize val="0.40000000000000002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9:18:46.0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676 0,'0'1,"0"-1,0 0,0 0,0 0,0 0,0 0,-1 1,1-1,0 0,0 0,0 0,0 1,0-1,0 0,0 0,0 0,0 0,0 1,0-1,0 0,0 0,0 0,0 0,0 1,0-1,1 0,-1 0,0 0,0 0,0 1,0-1,0 0,0 0,0 0,0 0,1 0,-1 0,0 1,0-1,0 0,0 0,1 0,-1 0,0 0,0 0,1 0,-20 8,-51-2,0-2,-77-7,23 0,-107 3,214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08:46:40.5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1,'36'0,"174"-1,329 41,-435-25,196 5,-265-20,-19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08:46:44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1,'709'16,"-407"-15,-213-9,37-2,-101 10,-3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08:46:50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1,'249'0,"752"16,-973-14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2:22:39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0,'745'0,"-721"2,-1 0,41 10,-39-6,1-2,28 2,-41-6,0 1,0 1,0 0,15 5,-8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2:22:43.1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1,'776'0,"-793"0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12:23:07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0,'12'1,"-1"1,1 0,-1 0,20 8,15 3,42 5,-21-3,1-2,1-4,76 1,-114-8,0 0,37 9,-34-5,49 3,94-11,79 4,-250-1,0-1,1 1,-1 1,0-1,0 1,0 0,0 1,8 3,-7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91200-B345-4719-9FA5-20CBB246E871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338F4-5FE3-4DAE-87C9-F5583447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9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1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5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9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Bagging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Random features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low correlation between models is the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7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he-IL" b="0" i="0" dirty="0">
                <a:solidFill>
                  <a:srgbClr val="4C525B"/>
                </a:solidFill>
                <a:effectLst/>
                <a:latin typeface="circular-book"/>
              </a:rPr>
              <a:t>הרכבת מודל חדש על מודל קיים</a:t>
            </a:r>
            <a:endParaRPr lang="en-US" b="0" i="0" dirty="0">
              <a:solidFill>
                <a:srgbClr val="4C525B"/>
              </a:solidFill>
              <a:effectLst/>
              <a:latin typeface="circular-book"/>
            </a:endParaRPr>
          </a:p>
          <a:p>
            <a:pPr algn="l" rtl="0"/>
            <a:endParaRPr lang="en-US" b="0" i="0" dirty="0">
              <a:solidFill>
                <a:srgbClr val="4C525B"/>
              </a:solidFill>
              <a:effectLst/>
              <a:latin typeface="circular-book"/>
            </a:endParaRPr>
          </a:p>
          <a:p>
            <a:pPr algn="l" rtl="0"/>
            <a:r>
              <a:rPr lang="he-IL" b="0" i="0" dirty="0" err="1">
                <a:solidFill>
                  <a:srgbClr val="4C525B"/>
                </a:solidFill>
                <a:effectLst/>
                <a:latin typeface="circular-book"/>
              </a:rPr>
              <a:t>מתפקס</a:t>
            </a:r>
            <a:r>
              <a:rPr lang="he-IL" b="0" i="0" dirty="0">
                <a:solidFill>
                  <a:srgbClr val="4C525B"/>
                </a:solidFill>
                <a:effectLst/>
                <a:latin typeface="circular-book"/>
              </a:rPr>
              <a:t> בשיפור חולשות</a:t>
            </a:r>
            <a:r>
              <a:rPr lang="en-US" b="0" i="0" dirty="0">
                <a:solidFill>
                  <a:srgbClr val="4C525B"/>
                </a:solidFill>
                <a:effectLst/>
                <a:latin typeface="circular-book"/>
              </a:rPr>
              <a:t> </a:t>
            </a:r>
            <a:r>
              <a:rPr lang="he-IL" b="0" i="0" dirty="0">
                <a:solidFill>
                  <a:srgbClr val="4C525B"/>
                </a:solidFill>
                <a:effectLst/>
                <a:latin typeface="circular-book"/>
              </a:rPr>
              <a:t>חיזוי המודל הקודם</a:t>
            </a:r>
          </a:p>
          <a:p>
            <a:pPr algn="l" rtl="0"/>
            <a:endParaRPr lang="he-IL" b="0" i="0" dirty="0">
              <a:solidFill>
                <a:srgbClr val="4C525B"/>
              </a:solidFill>
              <a:effectLst/>
              <a:latin typeface="circular-book"/>
            </a:endParaRPr>
          </a:p>
          <a:p>
            <a:pPr algn="l" rtl="0"/>
            <a:endParaRPr lang="en-US" b="0" i="0" dirty="0">
              <a:solidFill>
                <a:srgbClr val="4C525B"/>
              </a:solidFill>
              <a:effectLst/>
              <a:latin typeface="circular-book"/>
            </a:endParaRPr>
          </a:p>
          <a:p>
            <a:r>
              <a:rPr lang="en-US" b="0" i="0" dirty="0">
                <a:solidFill>
                  <a:srgbClr val="4C525B"/>
                </a:solidFill>
                <a:effectLst/>
                <a:latin typeface="circular-book"/>
              </a:rPr>
              <a:t>Initial model to the data. Then a second model is built that focuses on accurately predicting the cases where the first model performs poorly.</a:t>
            </a:r>
          </a:p>
          <a:p>
            <a:r>
              <a:rPr lang="en-US" b="0" i="0" dirty="0">
                <a:solidFill>
                  <a:srgbClr val="4C525B"/>
                </a:solidFill>
                <a:effectLst/>
                <a:latin typeface="circular-book"/>
              </a:rPr>
              <a:t>Each new model takes a step in the direction that minimizes prediction error, </a:t>
            </a:r>
          </a:p>
          <a:p>
            <a:r>
              <a:rPr lang="en-US" b="0" i="0" dirty="0">
                <a:solidFill>
                  <a:srgbClr val="4C525B"/>
                </a:solidFill>
                <a:effectLst/>
                <a:latin typeface="circular-book"/>
              </a:rPr>
              <a:t>target outcomes for each case are set based on the gradient of the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9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באג דורש שאילתות עם תאימות גבוהה לכל מוצר בשביל שיעבור טוב</a:t>
            </a:r>
          </a:p>
          <a:p>
            <a:r>
              <a:rPr lang="he-IL" dirty="0"/>
              <a:t>זה לא המקרה כאשר </a:t>
            </a:r>
            <a:r>
              <a:rPr lang="he-IL" dirty="0" err="1"/>
              <a:t>הדאטא</a:t>
            </a:r>
            <a:r>
              <a:rPr lang="he-IL" dirty="0"/>
              <a:t> </a:t>
            </a:r>
            <a:r>
              <a:rPr lang="he-IL" dirty="0" err="1"/>
              <a:t>בייס</a:t>
            </a:r>
            <a:r>
              <a:rPr lang="he-IL" dirty="0"/>
              <a:t> גדל ומתווספים מוצרים חדשים שאין להם </a:t>
            </a:r>
            <a:r>
              <a:rPr lang="he-IL" dirty="0" err="1"/>
              <a:t>שאליתות</a:t>
            </a:r>
            <a:r>
              <a:rPr lang="he-IL" dirty="0"/>
              <a:t> </a:t>
            </a:r>
            <a:r>
              <a:rPr lang="he-IL" dirty="0" err="1"/>
              <a:t>מתוייגות</a:t>
            </a:r>
            <a:endParaRPr lang="he-IL" dirty="0"/>
          </a:p>
          <a:p>
            <a:r>
              <a:rPr lang="he-IL" dirty="0"/>
              <a:t>כשנרצה לתת ציון רלוונטיות למוצרים שרואים בפעם הראשונה ואין עבורם </a:t>
            </a:r>
            <a:r>
              <a:rPr lang="he-IL" dirty="0" err="1"/>
              <a:t>שאליתות</a:t>
            </a:r>
            <a:r>
              <a:rPr lang="he-IL" dirty="0"/>
              <a:t> טובות לדוגמא, אז לא נדע לתת ציון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8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5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49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TF-IDF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sklearn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338F4-5FE3-4DAE-87C9-F55834473D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4780-69E6-4ED6-80CB-BC7100DEB877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8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6DC1-D4D2-4578-8C00-A0853628F0D6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B9F9-5AF8-46D8-AA5F-12FD0709B055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5A8F-AA42-433E-BB2E-2292D2F8AE34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BE4E-769C-42D1-8809-28783A945310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6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1035-B92A-4B0F-AB23-8A0ED6097E4E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79E1-112F-41AA-93DF-9E2C7020D4CB}" type="datetime1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4F51-DFA0-4F62-8492-396EF84821A0}" type="datetime1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5D07-59FB-4023-8DEC-2379F3B11CAF}" type="datetime1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1AA19F-FA46-4C1C-84C5-D8C5B2E551E0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4072-0294-4CA1-A7BA-6260ABED0699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1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E3A070-64BE-4203-B29E-AA288885F2BB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5E8177-571F-4707-881F-1FBE44C1EE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69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Relationship Id="rId9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90.png"/><Relationship Id="rId4" Type="http://schemas.openxmlformats.org/officeDocument/2006/relationships/customXml" Target="../ink/ink5.xml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AC63-01E2-4855-84AF-96BFD014B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33601"/>
            <a:ext cx="10058400" cy="13702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Classifying Relevance Of Products </a:t>
            </a:r>
            <a:br>
              <a:rPr lang="en-US" sz="4400" dirty="0"/>
            </a:br>
            <a:r>
              <a:rPr lang="en-US" sz="4400" dirty="0"/>
              <a:t>To A Search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AE84D-071A-4DC7-B2EA-6CE613B1C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 spc="25" dirty="0"/>
              <a:t>Mohammad </a:t>
            </a:r>
            <a:r>
              <a:rPr lang="en-US" spc="25" dirty="0" err="1"/>
              <a:t>Habiballah</a:t>
            </a:r>
            <a:endParaRPr lang="en-US" dirty="0"/>
          </a:p>
          <a:p>
            <a:pPr algn="ctr"/>
            <a:r>
              <a:rPr lang="en-US" dirty="0"/>
              <a:t>Supervised by DR. Roman Kaplan</a:t>
            </a:r>
            <a:endParaRPr lang="en-US" dirty="0">
              <a:cs typeface="Calibri Light"/>
            </a:endParaRPr>
          </a:p>
          <a:p>
            <a:pPr algn="ctr"/>
            <a:r>
              <a:rPr lang="en-US" dirty="0"/>
              <a:t>April 2021</a:t>
            </a:r>
            <a:endParaRPr lang="en-US" dirty="0">
              <a:cs typeface="Calibri Light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A574A-36BB-4D74-B95F-FDA7F946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A8A1-1EE7-4285-99E0-AFCA0FF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8B1F00-C20A-45AE-B10F-0E702BB9199D}"/>
              </a:ext>
            </a:extLst>
          </p:cNvPr>
          <p:cNvSpPr txBox="1">
            <a:spLocks/>
          </p:cNvSpPr>
          <p:nvPr/>
        </p:nvSpPr>
        <p:spPr>
          <a:xfrm>
            <a:off x="2397027" y="2514601"/>
            <a:ext cx="7397945" cy="9143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 panose="020F0302020204030204"/>
              </a:rPr>
              <a:t>Solution Flow</a:t>
            </a:r>
          </a:p>
        </p:txBody>
      </p:sp>
    </p:spTree>
    <p:extLst>
      <p:ext uri="{BB962C8B-B14F-4D97-AF65-F5344CB8AC3E}">
        <p14:creationId xmlns:p14="http://schemas.microsoft.com/office/powerpoint/2010/main" val="366271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5C1B-1D7C-4027-BE24-4ECD248A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5B183-1492-41C4-93D3-306A7276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1100" y="6482876"/>
            <a:ext cx="1312025" cy="365125"/>
          </a:xfrm>
        </p:spPr>
        <p:txBody>
          <a:bodyPr/>
          <a:lstStyle/>
          <a:p>
            <a:fld id="{8C5E8177-571F-4707-881F-1FBE44C1EEB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11FE6-6F58-4816-BCAE-0C7B8EE9B353}"/>
              </a:ext>
            </a:extLst>
          </p:cNvPr>
          <p:cNvSpPr/>
          <p:nvPr/>
        </p:nvSpPr>
        <p:spPr>
          <a:xfrm>
            <a:off x="1748751" y="3383587"/>
            <a:ext cx="605745" cy="59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ACEF904-78BD-44FE-A27D-E101AD540555}"/>
              </a:ext>
            </a:extLst>
          </p:cNvPr>
          <p:cNvSpPr/>
          <p:nvPr/>
        </p:nvSpPr>
        <p:spPr>
          <a:xfrm>
            <a:off x="2447629" y="3513667"/>
            <a:ext cx="456429" cy="4148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9C5AD-003B-4127-AFC3-2138A86629A3}"/>
              </a:ext>
            </a:extLst>
          </p:cNvPr>
          <p:cNvSpPr/>
          <p:nvPr/>
        </p:nvSpPr>
        <p:spPr>
          <a:xfrm>
            <a:off x="3025676" y="2920422"/>
            <a:ext cx="1599429" cy="16939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/>
              <a:t>Preprocessing</a:t>
            </a:r>
          </a:p>
          <a:p>
            <a:pPr algn="ctr"/>
            <a:endParaRPr lang="en-US" sz="1400" b="1" dirty="0"/>
          </a:p>
          <a:p>
            <a:r>
              <a:rPr lang="en-US" sz="1400" dirty="0"/>
              <a:t>Align attributes</a:t>
            </a:r>
          </a:p>
          <a:p>
            <a:r>
              <a:rPr lang="en-US" sz="1400" dirty="0"/>
              <a:t>Data Cleaning</a:t>
            </a:r>
          </a:p>
          <a:p>
            <a:r>
              <a:rPr lang="en-US" sz="1400" dirty="0"/>
              <a:t>Spell Correction</a:t>
            </a:r>
          </a:p>
          <a:p>
            <a:r>
              <a:rPr lang="en-US" sz="1400" dirty="0"/>
              <a:t>Lemmatization</a:t>
            </a:r>
          </a:p>
          <a:p>
            <a:r>
              <a:rPr lang="en-US" sz="1400" dirty="0"/>
              <a:t>Stemming</a:t>
            </a:r>
          </a:p>
          <a:p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5E5EA2A-25FE-4A31-99CD-8F49FC1BEDA7}"/>
              </a:ext>
            </a:extLst>
          </p:cNvPr>
          <p:cNvSpPr/>
          <p:nvPr/>
        </p:nvSpPr>
        <p:spPr>
          <a:xfrm>
            <a:off x="4709008" y="3485958"/>
            <a:ext cx="503374" cy="4148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A377D9-3EFD-4A19-ACD2-5DA5B5851E3B}"/>
              </a:ext>
            </a:extLst>
          </p:cNvPr>
          <p:cNvSpPr/>
          <p:nvPr/>
        </p:nvSpPr>
        <p:spPr>
          <a:xfrm>
            <a:off x="5296285" y="2965352"/>
            <a:ext cx="1599429" cy="1430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/>
              <a:t>Feature Extraction</a:t>
            </a:r>
          </a:p>
          <a:p>
            <a:endParaRPr lang="en-US" sz="1400" dirty="0"/>
          </a:p>
          <a:p>
            <a:r>
              <a:rPr lang="en-US" sz="1400" dirty="0">
                <a:cs typeface="Calibri" panose="020F0502020204030204"/>
              </a:rPr>
              <a:t>TF-IDF</a:t>
            </a:r>
          </a:p>
          <a:p>
            <a:r>
              <a:rPr lang="en-US" sz="1400" dirty="0">
                <a:cs typeface="Calibri" panose="020F0502020204030204"/>
              </a:rPr>
              <a:t>Bag Of Words</a:t>
            </a:r>
          </a:p>
          <a:p>
            <a:r>
              <a:rPr lang="en-US" sz="1400" dirty="0">
                <a:cs typeface="Calibri" panose="020F0502020204030204"/>
              </a:rPr>
              <a:t>Word2Vec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5982B26-7C52-458B-8ADB-4A719ABB4C0E}"/>
              </a:ext>
            </a:extLst>
          </p:cNvPr>
          <p:cNvSpPr/>
          <p:nvPr/>
        </p:nvSpPr>
        <p:spPr>
          <a:xfrm>
            <a:off x="6970375" y="3482686"/>
            <a:ext cx="461811" cy="4148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CEBC58-D57A-49F7-86FC-58999B598DD7}"/>
              </a:ext>
            </a:extLst>
          </p:cNvPr>
          <p:cNvSpPr/>
          <p:nvPr/>
        </p:nvSpPr>
        <p:spPr>
          <a:xfrm>
            <a:off x="7506847" y="2965351"/>
            <a:ext cx="1599429" cy="1430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/>
              <a:t>Model Training</a:t>
            </a:r>
          </a:p>
          <a:p>
            <a:endParaRPr lang="en-US" sz="1400" dirty="0"/>
          </a:p>
          <a:p>
            <a:r>
              <a:rPr lang="en-US" sz="1400" dirty="0">
                <a:cs typeface="Calibri" panose="020F0502020204030204"/>
              </a:rPr>
              <a:t>Random Forest</a:t>
            </a:r>
          </a:p>
          <a:p>
            <a:r>
              <a:rPr lang="en-US" sz="1400" dirty="0">
                <a:cs typeface="Calibri" panose="020F0502020204030204"/>
              </a:rPr>
              <a:t>Linear Regression</a:t>
            </a:r>
          </a:p>
          <a:p>
            <a:r>
              <a:rPr lang="en-US" sz="1400" dirty="0">
                <a:cs typeface="Calibri" panose="020F0502020204030204"/>
              </a:rPr>
              <a:t>Gradient Boosting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05350E0-C124-4591-8C47-2BF326438749}"/>
              </a:ext>
            </a:extLst>
          </p:cNvPr>
          <p:cNvSpPr/>
          <p:nvPr/>
        </p:nvSpPr>
        <p:spPr>
          <a:xfrm>
            <a:off x="9163688" y="3513665"/>
            <a:ext cx="520623" cy="4148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04B9BF-9153-495B-8BE4-5C582785F1C1}"/>
              </a:ext>
            </a:extLst>
          </p:cNvPr>
          <p:cNvSpPr/>
          <p:nvPr/>
        </p:nvSpPr>
        <p:spPr>
          <a:xfrm>
            <a:off x="9777456" y="3334325"/>
            <a:ext cx="970512" cy="6927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67616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A8A1-1EE7-4285-99E0-AFCA0FF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8B1F00-C20A-45AE-B10F-0E702BB9199D}"/>
              </a:ext>
            </a:extLst>
          </p:cNvPr>
          <p:cNvSpPr txBox="1">
            <a:spLocks/>
          </p:cNvSpPr>
          <p:nvPr/>
        </p:nvSpPr>
        <p:spPr>
          <a:xfrm>
            <a:off x="2397027" y="2514601"/>
            <a:ext cx="7397945" cy="9143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 panose="020F0302020204030204"/>
              </a:rPr>
              <a:t>Solution Stages</a:t>
            </a:r>
          </a:p>
        </p:txBody>
      </p:sp>
    </p:spTree>
    <p:extLst>
      <p:ext uri="{BB962C8B-B14F-4D97-AF65-F5344CB8AC3E}">
        <p14:creationId xmlns:p14="http://schemas.microsoft.com/office/powerpoint/2010/main" val="172634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A8A1-1EE7-4285-99E0-AFCA0FF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8B1F00-C20A-45AE-B10F-0E702BB9199D}"/>
              </a:ext>
            </a:extLst>
          </p:cNvPr>
          <p:cNvSpPr txBox="1">
            <a:spLocks/>
          </p:cNvSpPr>
          <p:nvPr/>
        </p:nvSpPr>
        <p:spPr>
          <a:xfrm>
            <a:off x="2397027" y="2514601"/>
            <a:ext cx="7397945" cy="9143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 panose="020F0302020204030204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9723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E127-7D09-4D3D-B546-F5EC35A7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Attributes Alignment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2633C-3B18-4972-B27E-7AEFDA4B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95EA7-0D04-4B32-9773-FF2D754F682B}"/>
              </a:ext>
            </a:extLst>
          </p:cNvPr>
          <p:cNvSpPr/>
          <p:nvPr/>
        </p:nvSpPr>
        <p:spPr>
          <a:xfrm>
            <a:off x="1231900" y="2075752"/>
            <a:ext cx="6829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Merge similar attributes</a:t>
            </a:r>
          </a:p>
          <a:p>
            <a:r>
              <a:rPr lang="en-US" sz="2400" dirty="0"/>
              <a:t>Attach attributes to products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8373B1-8D31-44ED-B2CA-E4A7327A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241322"/>
            <a:ext cx="3429000" cy="171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C61D1C-148F-4104-87F8-FED16D533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66" y="3241322"/>
            <a:ext cx="5210902" cy="86689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6AB5D1-F259-4CE1-810F-85172FD358C3}"/>
              </a:ext>
            </a:extLst>
          </p:cNvPr>
          <p:cNvSpPr/>
          <p:nvPr/>
        </p:nvSpPr>
        <p:spPr>
          <a:xfrm>
            <a:off x="4872747" y="3539772"/>
            <a:ext cx="865372" cy="4148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82192E-9502-4C15-A2A7-5204BED46B0C}"/>
              </a:ext>
            </a:extLst>
          </p:cNvPr>
          <p:cNvSpPr/>
          <p:nvPr/>
        </p:nvSpPr>
        <p:spPr>
          <a:xfrm>
            <a:off x="2429932" y="4684187"/>
            <a:ext cx="2152667" cy="1926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24E03-E75C-4C75-916C-75DC5280E7F4}"/>
              </a:ext>
            </a:extLst>
          </p:cNvPr>
          <p:cNvSpPr/>
          <p:nvPr/>
        </p:nvSpPr>
        <p:spPr>
          <a:xfrm>
            <a:off x="2429932" y="4412552"/>
            <a:ext cx="2152667" cy="1926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6DC05D-67BF-40FA-9C96-34374ABCB3EA}"/>
              </a:ext>
            </a:extLst>
          </p:cNvPr>
          <p:cNvSpPr/>
          <p:nvPr/>
        </p:nvSpPr>
        <p:spPr>
          <a:xfrm>
            <a:off x="2429932" y="3581398"/>
            <a:ext cx="2152667" cy="7521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50613-11D8-42F2-B42E-4A9160FA2730}"/>
              </a:ext>
            </a:extLst>
          </p:cNvPr>
          <p:cNvSpPr/>
          <p:nvPr/>
        </p:nvSpPr>
        <p:spPr>
          <a:xfrm>
            <a:off x="9577137" y="3311091"/>
            <a:ext cx="636855" cy="7778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BBF33-72E9-44BA-B88F-FADF1B5F299B}"/>
              </a:ext>
            </a:extLst>
          </p:cNvPr>
          <p:cNvSpPr/>
          <p:nvPr/>
        </p:nvSpPr>
        <p:spPr>
          <a:xfrm>
            <a:off x="10327907" y="3311090"/>
            <a:ext cx="827773" cy="7778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9A368-52DA-4C3D-BF34-BF077C9C8D5A}"/>
              </a:ext>
            </a:extLst>
          </p:cNvPr>
          <p:cNvSpPr/>
          <p:nvPr/>
        </p:nvSpPr>
        <p:spPr>
          <a:xfrm>
            <a:off x="7209323" y="3311090"/>
            <a:ext cx="2253900" cy="777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89F56-8CD1-48EC-9F26-F6BC7DEA1A1D}"/>
              </a:ext>
            </a:extLst>
          </p:cNvPr>
          <p:cNvSpPr txBox="1"/>
          <p:nvPr/>
        </p:nvSpPr>
        <p:spPr>
          <a:xfrm>
            <a:off x="4872746" y="3351768"/>
            <a:ext cx="68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B990C-24DE-4F20-A9FC-A01A360F5D48}"/>
              </a:ext>
            </a:extLst>
          </p:cNvPr>
          <p:cNvSpPr txBox="1"/>
          <p:nvPr/>
        </p:nvSpPr>
        <p:spPr>
          <a:xfrm>
            <a:off x="9907894" y="5972834"/>
            <a:ext cx="124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From Dataset</a:t>
            </a:r>
          </a:p>
        </p:txBody>
      </p:sp>
    </p:spTree>
    <p:extLst>
      <p:ext uri="{BB962C8B-B14F-4D97-AF65-F5344CB8AC3E}">
        <p14:creationId xmlns:p14="http://schemas.microsoft.com/office/powerpoint/2010/main" val="10831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E127-7D09-4D3D-B546-F5EC35A7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2633C-3B18-4972-B27E-7AEFDA4B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CC31D-29A0-44C3-BBE6-0F26AE10E688}"/>
              </a:ext>
            </a:extLst>
          </p:cNvPr>
          <p:cNvSpPr/>
          <p:nvPr/>
        </p:nvSpPr>
        <p:spPr>
          <a:xfrm>
            <a:off x="1231900" y="2075752"/>
            <a:ext cx="68294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lower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Whitespaces.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Stop words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(the, on, is, etc.).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Numbers to words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(5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Five).</a:t>
            </a:r>
            <a:endParaRPr lang="en-US" sz="24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Uniforms units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(using regular expressions):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[0-9]* v      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   [0-9] volts.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[0-9]* foot 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   [0-9] ft.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73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E127-7D09-4D3D-B546-F5EC35A7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Spell Correction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2633C-3B18-4972-B27E-7AEFDA4B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CC31D-29A0-44C3-BBE6-0F26AE10E688}"/>
              </a:ext>
            </a:extLst>
          </p:cNvPr>
          <p:cNvSpPr/>
          <p:nvPr/>
        </p:nvSpPr>
        <p:spPr>
          <a:xfrm>
            <a:off x="1231900" y="2075752"/>
            <a:ext cx="6829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Python’s </a:t>
            </a:r>
            <a:r>
              <a:rPr lang="en-US" sz="2400" dirty="0" err="1"/>
              <a:t>TextBlob</a:t>
            </a:r>
            <a:r>
              <a:rPr lang="en-US" sz="2400" dirty="0"/>
              <a:t> library: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toliet</a:t>
            </a:r>
            <a:r>
              <a:rPr lang="en-US" sz="24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toilet.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steeo</a:t>
            </a:r>
            <a:r>
              <a:rPr lang="en-US" sz="24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steel.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Manually corrected what </a:t>
            </a:r>
            <a:r>
              <a:rPr lang="en-US" sz="2400" dirty="0" err="1"/>
              <a:t>TextBlob</a:t>
            </a:r>
            <a:r>
              <a:rPr lang="en-US" sz="2400" dirty="0"/>
              <a:t> couldn’t: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airconditioner</a:t>
            </a:r>
            <a:r>
              <a:rPr lang="en-US" sz="24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air conditioner.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bbq</a:t>
            </a:r>
            <a:r>
              <a:rPr lang="en-US" sz="24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barbeque.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6CE31-5652-491E-8238-43B98E80CDAD}"/>
              </a:ext>
            </a:extLst>
          </p:cNvPr>
          <p:cNvSpPr txBox="1"/>
          <p:nvPr/>
        </p:nvSpPr>
        <p:spPr>
          <a:xfrm>
            <a:off x="9907894" y="5972834"/>
            <a:ext cx="124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From Dataset</a:t>
            </a:r>
          </a:p>
        </p:txBody>
      </p:sp>
    </p:spTree>
    <p:extLst>
      <p:ext uri="{BB962C8B-B14F-4D97-AF65-F5344CB8AC3E}">
        <p14:creationId xmlns:p14="http://schemas.microsoft.com/office/powerpoint/2010/main" val="16952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E127-7D09-4D3D-B546-F5EC35A7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Stemming and Lemmatization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2633C-3B18-4972-B27E-7AEFDA4B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3D4A3-579F-4C8D-94A4-839462F13756}"/>
              </a:ext>
            </a:extLst>
          </p:cNvPr>
          <p:cNvSpPr/>
          <p:nvPr/>
        </p:nvSpPr>
        <p:spPr>
          <a:xfrm>
            <a:off x="1231900" y="2075752"/>
            <a:ext cx="99237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Stemming removes the last few characters of a given word.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Study</a:t>
            </a:r>
            <a:r>
              <a:rPr lang="en-US" sz="2400" dirty="0">
                <a:solidFill>
                  <a:srgbClr val="FF0000"/>
                </a:solidFill>
              </a:rPr>
              <a:t>ing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Study.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Studi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es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 err="1">
                <a:sym typeface="Wingdings" panose="05000000000000000000" pitchFamily="2" charset="2"/>
              </a:rPr>
              <a:t>Studi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Lemmatization converts a word into its base form.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Studi</a:t>
            </a:r>
            <a:r>
              <a:rPr lang="en-US" sz="2400" dirty="0">
                <a:solidFill>
                  <a:srgbClr val="FF0000"/>
                </a:solidFill>
              </a:rPr>
              <a:t>es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Study.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Lemmatization is computationally expensive.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We chose Stemming!</a:t>
            </a:r>
          </a:p>
        </p:txBody>
      </p:sp>
    </p:spTree>
    <p:extLst>
      <p:ext uri="{BB962C8B-B14F-4D97-AF65-F5344CB8AC3E}">
        <p14:creationId xmlns:p14="http://schemas.microsoft.com/office/powerpoint/2010/main" val="41772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A8A1-1EE7-4285-99E0-AFCA0FF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8B1F00-C20A-45AE-B10F-0E702BB9199D}"/>
              </a:ext>
            </a:extLst>
          </p:cNvPr>
          <p:cNvSpPr txBox="1">
            <a:spLocks/>
          </p:cNvSpPr>
          <p:nvPr/>
        </p:nvSpPr>
        <p:spPr>
          <a:xfrm>
            <a:off x="2397027" y="2514601"/>
            <a:ext cx="7397945" cy="9143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 panose="020F0302020204030204"/>
              </a:rPr>
              <a:t>Features Extraction</a:t>
            </a:r>
          </a:p>
        </p:txBody>
      </p:sp>
    </p:spTree>
    <p:extLst>
      <p:ext uri="{BB962C8B-B14F-4D97-AF65-F5344CB8AC3E}">
        <p14:creationId xmlns:p14="http://schemas.microsoft.com/office/powerpoint/2010/main" val="85318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Features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A4CB9-771B-4611-937E-1AE3BA6D1DAA}"/>
              </a:ext>
            </a:extLst>
          </p:cNvPr>
          <p:cNvSpPr txBox="1"/>
          <p:nvPr/>
        </p:nvSpPr>
        <p:spPr>
          <a:xfrm>
            <a:off x="1227667" y="1913467"/>
            <a:ext cx="9928013" cy="230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algorithms work with numeric data.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NLP approaches: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TF*IDF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 Of Words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24291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6FB7AD6A-1040-40ED-BC2D-CB43838D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590" y="3226105"/>
            <a:ext cx="4334217" cy="27421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78F83-4A5B-4F6A-B5DE-3062481B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CF75D-9D5B-45E4-BE43-00D87B49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C73F9-C7EB-47F7-9DE0-C64847848293}"/>
              </a:ext>
            </a:extLst>
          </p:cNvPr>
          <p:cNvSpPr txBox="1"/>
          <p:nvPr/>
        </p:nvSpPr>
        <p:spPr>
          <a:xfrm>
            <a:off x="1097280" y="1962271"/>
            <a:ext cx="102636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Online shopping.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expect to get to the appropriate products to their queries with a click of a mouse.</a:t>
            </a:r>
            <a:endParaRPr lang="en-US" dirty="0">
              <a:solidFill>
                <a:srgbClr val="404040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are not always accurate.</a:t>
            </a:r>
            <a:endParaRPr lang="en-US" dirty="0">
              <a:cs typeface="Calibri" panose="020F0502020204030204"/>
            </a:endParaRPr>
          </a:p>
          <a:p>
            <a:pPr>
              <a:buChar char="•"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F50512-BB46-48A5-A382-1674095124DE}"/>
              </a:ext>
            </a:extLst>
          </p:cNvPr>
          <p:cNvCxnSpPr>
            <a:cxnSpLocks/>
          </p:cNvCxnSpPr>
          <p:nvPr/>
        </p:nvCxnSpPr>
        <p:spPr>
          <a:xfrm flipV="1">
            <a:off x="4460608" y="3643312"/>
            <a:ext cx="1134904" cy="108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2F73FA-6239-417B-8A28-75FFED41B2DA}"/>
              </a:ext>
            </a:extLst>
          </p:cNvPr>
          <p:cNvGrpSpPr/>
          <p:nvPr/>
        </p:nvGrpSpPr>
        <p:grpSpPr>
          <a:xfrm>
            <a:off x="2260192" y="3661884"/>
            <a:ext cx="1944033" cy="2493802"/>
            <a:chOff x="3491567" y="3706000"/>
            <a:chExt cx="1944033" cy="2493802"/>
          </a:xfrm>
        </p:grpSpPr>
        <p:pic>
          <p:nvPicPr>
            <p:cNvPr id="28" name="Picture 27" descr="A picture containing text, vector graphics&#10;&#10;Description automatically generated">
              <a:extLst>
                <a:ext uri="{FF2B5EF4-FFF2-40B4-BE49-F238E27FC236}">
                  <a16:creationId xmlns:a16="http://schemas.microsoft.com/office/drawing/2014/main" id="{2324B174-9C91-4B8B-B0C0-134BB3641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567" y="3706000"/>
              <a:ext cx="1944033" cy="215524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5BF4C0-1871-4B32-A94F-7C7525DB5DD2}"/>
                </a:ext>
              </a:extLst>
            </p:cNvPr>
            <p:cNvSpPr txBox="1"/>
            <p:nvPr/>
          </p:nvSpPr>
          <p:spPr>
            <a:xfrm>
              <a:off x="3532249" y="5861248"/>
              <a:ext cx="1862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Non-native Speaker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E5E13D-CFDA-41EA-8917-64C685C28D18}"/>
              </a:ext>
            </a:extLst>
          </p:cNvPr>
          <p:cNvGrpSpPr/>
          <p:nvPr/>
        </p:nvGrpSpPr>
        <p:grpSpPr>
          <a:xfrm>
            <a:off x="98977" y="2897580"/>
            <a:ext cx="1854200" cy="1181692"/>
            <a:chOff x="1236133" y="3133417"/>
            <a:chExt cx="1854200" cy="1181692"/>
          </a:xfrm>
        </p:grpSpPr>
        <p:sp>
          <p:nvSpPr>
            <p:cNvPr id="31" name="Thought Bubble: Cloud 30">
              <a:extLst>
                <a:ext uri="{FF2B5EF4-FFF2-40B4-BE49-F238E27FC236}">
                  <a16:creationId xmlns:a16="http://schemas.microsoft.com/office/drawing/2014/main" id="{366AAF21-5C68-43A4-805A-6E7A2E6738C7}"/>
                </a:ext>
              </a:extLst>
            </p:cNvPr>
            <p:cNvSpPr/>
            <p:nvPr/>
          </p:nvSpPr>
          <p:spPr>
            <a:xfrm flipH="1">
              <a:off x="1236133" y="3152001"/>
              <a:ext cx="1854200" cy="1163108"/>
            </a:xfrm>
            <a:prstGeom prst="cloudCallout">
              <a:avLst>
                <a:gd name="adj1" fmla="val -75219"/>
                <a:gd name="adj2" fmla="val 375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8FA02A9-C677-4860-A494-E5558808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703" b="93694" l="1902" r="93661">
                          <a14:foregroundMark x1="35975" y1="30811" x2="3962" y2="28288"/>
                          <a14:foregroundMark x1="3962" y1="28288" x2="32805" y2="44505"/>
                          <a14:foregroundMark x1="32805" y1="44505" x2="36450" y2="48649"/>
                          <a14:foregroundMark x1="78922" y1="77838" x2="61331" y2="43423"/>
                          <a14:foregroundMark x1="61331" y1="43423" x2="19968" y2="2703"/>
                          <a14:foregroundMark x1="34390" y1="23243" x2="86212" y2="93694"/>
                          <a14:foregroundMark x1="93185" y1="88649" x2="60697" y2="50450"/>
                          <a14:foregroundMark x1="60697" y1="50450" x2="28051" y2="38559"/>
                          <a14:foregroundMark x1="28051" y1="38559" x2="7765" y2="23063"/>
                          <a14:foregroundMark x1="32488" y1="18739" x2="57845" y2="43604"/>
                          <a14:foregroundMark x1="25357" y1="14234" x2="32488" y2="27387"/>
                          <a14:foregroundMark x1="22662" y1="15676" x2="58320" y2="37117"/>
                          <a14:foregroundMark x1="58320" y1="37117" x2="93819" y2="84144"/>
                          <a14:foregroundMark x1="81300" y1="76757" x2="8241" y2="30631"/>
                          <a14:foregroundMark x1="8241" y1="30631" x2="47861" y2="48468"/>
                          <a14:foregroundMark x1="47861" y1="48468" x2="3803" y2="17477"/>
                          <a14:foregroundMark x1="93185" y1="86847" x2="56894" y2="40000"/>
                          <a14:foregroundMark x1="17591" y1="3784" x2="18225" y2="16396"/>
                          <a14:foregroundMark x1="1902" y1="19820" x2="63867" y2="60721"/>
                          <a14:foregroundMark x1="63867" y1="60721" x2="64025" y2="6090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201830">
              <a:off x="1583515" y="3133417"/>
              <a:ext cx="1159436" cy="1019789"/>
            </a:xfrm>
            <a:prstGeom prst="rect">
              <a:avLst/>
            </a:prstGeom>
          </p:spPr>
        </p:pic>
      </p:grp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E06B7EDA-FD51-4668-BD81-6424DDCE4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57" y="2890764"/>
            <a:ext cx="698650" cy="69865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BBF43B-B595-4C5F-B518-36C5FD24EDD0}"/>
              </a:ext>
            </a:extLst>
          </p:cNvPr>
          <p:cNvCxnSpPr>
            <a:cxnSpLocks/>
          </p:cNvCxnSpPr>
          <p:nvPr/>
        </p:nvCxnSpPr>
        <p:spPr>
          <a:xfrm flipH="1">
            <a:off x="4511239" y="3705597"/>
            <a:ext cx="1220693" cy="120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DE431A-60D7-4ACB-B5F6-1CD6BFC07BF7}"/>
              </a:ext>
            </a:extLst>
          </p:cNvPr>
          <p:cNvCxnSpPr>
            <a:cxnSpLocks/>
          </p:cNvCxnSpPr>
          <p:nvPr/>
        </p:nvCxnSpPr>
        <p:spPr>
          <a:xfrm flipH="1" flipV="1">
            <a:off x="6229103" y="3643312"/>
            <a:ext cx="1048175" cy="82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6D3D16-07BD-4256-B504-2518B3DF5539}"/>
              </a:ext>
            </a:extLst>
          </p:cNvPr>
          <p:cNvSpPr txBox="1"/>
          <p:nvPr/>
        </p:nvSpPr>
        <p:spPr>
          <a:xfrm rot="18989225">
            <a:off x="3813266" y="3846867"/>
            <a:ext cx="225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“Girl hair straight buy”</a:t>
            </a:r>
          </a:p>
        </p:txBody>
      </p:sp>
    </p:spTree>
    <p:extLst>
      <p:ext uri="{BB962C8B-B14F-4D97-AF65-F5344CB8AC3E}">
        <p14:creationId xmlns:p14="http://schemas.microsoft.com/office/powerpoint/2010/main" val="19568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FD680-D24B-4525-9606-8C92BA2660F2}"/>
              </a:ext>
            </a:extLst>
          </p:cNvPr>
          <p:cNvSpPr txBox="1"/>
          <p:nvPr/>
        </p:nvSpPr>
        <p:spPr>
          <a:xfrm>
            <a:off x="1227667" y="1913467"/>
            <a:ext cx="9928013" cy="196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words count between search-term &amp; description\title\color…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words ratio.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Search-term exact match (existence) in description or product title.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3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 Of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FD680-D24B-4525-9606-8C92BA2660F2}"/>
              </a:ext>
            </a:extLst>
          </p:cNvPr>
          <p:cNvSpPr txBox="1"/>
          <p:nvPr/>
        </p:nvSpPr>
        <p:spPr>
          <a:xfrm>
            <a:off x="1227667" y="1913467"/>
            <a:ext cx="9928013" cy="196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a vocabulary and weight words based on frequency.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Catches highly indicative words.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 sentences as histograms.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B4CF3-42B5-4575-9A1D-DC975154D535}"/>
              </a:ext>
            </a:extLst>
          </p:cNvPr>
          <p:cNvSpPr>
            <a:spLocks/>
          </p:cNvSpPr>
          <p:nvPr/>
        </p:nvSpPr>
        <p:spPr>
          <a:xfrm>
            <a:off x="9390381" y="3535056"/>
            <a:ext cx="1718733" cy="2334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6F625-E962-473E-A469-33A119900D57}"/>
              </a:ext>
            </a:extLst>
          </p:cNvPr>
          <p:cNvSpPr txBox="1">
            <a:spLocks/>
          </p:cNvSpPr>
          <p:nvPr/>
        </p:nvSpPr>
        <p:spPr>
          <a:xfrm>
            <a:off x="9343813" y="2888725"/>
            <a:ext cx="181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Disaster Indicative Words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876B2-817C-4534-99BD-29A23D074243}"/>
              </a:ext>
            </a:extLst>
          </p:cNvPr>
          <p:cNvSpPr>
            <a:spLocks/>
          </p:cNvSpPr>
          <p:nvPr/>
        </p:nvSpPr>
        <p:spPr>
          <a:xfrm>
            <a:off x="9390381" y="3794856"/>
            <a:ext cx="1545168" cy="2201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6E8646-DCE3-41D6-8927-0D34B6D2EC40}"/>
              </a:ext>
            </a:extLst>
          </p:cNvPr>
          <p:cNvSpPr>
            <a:spLocks/>
          </p:cNvSpPr>
          <p:nvPr/>
        </p:nvSpPr>
        <p:spPr>
          <a:xfrm>
            <a:off x="9390381" y="4227756"/>
            <a:ext cx="1375834" cy="2201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52998-D857-4F0D-8F8B-146D6048471E}"/>
              </a:ext>
            </a:extLst>
          </p:cNvPr>
          <p:cNvSpPr>
            <a:spLocks/>
          </p:cNvSpPr>
          <p:nvPr/>
        </p:nvSpPr>
        <p:spPr>
          <a:xfrm>
            <a:off x="9390381" y="4660656"/>
            <a:ext cx="1248834" cy="2201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CDF59-8CAB-43CA-A54E-88EE01C34E93}"/>
              </a:ext>
            </a:extLst>
          </p:cNvPr>
          <p:cNvSpPr>
            <a:spLocks/>
          </p:cNvSpPr>
          <p:nvPr/>
        </p:nvSpPr>
        <p:spPr>
          <a:xfrm>
            <a:off x="9390381" y="5093556"/>
            <a:ext cx="1045632" cy="2201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A1EF8-C8C6-416A-A61E-552271CEB794}"/>
              </a:ext>
            </a:extLst>
          </p:cNvPr>
          <p:cNvSpPr txBox="1">
            <a:spLocks/>
          </p:cNvSpPr>
          <p:nvPr/>
        </p:nvSpPr>
        <p:spPr>
          <a:xfrm>
            <a:off x="8344749" y="3725790"/>
            <a:ext cx="104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Hiroshima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1706A-9039-4641-8353-5DBE7AB56E13}"/>
              </a:ext>
            </a:extLst>
          </p:cNvPr>
          <p:cNvSpPr txBox="1">
            <a:spLocks/>
          </p:cNvSpPr>
          <p:nvPr/>
        </p:nvSpPr>
        <p:spPr>
          <a:xfrm>
            <a:off x="8344749" y="4167823"/>
            <a:ext cx="1045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600"/>
            </a:lvl1pPr>
          </a:lstStyle>
          <a:p>
            <a:r>
              <a:rPr lang="en-US" dirty="0"/>
              <a:t>Massacre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984CB-D372-4F88-A700-B582947CEE4A}"/>
              </a:ext>
            </a:extLst>
          </p:cNvPr>
          <p:cNvSpPr txBox="1">
            <a:spLocks/>
          </p:cNvSpPr>
          <p:nvPr/>
        </p:nvSpPr>
        <p:spPr>
          <a:xfrm>
            <a:off x="8344749" y="4601445"/>
            <a:ext cx="104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600"/>
            </a:lvl1pPr>
          </a:lstStyle>
          <a:p>
            <a:r>
              <a:rPr lang="en-US" dirty="0"/>
              <a:t>Bomb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3C5D3-19E4-42AE-AB08-DFC0FC02E96B}"/>
              </a:ext>
            </a:extLst>
          </p:cNvPr>
          <p:cNvSpPr txBox="1">
            <a:spLocks/>
          </p:cNvSpPr>
          <p:nvPr/>
        </p:nvSpPr>
        <p:spPr>
          <a:xfrm>
            <a:off x="8344749" y="5034345"/>
            <a:ext cx="104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Fire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2D0CC9-AFAA-49E6-AF6C-55307A51B8E3}"/>
              </a:ext>
            </a:extLst>
          </p:cNvPr>
          <p:cNvSpPr>
            <a:spLocks/>
          </p:cNvSpPr>
          <p:nvPr/>
        </p:nvSpPr>
        <p:spPr>
          <a:xfrm>
            <a:off x="9390381" y="5486940"/>
            <a:ext cx="952501" cy="2201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AE614-0A3F-47AD-95B8-8CB387429541}"/>
              </a:ext>
            </a:extLst>
          </p:cNvPr>
          <p:cNvSpPr txBox="1"/>
          <p:nvPr/>
        </p:nvSpPr>
        <p:spPr>
          <a:xfrm>
            <a:off x="2153497" y="3794856"/>
            <a:ext cx="480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Hiroshima was attacked by an atomic bomb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5A360E23-275E-4A37-A7E6-43E69C40F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00006"/>
              </p:ext>
            </p:extLst>
          </p:nvPr>
        </p:nvGraphicFramePr>
        <p:xfrm>
          <a:off x="1973577" y="4227756"/>
          <a:ext cx="4809068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1328580442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65065851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4082708597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48610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Hiroshima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Massacre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2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3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933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 Of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FD680-D24B-4525-9606-8C92BA2660F2}"/>
              </a:ext>
            </a:extLst>
          </p:cNvPr>
          <p:cNvSpPr txBox="1"/>
          <p:nvPr/>
        </p:nvSpPr>
        <p:spPr>
          <a:xfrm>
            <a:off x="1227667" y="1913467"/>
            <a:ext cx="10274522" cy="4993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Cross-Product vocabulary in our problem is meaningless.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(not like “Disaster Tweets” problem)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product has its own highly indicative words.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approach: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product, we built a vocabulary from train search-terms with relevance higher than 2.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 based on search-term similarity to the specific product’s vocabulary.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BC99B7D1-5649-418F-AA7B-379628AD17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62097081"/>
                  </p:ext>
                </p:extLst>
              </p:nvPr>
            </p:nvGraphicFramePr>
            <p:xfrm>
              <a:off x="4292203" y="3386889"/>
              <a:ext cx="3607594" cy="19491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BC99B7D1-5649-418F-AA7B-379628AD17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2203" y="3386889"/>
                <a:ext cx="3607594" cy="1949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54CBDB-802D-4A7E-998B-FB9F6BF9164A}"/>
                  </a:ext>
                </a:extLst>
              </p14:cNvPr>
              <p14:cNvContentPartPr/>
              <p14:nvPr/>
            </p14:nvContentPartPr>
            <p14:xfrm>
              <a:off x="7288816" y="5196551"/>
              <a:ext cx="244440" cy="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54CBDB-802D-4A7E-998B-FB9F6BF916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5176" y="5088551"/>
                <a:ext cx="35208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52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 Of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0A2F0-FB08-4CD1-8C4C-118BD6811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2034000"/>
            <a:ext cx="7287642" cy="14480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0699E9-DFC9-4EAE-B1A0-1E517DA858E4}"/>
                  </a:ext>
                </a:extLst>
              </p14:cNvPr>
              <p14:cNvContentPartPr/>
              <p14:nvPr/>
            </p14:nvContentPartPr>
            <p14:xfrm>
              <a:off x="7775373" y="2597711"/>
              <a:ext cx="446760" cy="27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0699E9-DFC9-4EAE-B1A0-1E517DA85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1373" y="2491132"/>
                <a:ext cx="554400" cy="23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7EB41-F4C9-431F-8327-1A4D001F1B8B}"/>
                  </a:ext>
                </a:extLst>
              </p14:cNvPr>
              <p14:cNvContentPartPr/>
              <p14:nvPr/>
            </p14:nvContentPartPr>
            <p14:xfrm>
              <a:off x="7216293" y="3104591"/>
              <a:ext cx="458640" cy="6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7EB41-F4C9-431F-8327-1A4D001F1B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62293" y="2996591"/>
                <a:ext cx="566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E091D25-B7B2-4D63-A48A-8AE8DE8424E0}"/>
                  </a:ext>
                </a:extLst>
              </p14:cNvPr>
              <p14:cNvContentPartPr/>
              <p14:nvPr/>
            </p14:nvContentPartPr>
            <p14:xfrm>
              <a:off x="7939893" y="3347951"/>
              <a:ext cx="460080" cy="6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E091D25-B7B2-4D63-A48A-8AE8DE8424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85935" y="3239951"/>
                <a:ext cx="567636" cy="222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B4E6726-C914-4823-B9DF-3FF6F2131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9126"/>
              </p:ext>
            </p:extLst>
          </p:nvPr>
        </p:nvGraphicFramePr>
        <p:xfrm>
          <a:off x="7657606" y="4239193"/>
          <a:ext cx="801650" cy="188752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1650">
                  <a:extLst>
                    <a:ext uri="{9D8B030D-6E8A-4147-A177-3AD203B41FA5}">
                      <a16:colId xmlns:a16="http://schemas.microsoft.com/office/drawing/2014/main" val="4151762716"/>
                    </a:ext>
                  </a:extLst>
                </a:gridCol>
              </a:tblGrid>
              <a:tr h="53561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Bag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87185"/>
                  </a:ext>
                </a:extLst>
              </a:tr>
              <a:tr h="2871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Privacy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32132"/>
                  </a:ext>
                </a:extLst>
              </a:tr>
              <a:tr h="29931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Lattice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21774"/>
                  </a:ext>
                </a:extLst>
              </a:tr>
              <a:tr h="281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22883"/>
                  </a:ext>
                </a:extLst>
              </a:tr>
              <a:tr h="39400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2522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8F36B33-C304-4A47-BA54-33F36A0D0A94}"/>
              </a:ext>
            </a:extLst>
          </p:cNvPr>
          <p:cNvSpPr txBox="1"/>
          <p:nvPr/>
        </p:nvSpPr>
        <p:spPr>
          <a:xfrm>
            <a:off x="9907894" y="5972834"/>
            <a:ext cx="124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From Dataset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33E608B-0430-44A5-97E4-CB78859C3D73}"/>
              </a:ext>
            </a:extLst>
          </p:cNvPr>
          <p:cNvSpPr/>
          <p:nvPr/>
        </p:nvSpPr>
        <p:spPr>
          <a:xfrm>
            <a:off x="7893911" y="3585411"/>
            <a:ext cx="272744" cy="55063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AC898-49D9-4E41-A04A-E484B504DBCA}"/>
              </a:ext>
            </a:extLst>
          </p:cNvPr>
          <p:cNvSpPr txBox="1"/>
          <p:nvPr/>
        </p:nvSpPr>
        <p:spPr>
          <a:xfrm>
            <a:off x="10532071" y="2581371"/>
            <a:ext cx="103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Highly indicative!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D423E5-5CD7-41C6-ACCB-A1483083933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8222133" y="2728110"/>
            <a:ext cx="2309938" cy="11487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17FFC3-ABA4-4590-82F9-9BDFDA1BBEA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674933" y="2842981"/>
            <a:ext cx="2857138" cy="20514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75174E-6919-4F0B-860C-E6D4C52F9CA9}"/>
              </a:ext>
            </a:extLst>
          </p:cNvPr>
          <p:cNvCxnSpPr>
            <a:stCxn id="3" idx="1"/>
          </p:cNvCxnSpPr>
          <p:nvPr/>
        </p:nvCxnSpPr>
        <p:spPr>
          <a:xfrm flipH="1">
            <a:off x="8458200" y="2842981"/>
            <a:ext cx="2073871" cy="50497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Reed Privacy Fence | Backyard fences, Easy fence, Outdoor privacy">
            <a:extLst>
              <a:ext uri="{FF2B5EF4-FFF2-40B4-BE49-F238E27FC236}">
                <a16:creationId xmlns:a16="http://schemas.microsoft.com/office/drawing/2014/main" id="{B7CEFC5B-D6BB-4C46-B45C-AA95F5E8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940" y="3663038"/>
            <a:ext cx="1730513" cy="205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9669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Bag Of Words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TF*IDF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FD680-D24B-4525-9606-8C92BA2660F2}"/>
              </a:ext>
            </a:extLst>
          </p:cNvPr>
          <p:cNvSpPr txBox="1"/>
          <p:nvPr/>
        </p:nvSpPr>
        <p:spPr>
          <a:xfrm>
            <a:off x="1227667" y="1930400"/>
            <a:ext cx="9928013" cy="196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Treating all words equally.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Some words are very frequent in the dataset but meaningless.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“Weight”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“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Merriweather"/>
              </a:rPr>
              <a:t>lbs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8184F-90E4-429D-85D7-AB95252CF917}"/>
              </a:ext>
            </a:extLst>
          </p:cNvPr>
          <p:cNvSpPr txBox="1"/>
          <p:nvPr/>
        </p:nvSpPr>
        <p:spPr>
          <a:xfrm>
            <a:off x="1227667" y="3874004"/>
            <a:ext cx="9928013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     </a:t>
            </a:r>
            <a:r>
              <a:rPr lang="en-US" sz="2400" b="1" i="0" u="sng" dirty="0">
                <a:solidFill>
                  <a:srgbClr val="212121"/>
                </a:solidFill>
                <a:effectLst/>
                <a:latin typeface="Merriweather"/>
              </a:rPr>
              <a:t>TF*IDF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Helps our model focus more on meaningful words.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Merriweather"/>
              </a:rPr>
              <a:t>↓</a:t>
            </a:r>
            <a:r>
              <a:rPr lang="en-US" sz="2400" dirty="0">
                <a:solidFill>
                  <a:srgbClr val="212121"/>
                </a:solidFill>
                <a:latin typeface="Merriweather"/>
              </a:rPr>
              <a:t> Weighs down the effect of </a:t>
            </a:r>
            <a:r>
              <a:rPr lang="en-US" sz="2400" dirty="0">
                <a:solidFill>
                  <a:srgbClr val="FF0000"/>
                </a:solidFill>
                <a:latin typeface="Merriweather"/>
              </a:rPr>
              <a:t>too</a:t>
            </a:r>
            <a:r>
              <a:rPr lang="en-US" sz="2400" dirty="0">
                <a:solidFill>
                  <a:srgbClr val="212121"/>
                </a:solidFill>
                <a:latin typeface="Merriweather"/>
              </a:rPr>
              <a:t> frequent word (in the Dataset).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Rare words may be very meaningful for a specific product. 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Merriweather"/>
              </a:rPr>
              <a:t>↑</a:t>
            </a:r>
            <a:r>
              <a:rPr lang="en-US" sz="2400" dirty="0">
                <a:solidFill>
                  <a:srgbClr val="212121"/>
                </a:solidFill>
                <a:latin typeface="Merriweather"/>
              </a:rPr>
              <a:t> Weighs up the effect of </a:t>
            </a:r>
            <a:r>
              <a:rPr lang="en-US" sz="2400" dirty="0">
                <a:solidFill>
                  <a:srgbClr val="00B050"/>
                </a:solidFill>
                <a:latin typeface="Merriweather"/>
              </a:rPr>
              <a:t>less</a:t>
            </a:r>
            <a:r>
              <a:rPr lang="en-US" sz="2400" dirty="0">
                <a:solidFill>
                  <a:srgbClr val="212121"/>
                </a:solidFill>
                <a:latin typeface="Merriweather"/>
              </a:rPr>
              <a:t> frequent words (in the Dataset).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4BF667-9732-42F4-91DD-B2473D733ADC}"/>
              </a:ext>
            </a:extLst>
          </p:cNvPr>
          <p:cNvSpPr txBox="1">
            <a:spLocks/>
          </p:cNvSpPr>
          <p:nvPr/>
        </p:nvSpPr>
        <p:spPr>
          <a:xfrm>
            <a:off x="6191673" y="917005"/>
            <a:ext cx="3149600" cy="8600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ym typeface="Wingdings" panose="05000000000000000000" pitchFamily="2" charset="2"/>
              </a:rPr>
              <a:t> TF*IDF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TF*IDF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6E5F3B-1022-4905-AFE7-568CEAA2146E}"/>
                  </a:ext>
                </a:extLst>
              </p:cNvPr>
              <p:cNvSpPr txBox="1"/>
              <p:nvPr/>
            </p:nvSpPr>
            <p:spPr>
              <a:xfrm>
                <a:off x="1227667" y="1913467"/>
                <a:ext cx="9928013" cy="4233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212121"/>
                    </a:solidFill>
                    <a:latin typeface="Merriweather"/>
                  </a:rPr>
                  <a:t>Term Frequency (TF):  </a:t>
                </a:r>
                <a:br>
                  <a:rPr lang="en-US" sz="2400" b="0" i="0" dirty="0">
                    <a:solidFill>
                      <a:srgbClr val="212121"/>
                    </a:solidFill>
                    <a:effectLst/>
                    <a:latin typeface="Merriweather"/>
                  </a:rPr>
                </a:br>
                <a:r>
                  <a:rPr lang="en-US" sz="2400" b="0" i="0" dirty="0">
                    <a:solidFill>
                      <a:srgbClr val="212121"/>
                    </a:solidFill>
                    <a:effectLst/>
                    <a:latin typeface="Merriweather"/>
                  </a:rPr>
                  <a:t>   Normalized term occurrences in a sentence.</a:t>
                </a:r>
                <a:br>
                  <a:rPr lang="en-US" sz="2400" b="0" i="0" dirty="0">
                    <a:solidFill>
                      <a:srgbClr val="212121"/>
                    </a:solidFill>
                    <a:effectLst/>
                    <a:latin typeface="Merriweather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b="0" i="1" smtClean="0"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𝑜𝑐𝑐𝑢𝑟𝑒𝑒𝑛𝑐𝑒𝑠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sz="2400" b="0" i="1" smtClean="0"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𝑠𝑒𝑛𝑡𝑒𝑛𝑐𝑒</m:t>
                        </m:r>
                        <m:r>
                          <a:rPr lang="en-US" sz="2400" b="0" i="1" smtClean="0"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="0" i="0" dirty="0">
                  <a:solidFill>
                    <a:srgbClr val="212121"/>
                  </a:solidFill>
                  <a:effectLst/>
                  <a:latin typeface="Merriweather"/>
                </a:endParaRPr>
              </a:p>
              <a:p>
                <a:pPr marL="342900" indent="-3429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sz="2400" b="0" i="0" dirty="0">
                  <a:solidFill>
                    <a:srgbClr val="212121"/>
                  </a:solidFill>
                  <a:effectLst/>
                  <a:latin typeface="Merriweather"/>
                </a:endParaRPr>
              </a:p>
              <a:p>
                <a:pPr marL="342900" indent="-3429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212121"/>
                    </a:solidFill>
                    <a:latin typeface="Merriweather"/>
                  </a:rPr>
                  <a:t>Inverse Document Frequency (IDF):</a:t>
                </a:r>
                <a:br>
                  <a:rPr lang="en-US" sz="2400" b="0" i="0" dirty="0">
                    <a:solidFill>
                      <a:srgbClr val="212121"/>
                    </a:solidFill>
                    <a:effectLst/>
                    <a:latin typeface="Merriweather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𝑠𝑒𝑛𝑡𝑒𝑛𝑐𝑒𝑠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𝑠𝑒𝑛𝑡𝑒𝑛𝑐𝑒𝑠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𝑐𝑜𝑛𝑡𝑎𝑖𝑛𝑖𝑛𝑔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2400" b="0" i="1" smtClean="0"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d>
                  </m:oMath>
                </a14:m>
                <a:endParaRPr lang="en-US" sz="2400" b="0" i="1" dirty="0">
                  <a:solidFill>
                    <a:srgbClr val="212121"/>
                  </a:solidFill>
                  <a:effectLst/>
                  <a:latin typeface="Merriweather"/>
                </a:endParaRPr>
              </a:p>
              <a:p>
                <a:pPr marL="342900" indent="-3429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sz="2400" b="0" i="1" dirty="0">
                  <a:solidFill>
                    <a:srgbClr val="21212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342900" indent="-34290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sz="2400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rgbClr val="212121"/>
                  </a:solidFill>
                  <a:effectLst/>
                  <a:latin typeface="Merriweather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6E5F3B-1022-4905-AFE7-568CEAA21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67" y="1913467"/>
                <a:ext cx="9928013" cy="4233147"/>
              </a:xfrm>
              <a:prstGeom prst="rect">
                <a:avLst/>
              </a:prstGeom>
              <a:blipFill>
                <a:blip r:embed="rId2"/>
                <a:stretch>
                  <a:fillRect l="-798" t="-2017" b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101E7C-35CC-48F8-B571-106849676C27}"/>
              </a:ext>
            </a:extLst>
          </p:cNvPr>
          <p:cNvCxnSpPr/>
          <p:nvPr/>
        </p:nvCxnSpPr>
        <p:spPr>
          <a:xfrm flipV="1">
            <a:off x="7484534" y="2599267"/>
            <a:ext cx="0" cy="2624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748D00-FD53-4DFE-8D13-B4BD4A2264F7}"/>
              </a:ext>
            </a:extLst>
          </p:cNvPr>
          <p:cNvCxnSpPr>
            <a:cxnSpLocks/>
          </p:cNvCxnSpPr>
          <p:nvPr/>
        </p:nvCxnSpPr>
        <p:spPr>
          <a:xfrm flipV="1">
            <a:off x="7776672" y="2599267"/>
            <a:ext cx="0" cy="6434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0E9B29-4324-4B1E-ABFF-C2FF1BAA3C2A}"/>
              </a:ext>
            </a:extLst>
          </p:cNvPr>
          <p:cNvGrpSpPr/>
          <p:nvPr/>
        </p:nvGrpSpPr>
        <p:grpSpPr>
          <a:xfrm>
            <a:off x="9508067" y="4224867"/>
            <a:ext cx="388006" cy="761414"/>
            <a:chOff x="9508067" y="4224867"/>
            <a:chExt cx="388006" cy="76141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A3181DB-027C-4685-9D6B-3B5C51CB7AFF}"/>
                </a:ext>
              </a:extLst>
            </p:cNvPr>
            <p:cNvCxnSpPr>
              <a:cxnSpLocks/>
            </p:cNvCxnSpPr>
            <p:nvPr/>
          </p:nvCxnSpPr>
          <p:spPr>
            <a:xfrm>
              <a:off x="9508067" y="4718893"/>
              <a:ext cx="0" cy="26738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936A289-D2D0-4B6D-81D1-BB1C7B5DF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6073" y="4224867"/>
              <a:ext cx="0" cy="76141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FDF2DA-22DB-44F6-82EC-AE31B605A139}"/>
              </a:ext>
            </a:extLst>
          </p:cNvPr>
          <p:cNvGrpSpPr/>
          <p:nvPr/>
        </p:nvGrpSpPr>
        <p:grpSpPr>
          <a:xfrm>
            <a:off x="7222067" y="3880380"/>
            <a:ext cx="3350376" cy="1720432"/>
            <a:chOff x="7222067" y="3880380"/>
            <a:chExt cx="3350376" cy="17204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CA2011-66B5-4DCA-B187-CD77B3163551}"/>
                </a:ext>
              </a:extLst>
            </p:cNvPr>
            <p:cNvCxnSpPr/>
            <p:nvPr/>
          </p:nvCxnSpPr>
          <p:spPr>
            <a:xfrm>
              <a:off x="7222067" y="5096933"/>
              <a:ext cx="554605" cy="270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535345C-184E-432F-ACBA-6CCF348CCAFA}"/>
                    </a:ext>
                  </a:extLst>
                </p:cNvPr>
                <p:cNvSpPr txBox="1"/>
                <p:nvPr/>
              </p:nvSpPr>
              <p:spPr>
                <a:xfrm>
                  <a:off x="7776672" y="5200702"/>
                  <a:ext cx="17906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𝑆𝑒𝑛𝑡𝑒𝑛𝑐𝑒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535345C-184E-432F-ACBA-6CCF348CC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672" y="5200702"/>
                  <a:ext cx="1790661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4DED72C-CEAB-48E3-90D1-81A566DA8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8913" y="4166998"/>
              <a:ext cx="457200" cy="3131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CC2B0A-4129-4D9A-9B17-337720B55EE5}"/>
                    </a:ext>
                  </a:extLst>
                </p:cNvPr>
                <p:cNvSpPr txBox="1"/>
                <p:nvPr/>
              </p:nvSpPr>
              <p:spPr>
                <a:xfrm>
                  <a:off x="10199910" y="3880380"/>
                  <a:ext cx="3725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CC2B0A-4129-4D9A-9B17-337720B55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910" y="3880380"/>
                  <a:ext cx="372533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531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TF*IDF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DC876-B117-42AE-A393-CC7C93EB5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5"/>
          <a:stretch/>
        </p:blipFill>
        <p:spPr>
          <a:xfrm>
            <a:off x="2567258" y="2321860"/>
            <a:ext cx="7057483" cy="1435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34683B-B0E0-4F4E-BCED-D4471E0173EB}"/>
                  </a:ext>
                </a:extLst>
              </p:cNvPr>
              <p:cNvSpPr txBox="1"/>
              <p:nvPr/>
            </p:nvSpPr>
            <p:spPr>
              <a:xfrm>
                <a:off x="1755722" y="4341617"/>
                <a:ext cx="87415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212121"/>
                    </a:solidFill>
                    <a:latin typeface="Merriweather"/>
                  </a:rPr>
                  <a:t>“Florentine” appeared </a:t>
                </a:r>
                <a:r>
                  <a:rPr lang="en-US" sz="1800" dirty="0">
                    <a:solidFill>
                      <a:srgbClr val="FF0000"/>
                    </a:solidFill>
                    <a:latin typeface="Merriweather"/>
                  </a:rPr>
                  <a:t>only in 3</a:t>
                </a:r>
                <a:r>
                  <a:rPr lang="en-US" sz="1800" dirty="0">
                    <a:solidFill>
                      <a:srgbClr val="212121"/>
                    </a:solidFill>
                    <a:latin typeface="Merriweather"/>
                  </a:rPr>
                  <a:t> products out of 224k products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     High IDF Score </a:t>
                </a:r>
                <a:r>
                  <a:rPr lang="en-US" dirty="0">
                    <a:solidFill>
                      <a:srgbClr val="00B050"/>
                    </a:solidFill>
                    <a:latin typeface="Merriweather"/>
                  </a:rPr>
                  <a:t>↑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34683B-B0E0-4F4E-BCED-D4471E017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22" y="4341617"/>
                <a:ext cx="8741515" cy="369332"/>
              </a:xfrm>
              <a:prstGeom prst="rect">
                <a:avLst/>
              </a:prstGeom>
              <a:blipFill>
                <a:blip r:embed="rId4"/>
                <a:stretch>
                  <a:fillRect l="-55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47B0F0-72F4-4350-921B-EB254E3BA5C2}"/>
              </a:ext>
            </a:extLst>
          </p:cNvPr>
          <p:cNvSpPr txBox="1"/>
          <p:nvPr/>
        </p:nvSpPr>
        <p:spPr>
          <a:xfrm>
            <a:off x="10202667" y="6049923"/>
            <a:ext cx="124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From Dataset</a:t>
            </a:r>
          </a:p>
        </p:txBody>
      </p:sp>
    </p:spTree>
    <p:extLst>
      <p:ext uri="{BB962C8B-B14F-4D97-AF65-F5344CB8AC3E}">
        <p14:creationId xmlns:p14="http://schemas.microsoft.com/office/powerpoint/2010/main" val="312128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TF*IDF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5F3B-1022-4905-AFE7-568CEAA2146E}"/>
              </a:ext>
            </a:extLst>
          </p:cNvPr>
          <p:cNvSpPr txBox="1"/>
          <p:nvPr/>
        </p:nvSpPr>
        <p:spPr>
          <a:xfrm>
            <a:off x="1227667" y="1913467"/>
            <a:ext cx="9928013" cy="280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Calculated the TF*IDF Cosine similarity of search-term and product info.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Calculated for: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Search-Term – Product Title.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Search-Term – Product Description.</a:t>
            </a:r>
            <a:br>
              <a:rPr lang="en-US" sz="2400" dirty="0">
                <a:solidFill>
                  <a:srgbClr val="212121"/>
                </a:solidFill>
                <a:latin typeface="Merriweather"/>
              </a:rPr>
            </a:br>
            <a:endParaRPr lang="en-US" sz="2400" b="0" i="0" dirty="0">
              <a:solidFill>
                <a:srgbClr val="212121"/>
              </a:solidFill>
              <a:effectLst/>
              <a:latin typeface="Merriweather"/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58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TF*IDF &amp; Bag Of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5F3B-1022-4905-AFE7-568CEAA2146E}"/>
              </a:ext>
            </a:extLst>
          </p:cNvPr>
          <p:cNvSpPr txBox="1"/>
          <p:nvPr/>
        </p:nvSpPr>
        <p:spPr>
          <a:xfrm>
            <a:off x="1227667" y="1913467"/>
            <a:ext cx="9928013" cy="280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In production</a:t>
            </a:r>
            <a:r>
              <a:rPr lang="en-US" sz="2400" dirty="0">
                <a:solidFill>
                  <a:srgbClr val="212121"/>
                </a:solidFill>
                <a:latin typeface="Merriweather"/>
              </a:rPr>
              <a:t>,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the model will encounter words that didn’t appear in the training set.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Can’t handle new words even if it has seen very similar words in training.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Cannot capture semantic relationship between words in sentences 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charter"/>
              </a:rPr>
              <a:t>(discrete).</a:t>
            </a:r>
            <a:endParaRPr lang="en-US" sz="2400" dirty="0">
              <a:solidFill>
                <a:srgbClr val="212121"/>
              </a:solidFill>
              <a:latin typeface="Merriweather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400" b="0" i="1" dirty="0">
              <a:solidFill>
                <a:srgbClr val="212121"/>
              </a:solidFill>
              <a:latin typeface="Cambria Math" panose="02040503050406030204" pitchFamily="18" charset="0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944A442D-8964-434B-AA64-892DC884B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44" y="4669645"/>
            <a:ext cx="774113" cy="790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8896CF-4498-479B-BC3C-8850A39D94C7}"/>
              </a:ext>
            </a:extLst>
          </p:cNvPr>
          <p:cNvSpPr txBox="1"/>
          <p:nvPr/>
        </p:nvSpPr>
        <p:spPr>
          <a:xfrm>
            <a:off x="3184481" y="5563545"/>
            <a:ext cx="175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Bag Of Words</a:t>
            </a:r>
            <a:br>
              <a:rPr lang="en-US" dirty="0"/>
            </a:br>
            <a:r>
              <a:rPr lang="en-US" dirty="0"/>
              <a:t>TF*IDF</a:t>
            </a:r>
          </a:p>
        </p:txBody>
      </p:sp>
      <p:pic>
        <p:nvPicPr>
          <p:cNvPr id="9" name="Picture 8" descr="A picture containing vector graphics, light&#10;&#10;Description automatically generated">
            <a:extLst>
              <a:ext uri="{FF2B5EF4-FFF2-40B4-BE49-F238E27FC236}">
                <a16:creationId xmlns:a16="http://schemas.microsoft.com/office/drawing/2014/main" id="{EFF81DC5-D582-4111-8C1F-5D09B2F9C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0" y="4328589"/>
            <a:ext cx="1043674" cy="1206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7FA4E5-D95F-4C6A-B9B2-5A64B0484F3E}"/>
              </a:ext>
            </a:extLst>
          </p:cNvPr>
          <p:cNvSpPr txBox="1"/>
          <p:nvPr/>
        </p:nvSpPr>
        <p:spPr>
          <a:xfrm>
            <a:off x="7234857" y="5544611"/>
            <a:ext cx="175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EA7744-3EE1-4F41-AA17-8AAAE094F7D9}"/>
                  </a:ext>
                </a:extLst>
              </p:cNvPr>
              <p:cNvSpPr txBox="1"/>
              <p:nvPr/>
            </p:nvSpPr>
            <p:spPr>
              <a:xfrm>
                <a:off x="4403558" y="4058966"/>
                <a:ext cx="30408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𝐹𝑟𝑖𝑑𝑔𝑒</m:t>
                      </m:r>
                      <m:r>
                        <a:rPr lang="en-US" sz="2000" b="0" i="1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i="1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𝑅𝑒𝑓𝑟𝑖𝑔𝑒𝑟𝑎𝑡𝑜𝑟</m:t>
                      </m:r>
                    </m:oMath>
                  </m:oMathPara>
                </a14:m>
                <a:endParaRPr lang="en-US" sz="2000" dirty="0">
                  <a:solidFill>
                    <a:srgbClr val="212121"/>
                  </a:solidFill>
                  <a:latin typeface="Merriweathe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EA7744-3EE1-4F41-AA17-8AAAE094F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58" y="4058966"/>
                <a:ext cx="3040822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31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Word2Vec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5F3B-1022-4905-AFE7-568CEAA2146E}"/>
              </a:ext>
            </a:extLst>
          </p:cNvPr>
          <p:cNvSpPr txBox="1"/>
          <p:nvPr/>
        </p:nvSpPr>
        <p:spPr>
          <a:xfrm>
            <a:off x="1227667" y="1913467"/>
            <a:ext cx="9928013" cy="196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Words that appear in the same contexts tend to have similar meanings.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We can learn words meaning by looking on the context they appear at.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D3284-E321-4639-8642-7C8B8744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744" y="2829936"/>
            <a:ext cx="7549857" cy="34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600D-AB17-4B7C-9E09-FD0D20CD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Project 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42F1-5428-49EB-874B-9F73FE44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 Build a Machine Learning system which: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Helps online shopping websites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Suggest the most appropriate products, based on customer search queries.</a:t>
            </a:r>
            <a:endParaRPr lang="he-IL" dirty="0">
              <a:cs typeface="Calibri" panose="020F0502020204030204"/>
            </a:endParaRP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Speed up getting to the product.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Suggests similar products.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 Use 3 main NLP approaches and analyze results: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TF*IDF.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Bag Of Words.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Word2Vec.</a:t>
            </a:r>
            <a:endParaRPr lang="en-US" dirty="0">
              <a:highlight>
                <a:srgbClr val="FFFF00"/>
              </a:highlight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 Personal: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Experience in NLP and Data Science.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My first opportunity to experience Machine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AA84-BA5D-49EF-A760-96CB6C3A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0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Word2Vec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57D5F-0ED2-4C66-86F2-AFF85A1D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60" y="1982590"/>
            <a:ext cx="10029923" cy="3138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E29779-FCD9-482E-8CE5-C66B4D606F5D}"/>
                  </a:ext>
                </a:extLst>
              </p14:cNvPr>
              <p14:cNvContentPartPr/>
              <p14:nvPr/>
            </p14:nvContentPartPr>
            <p14:xfrm>
              <a:off x="3010381" y="4404521"/>
              <a:ext cx="382320" cy="18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E29779-FCD9-482E-8CE5-C66B4D606F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6741" y="4296521"/>
                <a:ext cx="4899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3B7C0F-9B23-4297-AFA5-E983FB54F056}"/>
                  </a:ext>
                </a:extLst>
              </p14:cNvPr>
              <p14:cNvContentPartPr/>
              <p14:nvPr/>
            </p14:nvContentPartPr>
            <p14:xfrm>
              <a:off x="4460101" y="4738601"/>
              <a:ext cx="2797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3B7C0F-9B23-4297-AFA5-E983FB54F0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6461" y="4630961"/>
                <a:ext cx="387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EDF87B2-A7A8-4E35-9A92-66E043A65E82}"/>
                  </a:ext>
                </a:extLst>
              </p14:cNvPr>
              <p14:cNvContentPartPr/>
              <p14:nvPr/>
            </p14:nvContentPartPr>
            <p14:xfrm>
              <a:off x="3445261" y="2352521"/>
              <a:ext cx="471960" cy="54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EDF87B2-A7A8-4E35-9A92-66E043A65E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91621" y="2244521"/>
                <a:ext cx="57960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534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Word2Vec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5F3B-1022-4905-AFE7-568CEAA2146E}"/>
              </a:ext>
            </a:extLst>
          </p:cNvPr>
          <p:cNvSpPr txBox="1"/>
          <p:nvPr/>
        </p:nvSpPr>
        <p:spPr>
          <a:xfrm>
            <a:off x="1227667" y="1913467"/>
            <a:ext cx="9928013" cy="144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G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enerates a 300-dimension vector for each word in a vocabulary.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Vectors of words of similar meaning are closer to each other.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78826-DD2E-413E-8AEA-4B28B8B1E786}"/>
                  </a:ext>
                </a:extLst>
              </p:cNvPr>
              <p:cNvSpPr txBox="1"/>
              <p:nvPr/>
            </p:nvSpPr>
            <p:spPr>
              <a:xfrm>
                <a:off x="3364727" y="2893694"/>
                <a:ext cx="5462546" cy="930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𝐹𝑟𝑖𝑑𝑔𝑒</m:t>
                          </m:r>
                        </m:e>
                      </m:acc>
                      <m:r>
                        <a:rPr lang="en-US" i="1" dirty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𝑅𝑒𝑓𝑟𝑖𝑔𝑒𝑟𝑎𝑡𝑜𝑟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𝐾𝑖𝑛𝑔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𝑀𝑎𝑛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𝑊𝑜𝑚𝑎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𝑄𝑢𝑒𝑒𝑛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A78826-DD2E-413E-8AEA-4B28B8B1E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27" y="2893694"/>
                <a:ext cx="5462546" cy="930639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2BF35D-F8B8-4F15-BEDB-3A206CC0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032" y="3888432"/>
            <a:ext cx="7425936" cy="1389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832899-0114-48B0-B63D-10BB26C938C1}"/>
              </a:ext>
            </a:extLst>
          </p:cNvPr>
          <p:cNvSpPr txBox="1"/>
          <p:nvPr/>
        </p:nvSpPr>
        <p:spPr>
          <a:xfrm>
            <a:off x="9907894" y="5972834"/>
            <a:ext cx="124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From Dataset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4BC0BDA7-3059-4D80-B31E-C83E521BD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45" y="5450272"/>
            <a:ext cx="421842" cy="430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A9D592-4960-4294-8950-668C9AB3CFF9}"/>
              </a:ext>
            </a:extLst>
          </p:cNvPr>
          <p:cNvSpPr txBox="1"/>
          <p:nvPr/>
        </p:nvSpPr>
        <p:spPr>
          <a:xfrm>
            <a:off x="4968007" y="5851535"/>
            <a:ext cx="1179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Bag Of Words</a:t>
            </a:r>
            <a:br>
              <a:rPr lang="en-US" sz="1050" dirty="0"/>
            </a:br>
            <a:r>
              <a:rPr lang="en-US" sz="1050" dirty="0"/>
              <a:t>TF*IDF</a:t>
            </a:r>
          </a:p>
        </p:txBody>
      </p:sp>
      <p:pic>
        <p:nvPicPr>
          <p:cNvPr id="12" name="Picture 11" descr="A picture containing vector graphics, light&#10;&#10;Description automatically generated">
            <a:extLst>
              <a:ext uri="{FF2B5EF4-FFF2-40B4-BE49-F238E27FC236}">
                <a16:creationId xmlns:a16="http://schemas.microsoft.com/office/drawing/2014/main" id="{04511E2C-E0E4-410A-84DD-9C249F110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20" y="5342128"/>
            <a:ext cx="466160" cy="539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A2734-E680-4C0F-9E50-A6EAAAB3313A}"/>
              </a:ext>
            </a:extLst>
          </p:cNvPr>
          <p:cNvSpPr txBox="1"/>
          <p:nvPr/>
        </p:nvSpPr>
        <p:spPr>
          <a:xfrm>
            <a:off x="6126480" y="5834334"/>
            <a:ext cx="1179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18759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Word2Vec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88C621-D047-4EBB-81F3-AEA6FED590AD}"/>
              </a:ext>
            </a:extLst>
          </p:cNvPr>
          <p:cNvSpPr/>
          <p:nvPr/>
        </p:nvSpPr>
        <p:spPr>
          <a:xfrm>
            <a:off x="3581397" y="1968190"/>
            <a:ext cx="968298" cy="29216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Google News 300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845F2-A7FA-4189-8258-876364B6D276}"/>
              </a:ext>
            </a:extLst>
          </p:cNvPr>
          <p:cNvSpPr txBox="1"/>
          <p:nvPr/>
        </p:nvSpPr>
        <p:spPr>
          <a:xfrm>
            <a:off x="1844405" y="3127756"/>
            <a:ext cx="96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freezer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343EBC-F113-4AFE-8744-3D7B65753215}"/>
              </a:ext>
            </a:extLst>
          </p:cNvPr>
          <p:cNvCxnSpPr>
            <a:cxnSpLocks/>
          </p:cNvCxnSpPr>
          <p:nvPr/>
        </p:nvCxnSpPr>
        <p:spPr>
          <a:xfrm>
            <a:off x="2854709" y="3312412"/>
            <a:ext cx="2375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00565D0-8F4E-4D2E-8A01-EFDB79DA2C6B}"/>
              </a:ext>
            </a:extLst>
          </p:cNvPr>
          <p:cNvSpPr/>
          <p:nvPr/>
        </p:nvSpPr>
        <p:spPr>
          <a:xfrm>
            <a:off x="3980982" y="3256667"/>
            <a:ext cx="122659" cy="1226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F6B3E487-D213-4D68-AF7D-4AD346509B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71146"/>
                  </p:ext>
                </p:extLst>
              </p:nvPr>
            </p:nvGraphicFramePr>
            <p:xfrm>
              <a:off x="5318390" y="3126992"/>
              <a:ext cx="282571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5143">
                      <a:extLst>
                        <a:ext uri="{9D8B030D-6E8A-4147-A177-3AD203B41FA5}">
                          <a16:colId xmlns:a16="http://schemas.microsoft.com/office/drawing/2014/main" val="174171744"/>
                        </a:ext>
                      </a:extLst>
                    </a:gridCol>
                    <a:gridCol w="565143">
                      <a:extLst>
                        <a:ext uri="{9D8B030D-6E8A-4147-A177-3AD203B41FA5}">
                          <a16:colId xmlns:a16="http://schemas.microsoft.com/office/drawing/2014/main" val="578871868"/>
                        </a:ext>
                      </a:extLst>
                    </a:gridCol>
                    <a:gridCol w="565143">
                      <a:extLst>
                        <a:ext uri="{9D8B030D-6E8A-4147-A177-3AD203B41FA5}">
                          <a16:colId xmlns:a16="http://schemas.microsoft.com/office/drawing/2014/main" val="295703023"/>
                        </a:ext>
                      </a:extLst>
                    </a:gridCol>
                    <a:gridCol w="565143">
                      <a:extLst>
                        <a:ext uri="{9D8B030D-6E8A-4147-A177-3AD203B41FA5}">
                          <a16:colId xmlns:a16="http://schemas.microsoft.com/office/drawing/2014/main" val="1429887601"/>
                        </a:ext>
                      </a:extLst>
                    </a:gridCol>
                    <a:gridCol w="565143">
                      <a:extLst>
                        <a:ext uri="{9D8B030D-6E8A-4147-A177-3AD203B41FA5}">
                          <a16:colId xmlns:a16="http://schemas.microsoft.com/office/drawing/2014/main" val="3520563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solidFill>
                                      <a:schemeClr val="bg1"/>
                                    </a:solidFill>
                                    <a:latin typeface="+mn-lt"/>
                                  </a:rPr>
                                  <m:t>−1.52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2.51</a:t>
                          </a:r>
                        </a:p>
                      </a:txBody>
                      <a:tcPr>
                        <a:solidFill>
                          <a:srgbClr val="CC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. . .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2.25</a:t>
                          </a:r>
                        </a:p>
                      </a:txBody>
                      <a:tcPr>
                        <a:solidFill>
                          <a:srgbClr val="99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3.19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60436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F6B3E487-D213-4D68-AF7D-4AD346509B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71146"/>
                  </p:ext>
                </p:extLst>
              </p:nvPr>
            </p:nvGraphicFramePr>
            <p:xfrm>
              <a:off x="5318390" y="3126992"/>
              <a:ext cx="282571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5143">
                      <a:extLst>
                        <a:ext uri="{9D8B030D-6E8A-4147-A177-3AD203B41FA5}">
                          <a16:colId xmlns:a16="http://schemas.microsoft.com/office/drawing/2014/main" val="174171744"/>
                        </a:ext>
                      </a:extLst>
                    </a:gridCol>
                    <a:gridCol w="565143">
                      <a:extLst>
                        <a:ext uri="{9D8B030D-6E8A-4147-A177-3AD203B41FA5}">
                          <a16:colId xmlns:a16="http://schemas.microsoft.com/office/drawing/2014/main" val="578871868"/>
                        </a:ext>
                      </a:extLst>
                    </a:gridCol>
                    <a:gridCol w="565143">
                      <a:extLst>
                        <a:ext uri="{9D8B030D-6E8A-4147-A177-3AD203B41FA5}">
                          <a16:colId xmlns:a16="http://schemas.microsoft.com/office/drawing/2014/main" val="295703023"/>
                        </a:ext>
                      </a:extLst>
                    </a:gridCol>
                    <a:gridCol w="565143">
                      <a:extLst>
                        <a:ext uri="{9D8B030D-6E8A-4147-A177-3AD203B41FA5}">
                          <a16:colId xmlns:a16="http://schemas.microsoft.com/office/drawing/2014/main" val="1429887601"/>
                        </a:ext>
                      </a:extLst>
                    </a:gridCol>
                    <a:gridCol w="565143">
                      <a:extLst>
                        <a:ext uri="{9D8B030D-6E8A-4147-A177-3AD203B41FA5}">
                          <a16:colId xmlns:a16="http://schemas.microsoft.com/office/drawing/2014/main" val="3520563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3226" r="-404301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2.51</a:t>
                          </a:r>
                        </a:p>
                      </a:txBody>
                      <a:tcPr>
                        <a:solidFill>
                          <a:srgbClr val="CC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. . .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2.25</a:t>
                          </a:r>
                        </a:p>
                      </a:txBody>
                      <a:tcPr>
                        <a:solidFill>
                          <a:srgbClr val="99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3.19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60436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158392D-142A-471B-9E08-C20729CBB07D}"/>
              </a:ext>
            </a:extLst>
          </p:cNvPr>
          <p:cNvSpPr txBox="1"/>
          <p:nvPr/>
        </p:nvSpPr>
        <p:spPr>
          <a:xfrm>
            <a:off x="1483109" y="3797933"/>
            <a:ext cx="132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refrigerator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9F4064-6EB6-433A-A26F-F9EDE1D97F27}"/>
              </a:ext>
            </a:extLst>
          </p:cNvPr>
          <p:cNvCxnSpPr>
            <a:cxnSpLocks/>
          </p:cNvCxnSpPr>
          <p:nvPr/>
        </p:nvCxnSpPr>
        <p:spPr>
          <a:xfrm>
            <a:off x="2854709" y="3982599"/>
            <a:ext cx="2375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B4CBB83-0374-444E-B9A0-0ACC70E89BC6}"/>
              </a:ext>
            </a:extLst>
          </p:cNvPr>
          <p:cNvSpPr/>
          <p:nvPr/>
        </p:nvSpPr>
        <p:spPr>
          <a:xfrm>
            <a:off x="3980982" y="3926844"/>
            <a:ext cx="122659" cy="1226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17">
            <a:extLst>
              <a:ext uri="{FF2B5EF4-FFF2-40B4-BE49-F238E27FC236}">
                <a16:creationId xmlns:a16="http://schemas.microsoft.com/office/drawing/2014/main" id="{56D482EC-83FB-44DC-A875-9967DDB73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93069"/>
              </p:ext>
            </p:extLst>
          </p:nvPr>
        </p:nvGraphicFramePr>
        <p:xfrm>
          <a:off x="5318390" y="3797933"/>
          <a:ext cx="28257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43">
                  <a:extLst>
                    <a:ext uri="{9D8B030D-6E8A-4147-A177-3AD203B41FA5}">
                      <a16:colId xmlns:a16="http://schemas.microsoft.com/office/drawing/2014/main" val="174171744"/>
                    </a:ext>
                  </a:extLst>
                </a:gridCol>
                <a:gridCol w="565143">
                  <a:extLst>
                    <a:ext uri="{9D8B030D-6E8A-4147-A177-3AD203B41FA5}">
                      <a16:colId xmlns:a16="http://schemas.microsoft.com/office/drawing/2014/main" val="578871868"/>
                    </a:ext>
                  </a:extLst>
                </a:gridCol>
                <a:gridCol w="565143">
                  <a:extLst>
                    <a:ext uri="{9D8B030D-6E8A-4147-A177-3AD203B41FA5}">
                      <a16:colId xmlns:a16="http://schemas.microsoft.com/office/drawing/2014/main" val="295703023"/>
                    </a:ext>
                  </a:extLst>
                </a:gridCol>
                <a:gridCol w="565143">
                  <a:extLst>
                    <a:ext uri="{9D8B030D-6E8A-4147-A177-3AD203B41FA5}">
                      <a16:colId xmlns:a16="http://schemas.microsoft.com/office/drawing/2014/main" val="1429887601"/>
                    </a:ext>
                  </a:extLst>
                </a:gridCol>
                <a:gridCol w="565143">
                  <a:extLst>
                    <a:ext uri="{9D8B030D-6E8A-4147-A177-3AD203B41FA5}">
                      <a16:colId xmlns:a16="http://schemas.microsoft.com/office/drawing/2014/main" val="3520563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-3.2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1.4</a:t>
                      </a:r>
                    </a:p>
                  </a:txBody>
                  <a:tcP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. . 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4.61</a:t>
                      </a:r>
                    </a:p>
                  </a:txBody>
                  <a:tcPr>
                    <a:solidFill>
                      <a:srgbClr val="DAF5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1.22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3686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362FF8-AA80-4E49-BF2F-6F2E97BBE4A9}"/>
              </a:ext>
            </a:extLst>
          </p:cNvPr>
          <p:cNvCxnSpPr>
            <a:cxnSpLocks/>
          </p:cNvCxnSpPr>
          <p:nvPr/>
        </p:nvCxnSpPr>
        <p:spPr>
          <a:xfrm>
            <a:off x="8240748" y="3273883"/>
            <a:ext cx="657920" cy="31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F5AE55-AA3C-4475-B14D-8B6F13C891AB}"/>
              </a:ext>
            </a:extLst>
          </p:cNvPr>
          <p:cNvCxnSpPr>
            <a:cxnSpLocks/>
          </p:cNvCxnSpPr>
          <p:nvPr/>
        </p:nvCxnSpPr>
        <p:spPr>
          <a:xfrm flipV="1">
            <a:off x="8240748" y="3738269"/>
            <a:ext cx="657920" cy="31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32991-25AC-441F-B13A-E8BC15AB4419}"/>
              </a:ext>
            </a:extLst>
          </p:cNvPr>
          <p:cNvGrpSpPr/>
          <p:nvPr/>
        </p:nvGrpSpPr>
        <p:grpSpPr>
          <a:xfrm>
            <a:off x="8995311" y="3415996"/>
            <a:ext cx="499796" cy="442707"/>
            <a:chOff x="7741927" y="4141387"/>
            <a:chExt cx="499796" cy="442707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830A6DCB-EF9C-4480-9680-D6EFA91009A3}"/>
                </a:ext>
              </a:extLst>
            </p:cNvPr>
            <p:cNvSpPr/>
            <p:nvPr/>
          </p:nvSpPr>
          <p:spPr>
            <a:xfrm>
              <a:off x="7741927" y="4141387"/>
              <a:ext cx="499796" cy="442707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BFB82A-6B3C-4D83-877F-8E78F88A36F8}"/>
                </a:ext>
              </a:extLst>
            </p:cNvPr>
            <p:cNvSpPr txBox="1"/>
            <p:nvPr/>
          </p:nvSpPr>
          <p:spPr>
            <a:xfrm>
              <a:off x="7763690" y="4208851"/>
              <a:ext cx="4562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Cos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8917F6-3081-46B0-A023-E5A7263A9F32}"/>
              </a:ext>
            </a:extLst>
          </p:cNvPr>
          <p:cNvCxnSpPr>
            <a:cxnSpLocks/>
          </p:cNvCxnSpPr>
          <p:nvPr/>
        </p:nvCxnSpPr>
        <p:spPr>
          <a:xfrm>
            <a:off x="9623497" y="3637350"/>
            <a:ext cx="434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4434EF3-C9E2-4032-BD16-92D13F3271E8}"/>
                  </a:ext>
                </a:extLst>
              </p:cNvPr>
              <p:cNvSpPr txBox="1"/>
              <p:nvPr/>
            </p:nvSpPr>
            <p:spPr>
              <a:xfrm>
                <a:off x="10186785" y="3452684"/>
                <a:ext cx="8845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≈0.74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4434EF3-C9E2-4032-BD16-92D13F327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785" y="3452684"/>
                <a:ext cx="8845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C3C2B8C-4BC6-4182-97A4-5FB6CCA66D55}"/>
                  </a:ext>
                </a:extLst>
              </p:cNvPr>
              <p:cNvSpPr txBox="1"/>
              <p:nvPr/>
            </p:nvSpPr>
            <p:spPr>
              <a:xfrm>
                <a:off x="1097280" y="5189910"/>
                <a:ext cx="66795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0" dirty="0">
                    <a:latin typeface="+mj-lt"/>
                  </a:rPr>
                  <a:t>Similarity (  freezer,   microwave )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≈0.45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0" dirty="0">
                    <a:latin typeface="+mj-lt"/>
                  </a:rPr>
                  <a:t>Similarity (  freezer,   politics )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≈0.09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C3C2B8C-4BC6-4182-97A4-5FB6CCA66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189910"/>
                <a:ext cx="6679580" cy="1200329"/>
              </a:xfrm>
              <a:prstGeom prst="rect">
                <a:avLst/>
              </a:prstGeom>
              <a:blipFill>
                <a:blip r:embed="rId5"/>
                <a:stretch>
                  <a:fillRect l="-54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4B073E1-E3E5-49AF-9EA2-608A97FBF4E0}"/>
              </a:ext>
            </a:extLst>
          </p:cNvPr>
          <p:cNvSpPr txBox="1"/>
          <p:nvPr/>
        </p:nvSpPr>
        <p:spPr>
          <a:xfrm>
            <a:off x="9907325" y="5975294"/>
            <a:ext cx="124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Real Numbers</a:t>
            </a:r>
          </a:p>
        </p:txBody>
      </p:sp>
    </p:spTree>
    <p:extLst>
      <p:ext uri="{BB962C8B-B14F-4D97-AF65-F5344CB8AC3E}">
        <p14:creationId xmlns:p14="http://schemas.microsoft.com/office/powerpoint/2010/main" val="263353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0" grpId="0" animBg="1"/>
      <p:bldP spid="20" grpId="0"/>
      <p:bldP spid="22" grpId="0" animBg="1"/>
      <p:bldP spid="43" grpId="0"/>
      <p:bldP spid="44" grpId="0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Word2Vec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5F3B-1022-4905-AFE7-568CEAA2146E}"/>
              </a:ext>
            </a:extLst>
          </p:cNvPr>
          <p:cNvSpPr txBox="1"/>
          <p:nvPr/>
        </p:nvSpPr>
        <p:spPr>
          <a:xfrm>
            <a:off x="1227667" y="1913467"/>
            <a:ext cx="10058400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Merriweather"/>
              </a:rPr>
              <a:t>Sentence embedding: Average Word2Vec scores of all words in the sentence.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121"/>
              </a:solidFill>
              <a:effectLst/>
              <a:latin typeface="Merriweather"/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121"/>
              </a:solidFill>
              <a:effectLst/>
              <a:latin typeface="Merriweather"/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12121"/>
              </a:solidFill>
              <a:effectLst/>
              <a:latin typeface="Merriweather"/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D7C8DED-F6EF-47D0-8CF3-5699A9C8D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95715"/>
              </p:ext>
            </p:extLst>
          </p:nvPr>
        </p:nvGraphicFramePr>
        <p:xfrm>
          <a:off x="1559001" y="2886515"/>
          <a:ext cx="2942891" cy="14875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3730">
                  <a:extLst>
                    <a:ext uri="{9D8B030D-6E8A-4147-A177-3AD203B41FA5}">
                      <a16:colId xmlns:a16="http://schemas.microsoft.com/office/drawing/2014/main" val="2663171603"/>
                    </a:ext>
                  </a:extLst>
                </a:gridCol>
                <a:gridCol w="1929161">
                  <a:extLst>
                    <a:ext uri="{9D8B030D-6E8A-4147-A177-3AD203B41FA5}">
                      <a16:colId xmlns:a16="http://schemas.microsoft.com/office/drawing/2014/main" val="245164676"/>
                    </a:ext>
                  </a:extLst>
                </a:gridCol>
              </a:tblGrid>
              <a:tr h="371878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874261"/>
                  </a:ext>
                </a:extLst>
              </a:tr>
              <a:tr h="371878">
                <a:tc>
                  <a:txBody>
                    <a:bodyPr/>
                    <a:lstStyle/>
                    <a:p>
                      <a:r>
                        <a:rPr lang="en-US" dirty="0"/>
                        <a:t>bright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[1.3, 0.42 …. -2.6]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42060"/>
                  </a:ext>
                </a:extLst>
              </a:tr>
              <a:tr h="371878">
                <a:tc>
                  <a:txBody>
                    <a:bodyPr/>
                    <a:lstStyle/>
                    <a:p>
                      <a:r>
                        <a:rPr lang="en-US" dirty="0"/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[0.7, 0.51 ….  3.2]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53329"/>
                  </a:ext>
                </a:extLst>
              </a:tr>
              <a:tr h="371878">
                <a:tc>
                  <a:txBody>
                    <a:bodyPr/>
                    <a:lstStyle/>
                    <a:p>
                      <a:r>
                        <a:rPr lang="en-US" dirty="0"/>
                        <a:t>freezer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[2.2, 4.13 …. -1.5]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644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A24226-AE49-44C6-ACF1-4854A90A1E0A}"/>
              </a:ext>
            </a:extLst>
          </p:cNvPr>
          <p:cNvSpPr txBox="1"/>
          <p:nvPr/>
        </p:nvSpPr>
        <p:spPr>
          <a:xfrm>
            <a:off x="1559001" y="2437360"/>
            <a:ext cx="2475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FF"/>
                </a:solidFill>
              </a:rPr>
              <a:t>Bright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upper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freezer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E9F6023-C415-47F7-A427-08428D626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83810"/>
              </p:ext>
            </p:extLst>
          </p:nvPr>
        </p:nvGraphicFramePr>
        <p:xfrm>
          <a:off x="7831870" y="2886515"/>
          <a:ext cx="3352805" cy="14875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4898">
                  <a:extLst>
                    <a:ext uri="{9D8B030D-6E8A-4147-A177-3AD203B41FA5}">
                      <a16:colId xmlns:a16="http://schemas.microsoft.com/office/drawing/2014/main" val="2663171603"/>
                    </a:ext>
                  </a:extLst>
                </a:gridCol>
                <a:gridCol w="1857907">
                  <a:extLst>
                    <a:ext uri="{9D8B030D-6E8A-4147-A177-3AD203B41FA5}">
                      <a16:colId xmlns:a16="http://schemas.microsoft.com/office/drawing/2014/main" val="245164676"/>
                    </a:ext>
                  </a:extLst>
                </a:gridCol>
              </a:tblGrid>
              <a:tr h="371878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874261"/>
                  </a:ext>
                </a:extLst>
              </a:tr>
              <a:tr h="371878"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[2.4, 1.03 …. -1.7]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42060"/>
                  </a:ext>
                </a:extLst>
              </a:tr>
              <a:tr h="371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refrigerator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[0.4, 2.71 ….  2.1]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53329"/>
                  </a:ext>
                </a:extLst>
              </a:tr>
              <a:tr h="371878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[1.5, 1.73 ….  4.3]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644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F160C3-9E39-496D-8187-26FC78A94C67}"/>
              </a:ext>
            </a:extLst>
          </p:cNvPr>
          <p:cNvSpPr txBox="1"/>
          <p:nvPr/>
        </p:nvSpPr>
        <p:spPr>
          <a:xfrm>
            <a:off x="7831870" y="2437360"/>
            <a:ext cx="2475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Top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refrigerator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white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C7D11-C2EB-476A-A745-7F704E20FF42}"/>
              </a:ext>
            </a:extLst>
          </p:cNvPr>
          <p:cNvCxnSpPr>
            <a:cxnSpLocks/>
          </p:cNvCxnSpPr>
          <p:nvPr/>
        </p:nvCxnSpPr>
        <p:spPr>
          <a:xfrm flipH="1">
            <a:off x="6690732" y="3523785"/>
            <a:ext cx="947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6DA56C-8416-44EB-A4BF-E776B4C99953}"/>
              </a:ext>
            </a:extLst>
          </p:cNvPr>
          <p:cNvCxnSpPr>
            <a:cxnSpLocks/>
          </p:cNvCxnSpPr>
          <p:nvPr/>
        </p:nvCxnSpPr>
        <p:spPr>
          <a:xfrm>
            <a:off x="4746700" y="3523787"/>
            <a:ext cx="962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DF509C-050A-4432-96DE-36C991220783}"/>
              </a:ext>
            </a:extLst>
          </p:cNvPr>
          <p:cNvGrpSpPr/>
          <p:nvPr/>
        </p:nvGrpSpPr>
        <p:grpSpPr>
          <a:xfrm>
            <a:off x="5942743" y="3302433"/>
            <a:ext cx="499796" cy="442707"/>
            <a:chOff x="7741927" y="4141387"/>
            <a:chExt cx="499796" cy="442707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787A7A91-39D9-4637-8A4B-90BC12BDC5A9}"/>
                </a:ext>
              </a:extLst>
            </p:cNvPr>
            <p:cNvSpPr/>
            <p:nvPr/>
          </p:nvSpPr>
          <p:spPr>
            <a:xfrm>
              <a:off x="7741927" y="4141387"/>
              <a:ext cx="499796" cy="442707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B54B93-9C45-4840-B52E-664177D6CFA2}"/>
                </a:ext>
              </a:extLst>
            </p:cNvPr>
            <p:cNvSpPr txBox="1"/>
            <p:nvPr/>
          </p:nvSpPr>
          <p:spPr>
            <a:xfrm>
              <a:off x="7763690" y="4208851"/>
              <a:ext cx="4562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Cos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A90F6C-F81F-4D6E-8CBF-DBB20E993185}"/>
              </a:ext>
            </a:extLst>
          </p:cNvPr>
          <p:cNvCxnSpPr/>
          <p:nvPr/>
        </p:nvCxnSpPr>
        <p:spPr>
          <a:xfrm>
            <a:off x="6192641" y="3869475"/>
            <a:ext cx="0" cy="23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B79423-299E-4B5F-92DF-54D97E710A1E}"/>
                  </a:ext>
                </a:extLst>
              </p:cNvPr>
              <p:cNvSpPr txBox="1"/>
              <p:nvPr/>
            </p:nvSpPr>
            <p:spPr>
              <a:xfrm>
                <a:off x="5750368" y="4218506"/>
                <a:ext cx="8845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B79423-299E-4B5F-92DF-54D97E710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368" y="4218506"/>
                <a:ext cx="8845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9C2B6B-F5A2-4800-9349-A16A19936B3F}"/>
                  </a:ext>
                </a:extLst>
              </p:cNvPr>
              <p:cNvSpPr txBox="1"/>
              <p:nvPr/>
            </p:nvSpPr>
            <p:spPr>
              <a:xfrm>
                <a:off x="1097280" y="4935723"/>
                <a:ext cx="74334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latin typeface="+mj-lt"/>
                  </a:rPr>
                  <a:t>Similarity (  </a:t>
                </a:r>
                <a:r>
                  <a:rPr lang="en-US" i="0" dirty="0">
                    <a:latin typeface="+mj-lt"/>
                  </a:rPr>
                  <a:t>“Play in a </a:t>
                </a:r>
                <a:r>
                  <a:rPr lang="en-US" i="0" dirty="0">
                    <a:solidFill>
                      <a:srgbClr val="00B0F0"/>
                    </a:solidFill>
                    <a:latin typeface="+mj-lt"/>
                  </a:rPr>
                  <a:t>bright</a:t>
                </a:r>
                <a:r>
                  <a:rPr lang="en-US" i="0" dirty="0">
                    <a:latin typeface="+mj-lt"/>
                  </a:rPr>
                  <a:t> day”</a:t>
                </a:r>
                <a:r>
                  <a:rPr lang="en-US" b="0" i="0" dirty="0">
                    <a:latin typeface="+mj-lt"/>
                  </a:rPr>
                  <a:t>,       </a:t>
                </a:r>
                <a:r>
                  <a:rPr lang="en-US" i="0" dirty="0">
                    <a:latin typeface="+mj-lt"/>
                  </a:rPr>
                  <a:t>“Top </a:t>
                </a:r>
                <a:r>
                  <a:rPr lang="en-US" i="0" dirty="0">
                    <a:solidFill>
                      <a:srgbClr val="00B0F0"/>
                    </a:solidFill>
                    <a:latin typeface="+mj-lt"/>
                  </a:rPr>
                  <a:t>white </a:t>
                </a:r>
                <a:r>
                  <a:rPr lang="en-US" i="0" dirty="0">
                    <a:latin typeface="+mj-lt"/>
                  </a:rPr>
                  <a:t>freezer” 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endParaRPr lang="en-US" b="0" i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latin typeface="+mj-lt"/>
                  </a:rPr>
                  <a:t>Similarity (  </a:t>
                </a:r>
                <a:r>
                  <a:rPr lang="en-US" i="0" dirty="0">
                    <a:latin typeface="+mj-lt"/>
                  </a:rPr>
                  <a:t>“Play in a day”</a:t>
                </a:r>
                <a:r>
                  <a:rPr lang="en-US" b="0" i="0" dirty="0">
                    <a:latin typeface="+mj-lt"/>
                  </a:rPr>
                  <a:t>,       </a:t>
                </a:r>
                <a:r>
                  <a:rPr lang="en-US" i="0" dirty="0">
                    <a:latin typeface="+mj-lt"/>
                  </a:rPr>
                  <a:t>“Top white freezer” 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9C2B6B-F5A2-4800-9349-A16A19936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935723"/>
                <a:ext cx="7433403" cy="923330"/>
              </a:xfrm>
              <a:prstGeom prst="rect">
                <a:avLst/>
              </a:prstGeom>
              <a:blipFill>
                <a:blip r:embed="rId4"/>
                <a:stretch>
                  <a:fillRect l="-49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2CDA099-50FC-4AA1-85CE-5CE1D65D472C}"/>
              </a:ext>
            </a:extLst>
          </p:cNvPr>
          <p:cNvSpPr txBox="1"/>
          <p:nvPr/>
        </p:nvSpPr>
        <p:spPr>
          <a:xfrm>
            <a:off x="9907894" y="5972834"/>
            <a:ext cx="124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Real Numbers</a:t>
            </a:r>
          </a:p>
        </p:txBody>
      </p:sp>
    </p:spTree>
    <p:extLst>
      <p:ext uri="{BB962C8B-B14F-4D97-AF65-F5344CB8AC3E}">
        <p14:creationId xmlns:p14="http://schemas.microsoft.com/office/powerpoint/2010/main" val="165189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Word2Vec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5F3B-1022-4905-AFE7-568CEAA2146E}"/>
              </a:ext>
            </a:extLst>
          </p:cNvPr>
          <p:cNvSpPr txBox="1"/>
          <p:nvPr/>
        </p:nvSpPr>
        <p:spPr>
          <a:xfrm>
            <a:off x="1227667" y="1913467"/>
            <a:ext cx="10291543" cy="377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Google-News-300 Model doesn’t recognize all words: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New terms since training.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Unknown brand names. 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Very specific products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erriweather"/>
              </a:rPr>
              <a:t>(e.g.,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Merriweather"/>
              </a:rPr>
              <a:t>Cristallo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erriweather"/>
              </a:rPr>
              <a:t> – </a:t>
            </a:r>
            <a:r>
              <a:rPr lang="he-IL" dirty="0">
                <a:solidFill>
                  <a:schemeClr val="bg1">
                    <a:lumMod val="50000"/>
                  </a:schemeClr>
                </a:solidFill>
                <a:latin typeface="Merriweather"/>
              </a:rPr>
              <a:t>סוג זכוכית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erriweather"/>
              </a:rPr>
              <a:t>)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Used without Stemming.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Funny finding:</a:t>
            </a:r>
          </a:p>
          <a:p>
            <a:pPr marL="1257300" lvl="2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It doesn’t recognize “Grey” but recognizes “Gray” </a:t>
            </a:r>
            <a:br>
              <a:rPr lang="en-US" sz="2400" dirty="0">
                <a:solidFill>
                  <a:srgbClr val="212121"/>
                </a:solidFill>
                <a:latin typeface="Merriweather"/>
              </a:rPr>
            </a:br>
            <a:r>
              <a:rPr lang="en-US" sz="2000" dirty="0">
                <a:solidFill>
                  <a:srgbClr val="212121"/>
                </a:solidFill>
                <a:latin typeface="Merriweather"/>
              </a:rPr>
              <a:t>(Was it trained only on American articles?😉) </a:t>
            </a:r>
            <a:endParaRPr lang="en-US" sz="2400" dirty="0">
              <a:solidFill>
                <a:srgbClr val="212121"/>
              </a:solidFill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6844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Word2Vec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5F3B-1022-4905-AFE7-568CEAA2146E}"/>
              </a:ext>
            </a:extLst>
          </p:cNvPr>
          <p:cNvSpPr txBox="1"/>
          <p:nvPr/>
        </p:nvSpPr>
        <p:spPr>
          <a:xfrm>
            <a:off x="1227667" y="1913467"/>
            <a:ext cx="10291543" cy="144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For unrecognized words: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Score += 1 If the word appears as an exact match in product details.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Ignore it otherwise.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7B0B9-80A4-4006-94BC-B3EC2CB8CBF3}"/>
              </a:ext>
            </a:extLst>
          </p:cNvPr>
          <p:cNvSpPr txBox="1"/>
          <p:nvPr/>
        </p:nvSpPr>
        <p:spPr>
          <a:xfrm>
            <a:off x="1227667" y="3928162"/>
            <a:ext cx="10425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( “White </a:t>
            </a:r>
            <a:r>
              <a:rPr lang="en-US" sz="2400" dirty="0" err="1">
                <a:solidFill>
                  <a:srgbClr val="212121"/>
                </a:solidFill>
                <a:latin typeface="Merriweather"/>
              </a:rPr>
              <a:t>cristallo</a:t>
            </a:r>
            <a:r>
              <a:rPr lang="en-US" sz="2400" dirty="0">
                <a:solidFill>
                  <a:srgbClr val="212121"/>
                </a:solidFill>
                <a:latin typeface="Merriweather"/>
              </a:rPr>
              <a:t>” ,   “Bright </a:t>
            </a:r>
            <a:r>
              <a:rPr lang="en-US" sz="2400" dirty="0" err="1">
                <a:solidFill>
                  <a:srgbClr val="212121"/>
                </a:solidFill>
                <a:latin typeface="Merriweather"/>
              </a:rPr>
              <a:t>cristallo</a:t>
            </a:r>
            <a:r>
              <a:rPr lang="en-US" sz="2400" dirty="0">
                <a:solidFill>
                  <a:srgbClr val="212121"/>
                </a:solidFill>
                <a:latin typeface="Merriweather"/>
              </a:rPr>
              <a:t>”)    </a:t>
            </a:r>
          </a:p>
          <a:p>
            <a:endParaRPr lang="en-US" sz="2400" dirty="0">
              <a:solidFill>
                <a:srgbClr val="212121"/>
              </a:solidFill>
              <a:latin typeface="Merriweather"/>
            </a:endParaRPr>
          </a:p>
          <a:p>
            <a:r>
              <a:rPr lang="en-US" sz="2400" dirty="0">
                <a:solidFill>
                  <a:srgbClr val="212121"/>
                </a:solidFill>
                <a:latin typeface="Merriweather"/>
              </a:rPr>
              <a:t>= 1 + </a:t>
            </a:r>
            <a:r>
              <a:rPr lang="en-US" sz="2400" dirty="0"/>
              <a:t>Similarity ( “White</a:t>
            </a:r>
            <a:r>
              <a:rPr lang="en-US" sz="2400" dirty="0">
                <a:solidFill>
                  <a:srgbClr val="212121"/>
                </a:solidFill>
                <a:latin typeface="Merriweather"/>
              </a:rPr>
              <a:t>” ,   “Bright”)  </a:t>
            </a:r>
          </a:p>
          <a:p>
            <a:endParaRPr lang="en-US" sz="2400" dirty="0">
              <a:solidFill>
                <a:srgbClr val="212121"/>
              </a:solidFill>
              <a:latin typeface="Merriweather"/>
            </a:endParaRPr>
          </a:p>
          <a:p>
            <a:r>
              <a:rPr lang="en-US" sz="2400" dirty="0">
                <a:solidFill>
                  <a:srgbClr val="212121"/>
                </a:solidFill>
                <a:latin typeface="Merriweather"/>
              </a:rPr>
              <a:t>= 1 + 0.35  = 1.35  </a:t>
            </a:r>
            <a:r>
              <a:rPr lang="en-US" sz="2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EDB10-BEFC-46CE-AEEA-DB346211E625}"/>
              </a:ext>
            </a:extLst>
          </p:cNvPr>
          <p:cNvSpPr txBox="1"/>
          <p:nvPr/>
        </p:nvSpPr>
        <p:spPr>
          <a:xfrm>
            <a:off x="9907894" y="5972834"/>
            <a:ext cx="1248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Real Numbers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DA43F2-DB3E-46DE-AE73-874264397C06}"/>
              </a:ext>
            </a:extLst>
          </p:cNvPr>
          <p:cNvCxnSpPr>
            <a:cxnSpLocks/>
          </p:cNvCxnSpPr>
          <p:nvPr/>
        </p:nvCxnSpPr>
        <p:spPr>
          <a:xfrm flipH="1">
            <a:off x="3799471" y="3874347"/>
            <a:ext cx="596422" cy="602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7191F-0F1A-4A27-BE4E-3DAD8F1A4AAE}"/>
              </a:ext>
            </a:extLst>
          </p:cNvPr>
          <p:cNvCxnSpPr>
            <a:cxnSpLocks/>
          </p:cNvCxnSpPr>
          <p:nvPr/>
        </p:nvCxnSpPr>
        <p:spPr>
          <a:xfrm flipH="1">
            <a:off x="6214164" y="3874347"/>
            <a:ext cx="602824" cy="602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Word2Vec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5F3B-1022-4905-AFE7-568CEAA2146E}"/>
              </a:ext>
            </a:extLst>
          </p:cNvPr>
          <p:cNvSpPr txBox="1"/>
          <p:nvPr/>
        </p:nvSpPr>
        <p:spPr>
          <a:xfrm>
            <a:off x="1227667" y="1913467"/>
            <a:ext cx="10291543" cy="349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Calculated Word2Vec Score for: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Search-term &amp; Product title.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Search-term &amp; Product Description.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Search-term &amp; Product Material.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Search-term &amp; Product Color.</a:t>
            </a:r>
          </a:p>
          <a:p>
            <a:pPr lvl="1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968403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A8A1-1EE7-4285-99E0-AFCA0FF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37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8B1F00-C20A-45AE-B10F-0E702BB9199D}"/>
              </a:ext>
            </a:extLst>
          </p:cNvPr>
          <p:cNvSpPr txBox="1">
            <a:spLocks/>
          </p:cNvSpPr>
          <p:nvPr/>
        </p:nvSpPr>
        <p:spPr>
          <a:xfrm>
            <a:off x="2397027" y="2514601"/>
            <a:ext cx="7397945" cy="9143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cs typeface="Calibri Light" panose="020F0302020204030204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2057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Training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38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24A9D-5273-4598-A9B0-B59084EFF53D}"/>
              </a:ext>
            </a:extLst>
          </p:cNvPr>
          <p:cNvSpPr/>
          <p:nvPr/>
        </p:nvSpPr>
        <p:spPr>
          <a:xfrm>
            <a:off x="5740667" y="2318417"/>
            <a:ext cx="1151467" cy="16171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80%</a:t>
            </a:r>
            <a:br>
              <a:rPr lang="en-US" dirty="0"/>
            </a:br>
            <a:r>
              <a:rPr lang="en-US" sz="1400" dirty="0"/>
              <a:t>(60K)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84C9C-EA50-4BEB-B1C0-02E27E6BE9D8}"/>
              </a:ext>
            </a:extLst>
          </p:cNvPr>
          <p:cNvSpPr/>
          <p:nvPr/>
        </p:nvSpPr>
        <p:spPr>
          <a:xfrm>
            <a:off x="5740667" y="4020218"/>
            <a:ext cx="1151467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20%</a:t>
            </a:r>
            <a:br>
              <a:rPr lang="en-US" dirty="0"/>
            </a:br>
            <a:r>
              <a:rPr lang="en-US" sz="1400" dirty="0"/>
              <a:t>(15K)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F9A8C-6152-41B4-AFF6-B69483227CD9}"/>
              </a:ext>
            </a:extLst>
          </p:cNvPr>
          <p:cNvSpPr txBox="1"/>
          <p:nvPr/>
        </p:nvSpPr>
        <p:spPr>
          <a:xfrm>
            <a:off x="5190334" y="2851584"/>
            <a:ext cx="461665" cy="5507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DD704-FEDD-4F13-84EE-71E560F1D3E3}"/>
              </a:ext>
            </a:extLst>
          </p:cNvPr>
          <p:cNvSpPr txBox="1"/>
          <p:nvPr/>
        </p:nvSpPr>
        <p:spPr>
          <a:xfrm>
            <a:off x="5190334" y="4117584"/>
            <a:ext cx="461665" cy="4910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D234D-6A85-4F41-AF66-D8972EC8463B}"/>
              </a:ext>
            </a:extLst>
          </p:cNvPr>
          <p:cNvSpPr/>
          <p:nvPr/>
        </p:nvSpPr>
        <p:spPr>
          <a:xfrm>
            <a:off x="3139400" y="2318417"/>
            <a:ext cx="1151467" cy="23876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F54F5E-54E1-47E5-9053-A47CD447BB79}"/>
              </a:ext>
            </a:extLst>
          </p:cNvPr>
          <p:cNvSpPr/>
          <p:nvPr/>
        </p:nvSpPr>
        <p:spPr>
          <a:xfrm rot="5400000">
            <a:off x="8324325" y="3368283"/>
            <a:ext cx="439759" cy="26379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4754DD-CE5C-4C2D-8E27-02020CF8CC4A}"/>
              </a:ext>
            </a:extLst>
          </p:cNvPr>
          <p:cNvSpPr/>
          <p:nvPr/>
        </p:nvSpPr>
        <p:spPr>
          <a:xfrm>
            <a:off x="8096093" y="2288784"/>
            <a:ext cx="927100" cy="927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Train</a:t>
            </a:r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AA052C9F-95B2-440A-82D6-D43FF16F91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89" y="2238390"/>
            <a:ext cx="728980" cy="72898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E8989572-9A72-4D9D-966F-D1FBD3E3E8A7}"/>
              </a:ext>
            </a:extLst>
          </p:cNvPr>
          <p:cNvSpPr/>
          <p:nvPr/>
        </p:nvSpPr>
        <p:spPr>
          <a:xfrm>
            <a:off x="4524546" y="3368282"/>
            <a:ext cx="736601" cy="28786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E42F7B-82A3-490C-99DF-4B1798671C7A}"/>
              </a:ext>
            </a:extLst>
          </p:cNvPr>
          <p:cNvSpPr/>
          <p:nvPr/>
        </p:nvSpPr>
        <p:spPr>
          <a:xfrm>
            <a:off x="8096093" y="3778918"/>
            <a:ext cx="927100" cy="927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6EEF4411-A768-4AE4-95AB-DA06B3D4D9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97" y="3778918"/>
            <a:ext cx="629364" cy="62936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2702989-0307-4FB0-8E2D-597CB48E692E}"/>
              </a:ext>
            </a:extLst>
          </p:cNvPr>
          <p:cNvSpPr/>
          <p:nvPr/>
        </p:nvSpPr>
        <p:spPr>
          <a:xfrm>
            <a:off x="7125813" y="2676979"/>
            <a:ext cx="736601" cy="28786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DEE5D95-5BCA-4CB8-8CB3-D1E052E94303}"/>
              </a:ext>
            </a:extLst>
          </p:cNvPr>
          <p:cNvSpPr/>
          <p:nvPr/>
        </p:nvSpPr>
        <p:spPr>
          <a:xfrm>
            <a:off x="7125813" y="4219182"/>
            <a:ext cx="736601" cy="28786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ADC4226-0A0F-47F0-B29F-DA3EB3F5B668}"/>
              </a:ext>
            </a:extLst>
          </p:cNvPr>
          <p:cNvSpPr/>
          <p:nvPr/>
        </p:nvSpPr>
        <p:spPr>
          <a:xfrm rot="5400000">
            <a:off x="8324325" y="4852857"/>
            <a:ext cx="439759" cy="26379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4F5FA2-F124-49A6-8CA4-DEA92D78E67E}"/>
              </a:ext>
            </a:extLst>
          </p:cNvPr>
          <p:cNvSpPr txBox="1"/>
          <p:nvPr/>
        </p:nvSpPr>
        <p:spPr>
          <a:xfrm>
            <a:off x="8028466" y="5263492"/>
            <a:ext cx="10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999945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Linear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39</a:t>
            </a:fld>
            <a:endParaRPr lang="en-US"/>
          </a:p>
        </p:txBody>
      </p:sp>
      <p:pic>
        <p:nvPicPr>
          <p:cNvPr id="10" name="Picture 9" descr="A picture containing indoor, light, dark&#10;&#10;Description automatically generated">
            <a:extLst>
              <a:ext uri="{FF2B5EF4-FFF2-40B4-BE49-F238E27FC236}">
                <a16:creationId xmlns:a16="http://schemas.microsoft.com/office/drawing/2014/main" id="{36E81C58-F37D-4FB8-A3DB-82C4C9C65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33" y="3031264"/>
            <a:ext cx="4340134" cy="2870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C6C580-08EF-40AA-9148-E577F1DFE081}"/>
              </a:ext>
            </a:extLst>
          </p:cNvPr>
          <p:cNvSpPr txBox="1"/>
          <p:nvPr/>
        </p:nvSpPr>
        <p:spPr>
          <a:xfrm>
            <a:off x="663460" y="2171946"/>
            <a:ext cx="1029154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Estimates the relationship between y and x using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62724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600D-AB17-4B7C-9E09-FD0D20CD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42F1-5428-49EB-874B-9F73FE44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Dataset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Solution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Implementation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Results Analysis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Conclusions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AA84-BA5D-49EF-A760-96CB6C3A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2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Multiple Linear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696D9-1B15-4EA5-84A0-C863851D7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6" t="22287" r="4495" b="10844"/>
          <a:stretch/>
        </p:blipFill>
        <p:spPr>
          <a:xfrm>
            <a:off x="3655715" y="2975733"/>
            <a:ext cx="4880570" cy="2992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A72F7B-5631-4CF5-AAB1-2A597B858720}"/>
              </a:ext>
            </a:extLst>
          </p:cNvPr>
          <p:cNvSpPr txBox="1"/>
          <p:nvPr/>
        </p:nvSpPr>
        <p:spPr>
          <a:xfrm>
            <a:off x="1227667" y="1913467"/>
            <a:ext cx="10291543" cy="93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02D73-1D15-4E25-B88C-EF53285744B2}"/>
              </a:ext>
            </a:extLst>
          </p:cNvPr>
          <p:cNvSpPr txBox="1"/>
          <p:nvPr/>
        </p:nvSpPr>
        <p:spPr>
          <a:xfrm>
            <a:off x="672790" y="2093004"/>
            <a:ext cx="1029154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Estimates the relationship between y and two or more independent variables  using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2915935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2194"/>
            <a:ext cx="10058400" cy="1195166"/>
          </a:xfrm>
        </p:spPr>
        <p:txBody>
          <a:bodyPr/>
          <a:lstStyle/>
          <a:p>
            <a:pPr algn="ctr"/>
            <a:r>
              <a:rPr lang="en-US" dirty="0"/>
              <a:t>Decision Trees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D6EC0-4DBD-4097-ACFD-85C426BC33C4}"/>
              </a:ext>
            </a:extLst>
          </p:cNvPr>
          <p:cNvSpPr txBox="1"/>
          <p:nvPr/>
        </p:nvSpPr>
        <p:spPr>
          <a:xfrm>
            <a:off x="596591" y="2234986"/>
            <a:ext cx="10291543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rriweather"/>
              </a:rPr>
              <a:t>What feature allows splitting to groups as different as possible?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rriweather"/>
              </a:rPr>
              <a:t>What feature allows splitting to groups where members are as similar as possible?</a:t>
            </a:r>
          </a:p>
        </p:txBody>
      </p:sp>
      <p:pic>
        <p:nvPicPr>
          <p:cNvPr id="1026" name="Picture 2" descr="Download Free png Decision Trees Decoded: Part 2 - Towards Data Science -  DLPNG.com">
            <a:extLst>
              <a:ext uri="{FF2B5EF4-FFF2-40B4-BE49-F238E27FC236}">
                <a16:creationId xmlns:a16="http://schemas.microsoft.com/office/drawing/2014/main" id="{E4406C4D-5BE2-400E-A4C3-EDE7F807F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10" b="97468" l="3221" r="96940">
                        <a14:foregroundMark x1="42995" y1="5274" x2="37359" y2="10338"/>
                        <a14:foregroundMark x1="27053" y1="35654" x2="16264" y2="47468"/>
                        <a14:foregroundMark x1="16264" y1="47468" x2="17069" y2="51688"/>
                        <a14:foregroundMark x1="35427" y1="47679" x2="25926" y2="65401"/>
                        <a14:foregroundMark x1="11433" y1="27004" x2="7085" y2="36709"/>
                        <a14:foregroundMark x1="7085" y1="35021" x2="7085" y2="34388"/>
                        <a14:foregroundMark x1="9501" y1="31646" x2="15620" y2="23629"/>
                        <a14:foregroundMark x1="15942" y1="21941" x2="17713" y2="17511"/>
                        <a14:foregroundMark x1="18841" y1="16456" x2="15620" y2="20253"/>
                        <a14:foregroundMark x1="16264" y1="21730" x2="21739" y2="28481"/>
                        <a14:foregroundMark x1="41868" y1="10127" x2="47665" y2="14557"/>
                        <a14:foregroundMark x1="35910" y1="45781" x2="29469" y2="67089"/>
                        <a14:foregroundMark x1="29469" y1="67089" x2="37359" y2="53165"/>
                        <a14:foregroundMark x1="37359" y1="53165" x2="39775" y2="70253"/>
                        <a14:foregroundMark x1="39775" y1="70253" x2="41868" y2="50211"/>
                        <a14:foregroundMark x1="41868" y1="50211" x2="47826" y2="66456"/>
                        <a14:foregroundMark x1="47826" y1="66456" x2="58776" y2="75949"/>
                        <a14:foregroundMark x1="58776" y1="75949" x2="54428" y2="88608"/>
                        <a14:foregroundMark x1="41707" y1="68143" x2="36071" y2="82700"/>
                        <a14:foregroundMark x1="36071" y1="82700" x2="35427" y2="79958"/>
                        <a14:foregroundMark x1="47343" y1="64135" x2="55556" y2="89241"/>
                        <a14:foregroundMark x1="55556" y1="89241" x2="54911" y2="77426"/>
                        <a14:foregroundMark x1="51369" y1="87131" x2="54911" y2="96414"/>
                        <a14:foregroundMark x1="56361" y1="88186" x2="57005" y2="98734"/>
                        <a14:foregroundMark x1="41868" y1="70464" x2="37520" y2="73840"/>
                        <a14:foregroundMark x1="29308" y1="57384" x2="25282" y2="65823"/>
                        <a14:foregroundMark x1="67955" y1="20886" x2="58615" y2="32068"/>
                        <a14:foregroundMark x1="58615" y1="32068" x2="54428" y2="47890"/>
                        <a14:foregroundMark x1="54428" y1="47890" x2="54589" y2="50000"/>
                        <a14:foregroundMark x1="55072" y1="51055" x2="55717" y2="51477"/>
                        <a14:foregroundMark x1="74557" y1="67932" x2="69565" y2="24262"/>
                        <a14:foregroundMark x1="69565" y1="24262" x2="45894" y2="3165"/>
                        <a14:foregroundMark x1="45894" y1="3165" x2="45733" y2="2110"/>
                        <a14:foregroundMark x1="85346" y1="41350" x2="92593" y2="49367"/>
                        <a14:foregroundMark x1="80354" y1="38186" x2="73752" y2="64135"/>
                        <a14:foregroundMark x1="73752" y1="64135" x2="79549" y2="39030"/>
                        <a14:foregroundMark x1="79549" y1="39030" x2="82126" y2="36498"/>
                        <a14:foregroundMark x1="83092" y1="43038" x2="74557" y2="73418"/>
                        <a14:foregroundMark x1="74557" y1="73418" x2="83736" y2="52110"/>
                        <a14:foregroundMark x1="92432" y1="26160" x2="64895" y2="9494"/>
                        <a14:foregroundMark x1="64895" y1="9494" x2="66667" y2="12447"/>
                        <a14:foregroundMark x1="80354" y1="20042" x2="90338" y2="59494"/>
                        <a14:foregroundMark x1="90338" y1="59494" x2="89050" y2="70464"/>
                        <a14:foregroundMark x1="85507" y1="14557" x2="92110" y2="33122"/>
                        <a14:foregroundMark x1="92110" y1="33122" x2="95008" y2="62869"/>
                        <a14:foregroundMark x1="95008" y1="62869" x2="94364" y2="65401"/>
                        <a14:foregroundMark x1="90982" y1="33122" x2="97262" y2="57806"/>
                        <a14:foregroundMark x1="97262" y1="57806" x2="94847" y2="66245"/>
                        <a14:foregroundMark x1="39452" y1="90506" x2="10628" y2="37553"/>
                        <a14:foregroundMark x1="35266" y1="93671" x2="13205" y2="56329"/>
                        <a14:foregroundMark x1="20451" y1="61603" x2="8213" y2="34388"/>
                        <a14:foregroundMark x1="11433" y1="47257" x2="6236" y2="31857"/>
                        <a14:foregroundMark x1="8219" y1="23759" x2="22866" y2="9494"/>
                        <a14:foregroundMark x1="12882" y1="43249" x2="5680" y2="34128"/>
                        <a14:foregroundMark x1="10145" y1="25105" x2="4992" y2="38397"/>
                        <a14:foregroundMark x1="6280" y1="29958" x2="5636" y2="38186"/>
                        <a14:backgroundMark x1="8857" y1="3376" x2="2576" y2="19409"/>
                        <a14:backgroundMark x1="2576" y1="19409" x2="9018" y2="1055"/>
                        <a14:backgroundMark x1="9018" y1="1055" x2="3060" y2="8228"/>
                        <a14:backgroundMark x1="13527" y1="1899" x2="1771" y2="24684"/>
                        <a14:backgroundMark x1="1771" y1="24684" x2="0" y2="26582"/>
                        <a14:backgroundMark x1="3387" y1="31745" x2="1449" y2="39662"/>
                        <a14:backgroundMark x1="6924" y1="17300" x2="3903" y2="29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36" y="3323679"/>
            <a:ext cx="3920066" cy="299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5261"/>
            <a:ext cx="10058400" cy="1212099"/>
          </a:xfrm>
        </p:spPr>
        <p:txBody>
          <a:bodyPr/>
          <a:lstStyle/>
          <a:p>
            <a:pPr algn="ctr"/>
            <a:r>
              <a:rPr lang="en-US" dirty="0"/>
              <a:t>Random Forest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D6EC0-4DBD-4097-ACFD-85C426BC33C4}"/>
              </a:ext>
            </a:extLst>
          </p:cNvPr>
          <p:cNvSpPr txBox="1"/>
          <p:nvPr/>
        </p:nvSpPr>
        <p:spPr>
          <a:xfrm>
            <a:off x="681258" y="1821814"/>
            <a:ext cx="10291543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charter"/>
              </a:rPr>
              <a:t>The wisdom of crowds!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charter"/>
              </a:rPr>
              <a:t>C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onsists of many individual decision trees.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charter"/>
              </a:rPr>
              <a:t>The trees protect each other from their individual errors. </a:t>
            </a:r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lang="en-US" sz="2000" dirty="0">
              <a:solidFill>
                <a:srgbClr val="212121"/>
              </a:solidFill>
              <a:latin typeface="Merriweath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273EC-1EA8-4341-A43E-E1D0F0A69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27" b="97749" l="2145" r="97195">
                        <a14:foregroundMark x1="33269" y1="7186" x2="36139" y2="6754"/>
                        <a14:foregroundMark x1="36139" y1="6754" x2="86799" y2="10131"/>
                        <a14:foregroundMark x1="86799" y1="10131" x2="96205" y2="28705"/>
                        <a14:foregroundMark x1="96205" y1="28705" x2="91584" y2="66979"/>
                        <a14:foregroundMark x1="91584" y1="66979" x2="84323" y2="84053"/>
                        <a14:foregroundMark x1="84323" y1="84053" x2="64686" y2="93433"/>
                        <a14:foregroundMark x1="64686" y1="93433" x2="72772" y2="42777"/>
                        <a14:foregroundMark x1="72772" y1="42777" x2="67327" y2="68856"/>
                        <a14:foregroundMark x1="67327" y1="68856" x2="46535" y2="60225"/>
                        <a14:foregroundMark x1="46535" y1="60225" x2="57261" y2="21764"/>
                        <a14:foregroundMark x1="57261" y1="21764" x2="36964" y2="58912"/>
                        <a14:foregroundMark x1="36964" y1="58912" x2="27888" y2="65666"/>
                        <a14:foregroundMark x1="27888" y1="65666" x2="27888" y2="65666"/>
                        <a14:foregroundMark x1="34671" y1="7627" x2="74422" y2="5066"/>
                        <a14:foregroundMark x1="74422" y1="5066" x2="91254" y2="6942"/>
                        <a14:foregroundMark x1="91254" y1="6942" x2="98515" y2="33396"/>
                        <a14:foregroundMark x1="98515" y1="33396" x2="95380" y2="92308"/>
                        <a14:foregroundMark x1="95380" y1="92308" x2="73927" y2="97561"/>
                        <a14:foregroundMark x1="73927" y1="97561" x2="24422" y2="91182"/>
                        <a14:foregroundMark x1="24422" y1="91182" x2="13696" y2="64165"/>
                        <a14:foregroundMark x1="13696" y1="64165" x2="26898" y2="21764"/>
                        <a14:foregroundMark x1="44389" y1="10319" x2="28878" y2="22702"/>
                        <a14:foregroundMark x1="28878" y1="22702" x2="47690" y2="8255"/>
                        <a14:foregroundMark x1="35084" y1="3771" x2="64521" y2="3940"/>
                        <a14:foregroundMark x1="64521" y1="3940" x2="80033" y2="2064"/>
                        <a14:foregroundMark x1="80033" y1="2064" x2="96700" y2="2627"/>
                        <a14:foregroundMark x1="96700" y1="2627" x2="94059" y2="90619"/>
                        <a14:foregroundMark x1="91089" y1="76360" x2="95050" y2="94184"/>
                        <a14:foregroundMark x1="99340" y1="5441" x2="97195" y2="59287"/>
                        <a14:foregroundMark x1="97195" y1="59287" x2="89934" y2="47280"/>
                        <a14:foregroundMark x1="89934" y1="47280" x2="86964" y2="34522"/>
                        <a14:foregroundMark x1="86964" y1="34522" x2="87294" y2="34334"/>
                        <a14:foregroundMark x1="88614" y1="37523" x2="83498" y2="61538"/>
                        <a14:foregroundMark x1="58581" y1="56098" x2="44059" y2="72420"/>
                        <a14:foregroundMark x1="44059" y1="72420" x2="34323" y2="77674"/>
                        <a14:foregroundMark x1="34323" y1="77674" x2="48185" y2="84803"/>
                        <a14:foregroundMark x1="64851" y1="81051" x2="66172" y2="34334"/>
                        <a14:foregroundMark x1="66172" y1="34334" x2="66172" y2="34334"/>
                        <a14:foregroundMark x1="66502" y1="75797" x2="66502" y2="16886"/>
                        <a14:foregroundMark x1="66502" y1="16886" x2="66337" y2="20075"/>
                        <a14:foregroundMark x1="44059" y1="80488" x2="15017" y2="43715"/>
                        <a14:foregroundMark x1="15017" y1="43715" x2="16667" y2="37148"/>
                        <a14:foregroundMark x1="28218" y1="97936" x2="3795" y2="53283"/>
                        <a14:foregroundMark x1="16007" y1="86304" x2="14686" y2="57223"/>
                        <a14:foregroundMark x1="14686" y1="57223" x2="5941" y2="64916"/>
                        <a14:foregroundMark x1="5941" y1="64916" x2="6436" y2="82552"/>
                        <a14:foregroundMark x1="15347" y1="83677" x2="3795" y2="45591"/>
                        <a14:foregroundMark x1="3795" y1="45591" x2="8416" y2="33583"/>
                        <a14:foregroundMark x1="8416" y1="33583" x2="12871" y2="49531"/>
                        <a14:foregroundMark x1="12871" y1="49531" x2="10891" y2="60600"/>
                        <a14:foregroundMark x1="58086" y1="33021" x2="56436" y2="61726"/>
                        <a14:foregroundMark x1="56436" y1="61726" x2="60561" y2="58161"/>
                        <a14:foregroundMark x1="56271" y1="41839" x2="76568" y2="42214"/>
                        <a14:foregroundMark x1="76568" y1="42214" x2="96700" y2="40713"/>
                        <a14:foregroundMark x1="96700" y1="40713" x2="89274" y2="45779"/>
                        <a14:foregroundMark x1="86799" y1="56285" x2="81023" y2="43902"/>
                        <a14:foregroundMark x1="81023" y1="43902" x2="84158" y2="43902"/>
                        <a14:foregroundMark x1="95050" y1="71107" x2="45215" y2="93246"/>
                        <a14:foregroundMark x1="45215" y1="93246" x2="45050" y2="93621"/>
                        <a14:foregroundMark x1="24917" y1="82739" x2="17162" y2="70356"/>
                        <a14:foregroundMark x1="17162" y1="70356" x2="15512" y2="47280"/>
                        <a14:foregroundMark x1="15512" y1="47280" x2="5776" y2="85178"/>
                        <a14:foregroundMark x1="5776" y1="85178" x2="2475" y2="72608"/>
                        <a14:foregroundMark x1="2475" y1="72608" x2="3960" y2="72045"/>
                        <a14:foregroundMark x1="34158" y1="73734" x2="40264" y2="42402"/>
                        <a14:foregroundMark x1="45050" y1="76735" x2="39439" y2="41839"/>
                        <a14:foregroundMark x1="39439" y1="41839" x2="31848" y2="55910"/>
                        <a14:foregroundMark x1="31848" y1="55910" x2="31683" y2="57598"/>
                        <a14:foregroundMark x1="28878" y1="67355" x2="31023" y2="52908"/>
                        <a14:foregroundMark x1="31023" y1="52908" x2="41419" y2="31144"/>
                        <a14:foregroundMark x1="38944" y1="63227" x2="46040" y2="53096"/>
                        <a14:foregroundMark x1="46040" y1="53096" x2="44224" y2="49719"/>
                        <a14:foregroundMark x1="79538" y1="35460" x2="46865" y2="12008"/>
                        <a14:foregroundMark x1="46865" y1="12008" x2="21315" y2="17462"/>
                        <a14:foregroundMark x1="5389" y1="31154" x2="2145" y2="40901"/>
                        <a14:foregroundMark x1="2145" y1="40901" x2="10561" y2="55722"/>
                        <a14:foregroundMark x1="10561" y1="55722" x2="28548" y2="61914"/>
                        <a14:foregroundMark x1="52970" y1="55910" x2="30858" y2="43527"/>
                        <a14:foregroundMark x1="30858" y1="43527" x2="28053" y2="56660"/>
                        <a14:foregroundMark x1="28053" y1="56660" x2="27888" y2="56660"/>
                        <a14:foregroundMark x1="11551" y1="78236" x2="9901" y2="76173"/>
                        <a14:foregroundMark x1="57921" y1="96623" x2="39109" y2="85929"/>
                        <a14:foregroundMark x1="26073" y1="23452" x2="7261" y2="35460"/>
                        <a14:foregroundMark x1="29043" y1="19700" x2="11056" y2="32645"/>
                        <a14:backgroundMark x1="5776" y1="18199" x2="495" y2="27580"/>
                        <a14:backgroundMark x1="16502" y1="5629" x2="1320" y2="18574"/>
                        <a14:backgroundMark x1="26568" y1="1876" x2="9406" y2="16886"/>
                        <a14:backgroundMark x1="33993" y1="2627" x2="165" y2="31707"/>
                        <a14:backgroundMark x1="33663" y1="4690" x2="5941" y2="236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9500" y="3164839"/>
            <a:ext cx="3525321" cy="31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1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A8A1-1EE7-4285-99E0-AFCA0FF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43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8B1F00-C20A-45AE-B10F-0E702BB9199D}"/>
              </a:ext>
            </a:extLst>
          </p:cNvPr>
          <p:cNvSpPr txBox="1">
            <a:spLocks/>
          </p:cNvSpPr>
          <p:nvPr/>
        </p:nvSpPr>
        <p:spPr>
          <a:xfrm>
            <a:off x="2397027" y="2514601"/>
            <a:ext cx="8081251" cy="9143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700" i="1" dirty="0"/>
              <a:t>Design and Implementation</a:t>
            </a:r>
            <a:endParaRPr 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3105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27EC1-CD3C-43E5-9912-61468B37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0454"/>
            <a:ext cx="1312025" cy="365125"/>
          </a:xfrm>
        </p:spPr>
        <p:txBody>
          <a:bodyPr/>
          <a:lstStyle/>
          <a:p>
            <a:fld id="{8C5E8177-571F-4707-881F-1FBE44C1EEB4}" type="slidenum">
              <a:rPr lang="en-US" smtClean="0"/>
              <a:t>44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D037B9-FDE6-445E-BDB2-C61EDF108D0A}"/>
              </a:ext>
            </a:extLst>
          </p:cNvPr>
          <p:cNvSpPr/>
          <p:nvPr/>
        </p:nvSpPr>
        <p:spPr>
          <a:xfrm>
            <a:off x="5466179" y="867744"/>
            <a:ext cx="1651519" cy="8397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Orchestrator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A69F9-1A15-49E5-8AB0-976596E5E9D0}"/>
              </a:ext>
            </a:extLst>
          </p:cNvPr>
          <p:cNvSpPr/>
          <p:nvPr/>
        </p:nvSpPr>
        <p:spPr>
          <a:xfrm>
            <a:off x="968821" y="2570580"/>
            <a:ext cx="1651519" cy="839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Manager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471666-D819-4174-9BC3-5444D0FF4EC7}"/>
              </a:ext>
            </a:extLst>
          </p:cNvPr>
          <p:cNvSpPr/>
          <p:nvPr/>
        </p:nvSpPr>
        <p:spPr>
          <a:xfrm>
            <a:off x="3823988" y="2570580"/>
            <a:ext cx="1651519" cy="839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C7302B-85A8-44DD-8C01-CE499F300668}"/>
              </a:ext>
            </a:extLst>
          </p:cNvPr>
          <p:cNvSpPr/>
          <p:nvPr/>
        </p:nvSpPr>
        <p:spPr>
          <a:xfrm>
            <a:off x="9564544" y="2570580"/>
            <a:ext cx="1651519" cy="839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Manager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FAFB30-086D-418F-BA15-69EB46E06C71}"/>
              </a:ext>
            </a:extLst>
          </p:cNvPr>
          <p:cNvSpPr/>
          <p:nvPr/>
        </p:nvSpPr>
        <p:spPr>
          <a:xfrm>
            <a:off x="7157247" y="2570580"/>
            <a:ext cx="1651519" cy="839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Manager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D2A837-4547-4251-BDEF-E0A4785BF4E1}"/>
              </a:ext>
            </a:extLst>
          </p:cNvPr>
          <p:cNvSpPr/>
          <p:nvPr/>
        </p:nvSpPr>
        <p:spPr>
          <a:xfrm>
            <a:off x="1364973" y="3862870"/>
            <a:ext cx="870962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Pandas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41A04F-5FEC-4B0C-A42D-8D0ED5F49F85}"/>
              </a:ext>
            </a:extLst>
          </p:cNvPr>
          <p:cNvSpPr/>
          <p:nvPr/>
        </p:nvSpPr>
        <p:spPr>
          <a:xfrm>
            <a:off x="3638148" y="3853539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Spell Checker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A73C50-4990-4521-86AA-3B85576E3CC2}"/>
              </a:ext>
            </a:extLst>
          </p:cNvPr>
          <p:cNvSpPr/>
          <p:nvPr/>
        </p:nvSpPr>
        <p:spPr>
          <a:xfrm>
            <a:off x="4385375" y="3853542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Cleaner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C316CB-2458-40F4-9673-DDA5EEC74A3B}"/>
              </a:ext>
            </a:extLst>
          </p:cNvPr>
          <p:cNvSpPr/>
          <p:nvPr/>
        </p:nvSpPr>
        <p:spPr>
          <a:xfrm>
            <a:off x="5132602" y="3853540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Stemmer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947011-407E-494F-97D1-590883F3EAC7}"/>
              </a:ext>
            </a:extLst>
          </p:cNvPr>
          <p:cNvSpPr/>
          <p:nvPr/>
        </p:nvSpPr>
        <p:spPr>
          <a:xfrm>
            <a:off x="6946140" y="3853539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BOF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77D529-733B-4ECA-A0E4-F085ADEA6BD2}"/>
              </a:ext>
            </a:extLst>
          </p:cNvPr>
          <p:cNvSpPr/>
          <p:nvPr/>
        </p:nvSpPr>
        <p:spPr>
          <a:xfrm>
            <a:off x="7693367" y="3853539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W2V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C07847-E716-48A9-9056-C0B28E46EB20}"/>
              </a:ext>
            </a:extLst>
          </p:cNvPr>
          <p:cNvSpPr/>
          <p:nvPr/>
        </p:nvSpPr>
        <p:spPr>
          <a:xfrm>
            <a:off x="8440594" y="3853539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TF-IDF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B45969-3474-4296-A8A6-BAF00B65DACC}"/>
              </a:ext>
            </a:extLst>
          </p:cNvPr>
          <p:cNvSpPr/>
          <p:nvPr/>
        </p:nvSpPr>
        <p:spPr>
          <a:xfrm>
            <a:off x="9721510" y="3853542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7F5C4C-073E-4E65-BF8E-9128FCF3A2FF}"/>
              </a:ext>
            </a:extLst>
          </p:cNvPr>
          <p:cNvSpPr/>
          <p:nvPr/>
        </p:nvSpPr>
        <p:spPr>
          <a:xfrm>
            <a:off x="10468737" y="3853539"/>
            <a:ext cx="579280" cy="5621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CD41F4-913F-499F-A116-2EE983D6CE20}"/>
              </a:ext>
            </a:extLst>
          </p:cNvPr>
          <p:cNvSpPr/>
          <p:nvPr/>
        </p:nvSpPr>
        <p:spPr>
          <a:xfrm>
            <a:off x="10002350" y="4756273"/>
            <a:ext cx="775906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SKLEARN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E891B0-F44D-47B3-9034-384662A616DB}"/>
              </a:ext>
            </a:extLst>
          </p:cNvPr>
          <p:cNvSpPr/>
          <p:nvPr/>
        </p:nvSpPr>
        <p:spPr>
          <a:xfrm>
            <a:off x="7667171" y="4756275"/>
            <a:ext cx="657519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Google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F38C17-C951-4E19-8548-E7C3061452E8}"/>
              </a:ext>
            </a:extLst>
          </p:cNvPr>
          <p:cNvSpPr/>
          <p:nvPr/>
        </p:nvSpPr>
        <p:spPr>
          <a:xfrm>
            <a:off x="4346255" y="4693293"/>
            <a:ext cx="657519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NLTK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388023-502B-4310-A2E1-AE9330FAEE57}"/>
              </a:ext>
            </a:extLst>
          </p:cNvPr>
          <p:cNvSpPr/>
          <p:nvPr/>
        </p:nvSpPr>
        <p:spPr>
          <a:xfrm>
            <a:off x="8440594" y="4756274"/>
            <a:ext cx="775906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GENSIM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4470A5B-4CD9-4DAB-B27D-9449EDECF786}"/>
              </a:ext>
            </a:extLst>
          </p:cNvPr>
          <p:cNvSpPr/>
          <p:nvPr/>
        </p:nvSpPr>
        <p:spPr>
          <a:xfrm>
            <a:off x="6782219" y="4756276"/>
            <a:ext cx="775906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SKLEARN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7381BF-618A-4177-B0B8-23EFC29BBF8A}"/>
              </a:ext>
            </a:extLst>
          </p:cNvPr>
          <p:cNvSpPr/>
          <p:nvPr/>
        </p:nvSpPr>
        <p:spPr>
          <a:xfrm>
            <a:off x="7607977" y="5515059"/>
            <a:ext cx="775906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SKIPY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DE1511-26F0-4D62-913B-E1F0B0C3A17F}"/>
              </a:ext>
            </a:extLst>
          </p:cNvPr>
          <p:cNvSpPr/>
          <p:nvPr/>
        </p:nvSpPr>
        <p:spPr>
          <a:xfrm>
            <a:off x="1311941" y="4702624"/>
            <a:ext cx="432869" cy="4478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CSV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DB90E4-9519-424C-8414-EDBC6F5F9059}"/>
              </a:ext>
            </a:extLst>
          </p:cNvPr>
          <p:cNvSpPr/>
          <p:nvPr/>
        </p:nvSpPr>
        <p:spPr>
          <a:xfrm>
            <a:off x="1860714" y="4702624"/>
            <a:ext cx="432869" cy="4478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CSV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DC5031-8124-4E44-8875-965E268F517B}"/>
              </a:ext>
            </a:extLst>
          </p:cNvPr>
          <p:cNvSpPr/>
          <p:nvPr/>
        </p:nvSpPr>
        <p:spPr>
          <a:xfrm>
            <a:off x="1860714" y="5264793"/>
            <a:ext cx="432869" cy="4478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CSV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5F48C4-4D20-4D52-BB7D-F6F47430B396}"/>
              </a:ext>
            </a:extLst>
          </p:cNvPr>
          <p:cNvSpPr/>
          <p:nvPr/>
        </p:nvSpPr>
        <p:spPr>
          <a:xfrm>
            <a:off x="1318799" y="5264793"/>
            <a:ext cx="432869" cy="4478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CSV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3CE56C1-16CD-40FE-A94A-4B90F8A1289F}"/>
              </a:ext>
            </a:extLst>
          </p:cNvPr>
          <p:cNvSpPr/>
          <p:nvPr/>
        </p:nvSpPr>
        <p:spPr>
          <a:xfrm>
            <a:off x="1364973" y="3862869"/>
            <a:ext cx="870962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Pandas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8B49052-CEE0-4CE3-A2EB-8A46F1C15DF5}"/>
              </a:ext>
            </a:extLst>
          </p:cNvPr>
          <p:cNvSpPr/>
          <p:nvPr/>
        </p:nvSpPr>
        <p:spPr>
          <a:xfrm>
            <a:off x="3638148" y="3853538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Spell Checker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E16FC10-364F-43EC-B3D7-8689E4FF8D57}"/>
              </a:ext>
            </a:extLst>
          </p:cNvPr>
          <p:cNvSpPr/>
          <p:nvPr/>
        </p:nvSpPr>
        <p:spPr>
          <a:xfrm>
            <a:off x="4385375" y="3853541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Cleaner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06450F-4FDA-49F3-9A69-CF965A002582}"/>
              </a:ext>
            </a:extLst>
          </p:cNvPr>
          <p:cNvSpPr/>
          <p:nvPr/>
        </p:nvSpPr>
        <p:spPr>
          <a:xfrm>
            <a:off x="5132602" y="3853539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Stemmer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E8ECD6-A7FE-4586-86D3-949AD300AA45}"/>
              </a:ext>
            </a:extLst>
          </p:cNvPr>
          <p:cNvSpPr/>
          <p:nvPr/>
        </p:nvSpPr>
        <p:spPr>
          <a:xfrm>
            <a:off x="6946140" y="3853538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BOF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6FD901-95C4-46EA-8AA0-88C35F5D4114}"/>
              </a:ext>
            </a:extLst>
          </p:cNvPr>
          <p:cNvSpPr/>
          <p:nvPr/>
        </p:nvSpPr>
        <p:spPr>
          <a:xfrm>
            <a:off x="7693367" y="3853538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W2V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2F0DFD-5DB4-411B-9A0D-5A2BE489F232}"/>
              </a:ext>
            </a:extLst>
          </p:cNvPr>
          <p:cNvSpPr/>
          <p:nvPr/>
        </p:nvSpPr>
        <p:spPr>
          <a:xfrm>
            <a:off x="1364973" y="3862868"/>
            <a:ext cx="870962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Pandas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7F878F6-79CA-46ED-B8D5-CFFA97340877}"/>
              </a:ext>
            </a:extLst>
          </p:cNvPr>
          <p:cNvSpPr/>
          <p:nvPr/>
        </p:nvSpPr>
        <p:spPr>
          <a:xfrm>
            <a:off x="3638148" y="3853537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Spell Checker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750D29B-52AF-40ED-9B89-B18E7060AD2C}"/>
              </a:ext>
            </a:extLst>
          </p:cNvPr>
          <p:cNvSpPr/>
          <p:nvPr/>
        </p:nvSpPr>
        <p:spPr>
          <a:xfrm>
            <a:off x="4385375" y="3853540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Cleaner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7C8146C-C858-4CE3-ACF2-BB893E56A882}"/>
              </a:ext>
            </a:extLst>
          </p:cNvPr>
          <p:cNvSpPr/>
          <p:nvPr/>
        </p:nvSpPr>
        <p:spPr>
          <a:xfrm>
            <a:off x="5132602" y="3853538"/>
            <a:ext cx="579280" cy="5621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Stemmer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9D18615-D919-4679-A572-E65F980BD051}"/>
              </a:ext>
            </a:extLst>
          </p:cNvPr>
          <p:cNvSpPr/>
          <p:nvPr/>
        </p:nvSpPr>
        <p:spPr>
          <a:xfrm>
            <a:off x="8440594" y="3853534"/>
            <a:ext cx="579280" cy="5621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TF-IDF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5EBB89D-90F3-4C53-92CC-C6555997646D}"/>
              </a:ext>
            </a:extLst>
          </p:cNvPr>
          <p:cNvSpPr/>
          <p:nvPr/>
        </p:nvSpPr>
        <p:spPr>
          <a:xfrm>
            <a:off x="9721510" y="3853537"/>
            <a:ext cx="579280" cy="5621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69A00DB-E953-49AD-89A4-9BD7F6C5766E}"/>
              </a:ext>
            </a:extLst>
          </p:cNvPr>
          <p:cNvSpPr/>
          <p:nvPr/>
        </p:nvSpPr>
        <p:spPr>
          <a:xfrm>
            <a:off x="6946140" y="3853533"/>
            <a:ext cx="579280" cy="5621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BOF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58D7D0-B862-4D28-B435-ACFC5EF35597}"/>
              </a:ext>
            </a:extLst>
          </p:cNvPr>
          <p:cNvSpPr/>
          <p:nvPr/>
        </p:nvSpPr>
        <p:spPr>
          <a:xfrm>
            <a:off x="7693367" y="3853533"/>
            <a:ext cx="579280" cy="5621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W2V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A5A06BF-01FC-42DA-BE53-9A84F1E6082C}"/>
              </a:ext>
            </a:extLst>
          </p:cNvPr>
          <p:cNvSpPr/>
          <p:nvPr/>
        </p:nvSpPr>
        <p:spPr>
          <a:xfrm>
            <a:off x="1364973" y="3862863"/>
            <a:ext cx="870962" cy="5621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Pandas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01D099A-2089-4DBC-820B-F8F4B0A87120}"/>
              </a:ext>
            </a:extLst>
          </p:cNvPr>
          <p:cNvSpPr/>
          <p:nvPr/>
        </p:nvSpPr>
        <p:spPr>
          <a:xfrm>
            <a:off x="3638148" y="3853532"/>
            <a:ext cx="579280" cy="5621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Spell Checker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2723FC-899F-4727-8B0B-6929F57A4CDB}"/>
              </a:ext>
            </a:extLst>
          </p:cNvPr>
          <p:cNvSpPr/>
          <p:nvPr/>
        </p:nvSpPr>
        <p:spPr>
          <a:xfrm>
            <a:off x="4385375" y="3853535"/>
            <a:ext cx="579280" cy="5621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Cleaner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DA1F708-F54B-49B6-B3AF-77E9E82D077C}"/>
              </a:ext>
            </a:extLst>
          </p:cNvPr>
          <p:cNvSpPr/>
          <p:nvPr/>
        </p:nvSpPr>
        <p:spPr>
          <a:xfrm>
            <a:off x="5132602" y="3853533"/>
            <a:ext cx="579280" cy="5621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Stemmer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104A8C-F027-4D79-B2B1-8A64A1A6998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794581" y="1707499"/>
            <a:ext cx="4497358" cy="863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2F22D1-455B-4979-9E65-1666B3FFF2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649748" y="1707499"/>
            <a:ext cx="1642191" cy="863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21E68B-BD19-4895-B253-E230524B667E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291939" y="1707499"/>
            <a:ext cx="1691068" cy="863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4BAD87-03D5-4637-8053-016BB8488E7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291939" y="1707499"/>
            <a:ext cx="4098365" cy="863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838032-EEC5-4CBA-ADDF-9401ABC9F352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7983007" y="3410335"/>
            <a:ext cx="0" cy="443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7285F9-633A-4369-BDCC-6E5007074A2E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>
            <a:off x="7983007" y="3410335"/>
            <a:ext cx="747227" cy="443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6F7B88-E25A-4660-B92C-6B4F20A8C25B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7235780" y="3410335"/>
            <a:ext cx="747227" cy="443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B3D902A-5AAF-436A-B6A2-E97720AA59AF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H="1">
            <a:off x="3927788" y="3410335"/>
            <a:ext cx="721960" cy="4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F274A3-90DA-4479-876D-DE6A4BDCE83D}"/>
              </a:ext>
            </a:extLst>
          </p:cNvPr>
          <p:cNvCxnSpPr>
            <a:cxnSpLocks/>
          </p:cNvCxnSpPr>
          <p:nvPr/>
        </p:nvCxnSpPr>
        <p:spPr>
          <a:xfrm>
            <a:off x="4649747" y="3410334"/>
            <a:ext cx="25267" cy="443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97718EA-2260-43B4-A0B3-BB54BC610DDF}"/>
              </a:ext>
            </a:extLst>
          </p:cNvPr>
          <p:cNvCxnSpPr>
            <a:cxnSpLocks/>
            <a:stCxn id="6" idx="2"/>
            <a:endCxn id="45" idx="0"/>
          </p:cNvCxnSpPr>
          <p:nvPr/>
        </p:nvCxnSpPr>
        <p:spPr>
          <a:xfrm>
            <a:off x="4649748" y="3410335"/>
            <a:ext cx="772494" cy="443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42C2FF-C3E1-4CCF-96E0-17BACA1EA636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>
            <a:off x="1794581" y="3410335"/>
            <a:ext cx="5873" cy="452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432776-A248-468E-B7D2-7DFCC2E58773}"/>
              </a:ext>
            </a:extLst>
          </p:cNvPr>
          <p:cNvCxnSpPr>
            <a:cxnSpLocks/>
            <a:stCxn id="7" idx="2"/>
            <a:endCxn id="39" idx="0"/>
          </p:cNvCxnSpPr>
          <p:nvPr/>
        </p:nvCxnSpPr>
        <p:spPr>
          <a:xfrm flipH="1">
            <a:off x="10011150" y="3410335"/>
            <a:ext cx="379154" cy="443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129D6-2AC6-4710-A184-0E369AC63D7C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390304" y="3410335"/>
            <a:ext cx="368073" cy="44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DA75B6C-A408-4957-BBB7-41BC9DE67984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10011150" y="4415706"/>
            <a:ext cx="379153" cy="340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F014032-13F2-4F4B-B1D1-FD51E55C85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0390303" y="4415708"/>
            <a:ext cx="368074" cy="340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3B20D0D-6174-4BAA-9F7F-E3649712142E}"/>
              </a:ext>
            </a:extLst>
          </p:cNvPr>
          <p:cNvCxnSpPr>
            <a:cxnSpLocks/>
            <a:stCxn id="41" idx="2"/>
            <a:endCxn id="21" idx="0"/>
          </p:cNvCxnSpPr>
          <p:nvPr/>
        </p:nvCxnSpPr>
        <p:spPr>
          <a:xfrm>
            <a:off x="7983007" y="4415702"/>
            <a:ext cx="845540" cy="340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505B9E8-DEBF-4CB3-AA6A-1BA857A0FBE1}"/>
              </a:ext>
            </a:extLst>
          </p:cNvPr>
          <p:cNvCxnSpPr>
            <a:cxnSpLocks/>
            <a:stCxn id="40" idx="2"/>
            <a:endCxn id="22" idx="0"/>
          </p:cNvCxnSpPr>
          <p:nvPr/>
        </p:nvCxnSpPr>
        <p:spPr>
          <a:xfrm flipH="1">
            <a:off x="7170172" y="4415702"/>
            <a:ext cx="65608" cy="340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380E01E-183E-47AA-8FF0-0EDED8964AD7}"/>
              </a:ext>
            </a:extLst>
          </p:cNvPr>
          <p:cNvCxnSpPr>
            <a:cxnSpLocks/>
            <a:stCxn id="41" idx="2"/>
            <a:endCxn id="19" idx="0"/>
          </p:cNvCxnSpPr>
          <p:nvPr/>
        </p:nvCxnSpPr>
        <p:spPr>
          <a:xfrm>
            <a:off x="7983007" y="4415702"/>
            <a:ext cx="12924" cy="340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C49E2F1-8D68-4C68-BACF-3F9840256E9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904453" y="4425032"/>
            <a:ext cx="770562" cy="268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B0EFEEA-A6D5-4E37-A81D-1E3E7B697116}"/>
              </a:ext>
            </a:extLst>
          </p:cNvPr>
          <p:cNvCxnSpPr>
            <a:cxnSpLocks/>
            <a:stCxn id="45" idx="2"/>
            <a:endCxn id="20" idx="0"/>
          </p:cNvCxnSpPr>
          <p:nvPr/>
        </p:nvCxnSpPr>
        <p:spPr>
          <a:xfrm flipH="1">
            <a:off x="4675015" y="4415702"/>
            <a:ext cx="747227" cy="277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ABE049F-5C9B-4948-8FF4-5947E8CC3B64}"/>
              </a:ext>
            </a:extLst>
          </p:cNvPr>
          <p:cNvCxnSpPr>
            <a:cxnSpLocks/>
            <a:stCxn id="44" idx="2"/>
            <a:endCxn id="20" idx="0"/>
          </p:cNvCxnSpPr>
          <p:nvPr/>
        </p:nvCxnSpPr>
        <p:spPr>
          <a:xfrm>
            <a:off x="4675015" y="4415704"/>
            <a:ext cx="0" cy="277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DC6C876-AD8D-4676-8E19-55EFA6B02346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>
          <a:xfrm>
            <a:off x="1800454" y="4425032"/>
            <a:ext cx="276695" cy="27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5D339A-7BE9-4658-9444-397B6B96E578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 flipH="1">
            <a:off x="1528376" y="4425032"/>
            <a:ext cx="272078" cy="27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A8A1-1EE7-4285-99E0-AFCA0FF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45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8B1F00-C20A-45AE-B10F-0E702BB9199D}"/>
              </a:ext>
            </a:extLst>
          </p:cNvPr>
          <p:cNvSpPr txBox="1">
            <a:spLocks/>
          </p:cNvSpPr>
          <p:nvPr/>
        </p:nvSpPr>
        <p:spPr>
          <a:xfrm>
            <a:off x="2397027" y="2514601"/>
            <a:ext cx="7397945" cy="9143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700" i="1" dirty="0"/>
              <a:t>Results</a:t>
            </a:r>
            <a:endParaRPr 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91989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61F87-79F6-4E44-A215-75E1221E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03C20F4-8D9F-4559-893F-2BE47902B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59496"/>
              </p:ext>
            </p:extLst>
          </p:nvPr>
        </p:nvGraphicFramePr>
        <p:xfrm>
          <a:off x="5224587" y="1889776"/>
          <a:ext cx="5738283" cy="43859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3192">
                  <a:extLst>
                    <a:ext uri="{9D8B030D-6E8A-4147-A177-3AD203B41FA5}">
                      <a16:colId xmlns:a16="http://schemas.microsoft.com/office/drawing/2014/main" val="326867404"/>
                    </a:ext>
                  </a:extLst>
                </a:gridCol>
                <a:gridCol w="719666">
                  <a:extLst>
                    <a:ext uri="{9D8B030D-6E8A-4147-A177-3AD203B41FA5}">
                      <a16:colId xmlns:a16="http://schemas.microsoft.com/office/drawing/2014/main" val="3973344791"/>
                    </a:ext>
                  </a:extLst>
                </a:gridCol>
                <a:gridCol w="463825">
                  <a:extLst>
                    <a:ext uri="{9D8B030D-6E8A-4147-A177-3AD203B41FA5}">
                      <a16:colId xmlns:a16="http://schemas.microsoft.com/office/drawing/2014/main" val="2335795275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455473516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3278638895"/>
                    </a:ext>
                  </a:extLst>
                </a:gridCol>
                <a:gridCol w="1299152">
                  <a:extLst>
                    <a:ext uri="{9D8B030D-6E8A-4147-A177-3AD203B41FA5}">
                      <a16:colId xmlns:a16="http://schemas.microsoft.com/office/drawing/2014/main" val="1095438772"/>
                    </a:ext>
                  </a:extLst>
                </a:gridCol>
                <a:gridCol w="986848">
                  <a:extLst>
                    <a:ext uri="{9D8B030D-6E8A-4147-A177-3AD203B41FA5}">
                      <a16:colId xmlns:a16="http://schemas.microsoft.com/office/drawing/2014/main" val="3940340180"/>
                    </a:ext>
                  </a:extLst>
                </a:gridCol>
              </a:tblGrid>
              <a:tr h="4834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Bag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TF*IDF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28218"/>
                  </a:ext>
                </a:extLst>
              </a:tr>
              <a:tr h="48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0.459</a:t>
                      </a:r>
                      <a:br>
                        <a:rPr lang="en-US" sz="1200" dirty="0"/>
                      </a:b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(77.5%)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0.399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(78.8%)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0.402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(78.2%)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07876"/>
                  </a:ext>
                </a:extLst>
              </a:tr>
              <a:tr h="48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0.308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(85.2%)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0.280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(86.7%)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0.289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(86.1%)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87977"/>
                  </a:ext>
                </a:extLst>
              </a:tr>
              <a:tr h="4834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0.425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(78.0%)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0.400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(78.7%)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0.399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(78.2%)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488769"/>
                  </a:ext>
                </a:extLst>
              </a:tr>
              <a:tr h="4834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0.429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(78.2%)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0.408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(78.1%)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0.416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(76.8%)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32623"/>
                  </a:ext>
                </a:extLst>
              </a:tr>
              <a:tr h="48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0.290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(86.0%)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0.277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(86.7%)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0.285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(86.3%)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76646"/>
                  </a:ext>
                </a:extLst>
              </a:tr>
              <a:tr h="48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0.283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(86.5%)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0.279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(86.7%)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0.288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(86.2%)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93179"/>
                  </a:ext>
                </a:extLst>
              </a:tr>
              <a:tr h="48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0.401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(79.0%)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0.400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(78.6%)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0.400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(78.2%)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779610"/>
                  </a:ext>
                </a:extLst>
              </a:tr>
              <a:tr h="48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0.280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(86.6%)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0.277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(86.8%)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0.285</a:t>
                      </a:r>
                      <a:br>
                        <a:rPr lang="en-US" sz="1200" dirty="0"/>
                      </a:b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(86.4%)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436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BF58B-5F68-43DD-8169-6A147452C348}"/>
                  </a:ext>
                </a:extLst>
              </p:cNvPr>
              <p:cNvSpPr txBox="1"/>
              <p:nvPr/>
            </p:nvSpPr>
            <p:spPr>
              <a:xfrm>
                <a:off x="1229130" y="1889776"/>
                <a:ext cx="314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𝑅𝑒𝑙𝑒𝑣𝑎𝑛𝑐𝑒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</m:oMath>
                  </m:oMathPara>
                </a14:m>
                <a:endParaRPr lang="en-US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BF58B-5F68-43DD-8169-6A147452C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30" y="1889776"/>
                <a:ext cx="3141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DD0DA4-3A95-4825-B370-E60D521A43BA}"/>
                  </a:ext>
                </a:extLst>
              </p:cNvPr>
              <p:cNvSpPr txBox="1"/>
              <p:nvPr/>
            </p:nvSpPr>
            <p:spPr>
              <a:xfrm>
                <a:off x="983597" y="2410048"/>
                <a:ext cx="314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𝐴𝐵𝑆</m:t>
                      </m:r>
                      <m:r>
                        <a:rPr lang="en-US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i="1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∈[0,2]</m:t>
                      </m:r>
                    </m:oMath>
                  </m:oMathPara>
                </a14:m>
                <a:endParaRPr lang="en-US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DD0DA4-3A95-4825-B370-E60D521A4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97" y="2410048"/>
                <a:ext cx="3141134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91F6C077-149D-432E-99F2-2E733CC40A98}"/>
              </a:ext>
            </a:extLst>
          </p:cNvPr>
          <p:cNvSpPr/>
          <p:nvPr/>
        </p:nvSpPr>
        <p:spPr>
          <a:xfrm>
            <a:off x="4648200" y="5918200"/>
            <a:ext cx="488950" cy="2032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D1CE0-A3F0-4A36-8A94-9B0CDF4B1FEC}"/>
              </a:ext>
            </a:extLst>
          </p:cNvPr>
          <p:cNvSpPr txBox="1"/>
          <p:nvPr/>
        </p:nvSpPr>
        <p:spPr>
          <a:xfrm>
            <a:off x="3670626" y="5850523"/>
            <a:ext cx="97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Winner!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D2ACA9-9397-45E2-8D61-F23C60EE21F9}"/>
              </a:ext>
            </a:extLst>
          </p:cNvPr>
          <p:cNvSpPr/>
          <p:nvPr/>
        </p:nvSpPr>
        <p:spPr>
          <a:xfrm>
            <a:off x="4654224" y="5918200"/>
            <a:ext cx="488950" cy="2032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1BF2380-7E0F-48CD-992B-4FC749542C48}"/>
              </a:ext>
            </a:extLst>
          </p:cNvPr>
          <p:cNvSpPr/>
          <p:nvPr/>
        </p:nvSpPr>
        <p:spPr>
          <a:xfrm>
            <a:off x="4654224" y="2978971"/>
            <a:ext cx="488950" cy="2032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D95EB-FB57-4AA7-A680-3B87D03F9921}"/>
              </a:ext>
            </a:extLst>
          </p:cNvPr>
          <p:cNvSpPr txBox="1"/>
          <p:nvPr/>
        </p:nvSpPr>
        <p:spPr>
          <a:xfrm>
            <a:off x="3670626" y="2818961"/>
            <a:ext cx="97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Best single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E60F0-4EC1-46F8-8C2C-E0D0879CD368}"/>
              </a:ext>
            </a:extLst>
          </p:cNvPr>
          <p:cNvSpPr txBox="1"/>
          <p:nvPr/>
        </p:nvSpPr>
        <p:spPr>
          <a:xfrm>
            <a:off x="10962870" y="1886828"/>
            <a:ext cx="1229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ABS-Error</a:t>
            </a:r>
            <a:b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(Accuracy)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55133-E253-46DA-AE0E-20245FFEDF7B}"/>
              </a:ext>
            </a:extLst>
          </p:cNvPr>
          <p:cNvSpPr/>
          <p:nvPr/>
        </p:nvSpPr>
        <p:spPr>
          <a:xfrm>
            <a:off x="8987589" y="5832475"/>
            <a:ext cx="709864" cy="38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 animBg="1"/>
      <p:bldP spid="14" grpId="0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A8A1-1EE7-4285-99E0-AFCA0FF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47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8B1F00-C20A-45AE-B10F-0E702BB9199D}"/>
              </a:ext>
            </a:extLst>
          </p:cNvPr>
          <p:cNvSpPr txBox="1">
            <a:spLocks/>
          </p:cNvSpPr>
          <p:nvPr/>
        </p:nvSpPr>
        <p:spPr>
          <a:xfrm>
            <a:off x="2397027" y="2514601"/>
            <a:ext cx="7397945" cy="9143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700" i="1" dirty="0"/>
              <a:t>Conclusions </a:t>
            </a:r>
            <a:endParaRPr 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7029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Conclusions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5F3B-1022-4905-AFE7-568CEAA2146E}"/>
              </a:ext>
            </a:extLst>
          </p:cNvPr>
          <p:cNvSpPr txBox="1"/>
          <p:nvPr/>
        </p:nvSpPr>
        <p:spPr>
          <a:xfrm>
            <a:off x="1227667" y="1913467"/>
            <a:ext cx="10291543" cy="349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Bag of words seems to give the best results as a single approach.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The combination of the three models gives the best results.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Word2Vec in production may give better results, depending on the needs.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12121"/>
                </a:solidFill>
                <a:latin typeface="Merriweather"/>
              </a:rPr>
              <a:t>Suggests similar </a:t>
            </a:r>
            <a:r>
              <a:rPr lang="en-US" sz="2400" dirty="0">
                <a:solidFill>
                  <a:srgbClr val="212121"/>
                </a:solidFill>
                <a:latin typeface="Merriweather"/>
              </a:rPr>
              <a:t>products.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Google-News-300 is not the best choice for </a:t>
            </a:r>
            <a:r>
              <a:rPr lang="en-US" sz="2400" dirty="0" err="1">
                <a:solidFill>
                  <a:srgbClr val="212121"/>
                </a:solidFill>
                <a:latin typeface="Merriweather"/>
              </a:rPr>
              <a:t>HomeDepot</a:t>
            </a:r>
            <a:r>
              <a:rPr lang="en-US" sz="2400" dirty="0">
                <a:solidFill>
                  <a:srgbClr val="212121"/>
                </a:solidFill>
                <a:latin typeface="Merriweather"/>
              </a:rPr>
              <a:t> products.</a:t>
            </a:r>
          </a:p>
          <a:p>
            <a:pPr lvl="1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054151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A8A1-1EE7-4285-99E0-AFCA0FF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49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8B1F00-C20A-45AE-B10F-0E702BB9199D}"/>
              </a:ext>
            </a:extLst>
          </p:cNvPr>
          <p:cNvSpPr txBox="1">
            <a:spLocks/>
          </p:cNvSpPr>
          <p:nvPr/>
        </p:nvSpPr>
        <p:spPr>
          <a:xfrm>
            <a:off x="2397027" y="2514601"/>
            <a:ext cx="7397945" cy="9143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700" i="1" dirty="0"/>
              <a:t>Future Work</a:t>
            </a:r>
            <a:endParaRPr 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966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A8A1-1EE7-4285-99E0-AFCA0FF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8B1F00-C20A-45AE-B10F-0E702BB9199D}"/>
              </a:ext>
            </a:extLst>
          </p:cNvPr>
          <p:cNvSpPr txBox="1">
            <a:spLocks/>
          </p:cNvSpPr>
          <p:nvPr/>
        </p:nvSpPr>
        <p:spPr>
          <a:xfrm>
            <a:off x="4227483" y="2514601"/>
            <a:ext cx="3737033" cy="9143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700" dirty="0"/>
              <a:t>Dataset</a:t>
            </a:r>
            <a:r>
              <a:rPr lang="en-US" sz="4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68134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E28-2C31-432D-96C1-AE71506C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Future 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72FB-8A62-4B37-A6F6-308B89E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E5F3B-1022-4905-AFE7-568CEAA2146E}"/>
              </a:ext>
            </a:extLst>
          </p:cNvPr>
          <p:cNvSpPr txBox="1"/>
          <p:nvPr/>
        </p:nvSpPr>
        <p:spPr>
          <a:xfrm>
            <a:off x="1227667" y="1913467"/>
            <a:ext cx="10291543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Use Neural Network.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Use more Machine Learning models and compare performance.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latin typeface="Merriweather"/>
              </a:rPr>
              <a:t>Expand the dataset.</a:t>
            </a:r>
          </a:p>
          <a:p>
            <a:pPr lvl="1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  <a:p>
            <a:pPr marL="800100" lvl="1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12121"/>
              </a:solidFill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7887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6A8A1-1EE7-4285-99E0-AFCA0FF5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51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8B1F00-C20A-45AE-B10F-0E702BB9199D}"/>
              </a:ext>
            </a:extLst>
          </p:cNvPr>
          <p:cNvSpPr txBox="1">
            <a:spLocks/>
          </p:cNvSpPr>
          <p:nvPr/>
        </p:nvSpPr>
        <p:spPr>
          <a:xfrm>
            <a:off x="2397027" y="2514601"/>
            <a:ext cx="7397945" cy="9143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700" i="1" dirty="0"/>
              <a:t>Questions?</a:t>
            </a:r>
            <a:endParaRPr 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802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68C93-580F-4375-BCA0-D9B5700D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1B6F9-90AA-4921-A872-ED149C19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70" y="2238209"/>
            <a:ext cx="454405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EDD6-A219-4F27-8C8A-03FCE446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2A71189-612C-44AF-8D76-DC825E15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A482CD-3AB1-4B60-ADD1-92F92D1C7868}"/>
                  </a:ext>
                </a:extLst>
              </p:cNvPr>
              <p:cNvSpPr/>
              <p:nvPr/>
            </p:nvSpPr>
            <p:spPr>
              <a:xfrm>
                <a:off x="1189567" y="1706420"/>
                <a:ext cx="923290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Home Depot wants to speedup finding the appropriate products customers are searching.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Kaggle challenge.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relevance is the average score of 3 human raters.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Train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74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𝑅𝑒𝑙𝑒𝑣𝑎𝑛𝑐𝑒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∈ [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A482CD-3AB1-4B60-ADD1-92F92D1C7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67" y="1706420"/>
                <a:ext cx="9232900" cy="2862322"/>
              </a:xfrm>
              <a:prstGeom prst="rect">
                <a:avLst/>
              </a:prstGeom>
              <a:blipFill>
                <a:blip r:embed="rId2"/>
                <a:stretch>
                  <a:fillRect l="-990" t="-1706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F2C7A7-B1BE-48BD-9473-4496EBA3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4568742"/>
            <a:ext cx="9303173" cy="16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EDD6-A219-4F27-8C8A-03FCE446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2A71189-612C-44AF-8D76-DC825E15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A482CD-3AB1-4B60-ADD1-92F92D1C7868}"/>
              </a:ext>
            </a:extLst>
          </p:cNvPr>
          <p:cNvSpPr/>
          <p:nvPr/>
        </p:nvSpPr>
        <p:spPr>
          <a:xfrm>
            <a:off x="1231900" y="2075752"/>
            <a:ext cx="6829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Product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Extended information about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every product will have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133E0-646B-4BBA-A139-7BCCE6EDE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82"/>
          <a:stretch/>
        </p:blipFill>
        <p:spPr>
          <a:xfrm>
            <a:off x="2909443" y="3429000"/>
            <a:ext cx="6373114" cy="26973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2C36D2-0730-4662-8F30-F8C9A0E5340E}"/>
              </a:ext>
            </a:extLst>
          </p:cNvPr>
          <p:cNvSpPr/>
          <p:nvPr/>
        </p:nvSpPr>
        <p:spPr>
          <a:xfrm>
            <a:off x="3522133" y="3793067"/>
            <a:ext cx="5579534" cy="16425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379DC-173B-43F6-BB52-7004CF3E66D3}"/>
              </a:ext>
            </a:extLst>
          </p:cNvPr>
          <p:cNvSpPr/>
          <p:nvPr/>
        </p:nvSpPr>
        <p:spPr>
          <a:xfrm>
            <a:off x="3522133" y="5545667"/>
            <a:ext cx="5579534" cy="5807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EDD6-A219-4F27-8C8A-03FCE446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2A71189-612C-44AF-8D76-DC825E15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A482CD-3AB1-4B60-ADD1-92F92D1C7868}"/>
              </a:ext>
            </a:extLst>
          </p:cNvPr>
          <p:cNvSpPr/>
          <p:nvPr/>
        </p:nvSpPr>
        <p:spPr>
          <a:xfrm>
            <a:off x="1231900" y="2075752"/>
            <a:ext cx="6829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Product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280EF-0498-4791-8595-FC4D2DA90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12"/>
          <a:stretch/>
        </p:blipFill>
        <p:spPr>
          <a:xfrm>
            <a:off x="2576021" y="2631762"/>
            <a:ext cx="7039957" cy="35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8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EDD6-A219-4F27-8C8A-03FCE446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2A71189-612C-44AF-8D76-DC825E15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8177-571F-4707-881F-1FBE44C1EEB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A482CD-3AB1-4B60-ADD1-92F92D1C7868}"/>
                  </a:ext>
                </a:extLst>
              </p:cNvPr>
              <p:cNvSpPr/>
              <p:nvPr/>
            </p:nvSpPr>
            <p:spPr>
              <a:xfrm>
                <a:off x="1231900" y="2075752"/>
                <a:ext cx="682942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Test</a:t>
                </a:r>
                <a:b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</a:b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 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We must predict the relevance for these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166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pairs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A482CD-3AB1-4B60-ADD1-92F92D1C7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2075752"/>
                <a:ext cx="6829425" cy="738664"/>
              </a:xfrm>
              <a:prstGeom prst="rect">
                <a:avLst/>
              </a:prstGeom>
              <a:blipFill>
                <a:blip r:embed="rId2"/>
                <a:stretch>
                  <a:fillRect l="-1339" t="-6612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5DA65D-2DE2-4A85-8DE6-2B7F29EB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6" y="3031967"/>
            <a:ext cx="904048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50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32884A7AC5146954930426286DD08" ma:contentTypeVersion="10" ma:contentTypeDescription="Create a new document." ma:contentTypeScope="" ma:versionID="78148b903f6c253b2231c94bd52acd46">
  <xsd:schema xmlns:xsd="http://www.w3.org/2001/XMLSchema" xmlns:xs="http://www.w3.org/2001/XMLSchema" xmlns:p="http://schemas.microsoft.com/office/2006/metadata/properties" xmlns:ns3="ffba54e8-c0af-4baf-8256-5fb4d5e209dd" xmlns:ns4="cecb9de3-c419-4abc-9fc2-ab2849ecce4b" targetNamespace="http://schemas.microsoft.com/office/2006/metadata/properties" ma:root="true" ma:fieldsID="b2f57a386b24a04d9cf28abcdda40027" ns3:_="" ns4:_="">
    <xsd:import namespace="ffba54e8-c0af-4baf-8256-5fb4d5e209dd"/>
    <xsd:import namespace="cecb9de3-c419-4abc-9fc2-ab2849ecce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ba54e8-c0af-4baf-8256-5fb4d5e209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b9de3-c419-4abc-9fc2-ab2849ecce4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138A9B-F518-43DD-88D7-085B2209E7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14EC0E-6DE6-4637-92B5-12C6D879C9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ba54e8-c0af-4baf-8256-5fb4d5e209dd"/>
    <ds:schemaRef ds:uri="cecb9de3-c419-4abc-9fc2-ab2849ecce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FD9FEF-2C21-4248-9B12-51009F71BDBB}">
  <ds:schemaRefs>
    <ds:schemaRef ds:uri="http://purl.org/dc/dcmitype/"/>
    <ds:schemaRef ds:uri="cecb9de3-c419-4abc-9fc2-ab2849ecce4b"/>
    <ds:schemaRef ds:uri="http://purl.org/dc/elements/1.1/"/>
    <ds:schemaRef ds:uri="http://schemas.microsoft.com/office/2006/metadata/properties"/>
    <ds:schemaRef ds:uri="http://schemas.microsoft.com/office/2006/documentManagement/types"/>
    <ds:schemaRef ds:uri="ffba54e8-c0af-4baf-8256-5fb4d5e209dd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2529</TotalTime>
  <Words>1829</Words>
  <Application>Microsoft Office PowerPoint</Application>
  <PresentationFormat>Widescreen</PresentationFormat>
  <Paragraphs>502</Paragraphs>
  <Slides>52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Arial</vt:lpstr>
      <vt:lpstr>Calibri</vt:lpstr>
      <vt:lpstr>Calibri Light</vt:lpstr>
      <vt:lpstr>Cambria Math</vt:lpstr>
      <vt:lpstr>charter</vt:lpstr>
      <vt:lpstr>circular-book</vt:lpstr>
      <vt:lpstr>Merriweather</vt:lpstr>
      <vt:lpstr>Retrospect</vt:lpstr>
      <vt:lpstr>Classifying Relevance Of Products  To A Search Query</vt:lpstr>
      <vt:lpstr>Motivation</vt:lpstr>
      <vt:lpstr>Project Goals</vt:lpstr>
      <vt:lpstr>Outline</vt:lpstr>
      <vt:lpstr>PowerPoint Presentation</vt:lpstr>
      <vt:lpstr>Dataset</vt:lpstr>
      <vt:lpstr>Dataset</vt:lpstr>
      <vt:lpstr>Dataset</vt:lpstr>
      <vt:lpstr>Dataset</vt:lpstr>
      <vt:lpstr>PowerPoint Presentation</vt:lpstr>
      <vt:lpstr>Flow</vt:lpstr>
      <vt:lpstr>PowerPoint Presentation</vt:lpstr>
      <vt:lpstr>PowerPoint Presentation</vt:lpstr>
      <vt:lpstr>Attributes Alignment</vt:lpstr>
      <vt:lpstr>Data Cleaning</vt:lpstr>
      <vt:lpstr>Spell Correction</vt:lpstr>
      <vt:lpstr>Stemming and Lemmatization</vt:lpstr>
      <vt:lpstr>PowerPoint Presentation</vt:lpstr>
      <vt:lpstr>Features Extraction</vt:lpstr>
      <vt:lpstr>Naïve Approach</vt:lpstr>
      <vt:lpstr>Bag Of Words</vt:lpstr>
      <vt:lpstr>Bag Of Words</vt:lpstr>
      <vt:lpstr>Bag Of Words</vt:lpstr>
      <vt:lpstr>Bag Of Words  TF*IDF</vt:lpstr>
      <vt:lpstr>TF*IDF</vt:lpstr>
      <vt:lpstr>TF*IDF</vt:lpstr>
      <vt:lpstr>TF*IDF</vt:lpstr>
      <vt:lpstr>TF*IDF &amp; Bag Of Words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PowerPoint Presentation</vt:lpstr>
      <vt:lpstr>Training</vt:lpstr>
      <vt:lpstr>Linear Regression</vt:lpstr>
      <vt:lpstr>Multiple Linear Regression</vt:lpstr>
      <vt:lpstr>Decision Trees </vt:lpstr>
      <vt:lpstr>Random Forest </vt:lpstr>
      <vt:lpstr>PowerPoint Presentation</vt:lpstr>
      <vt:lpstr>PowerPoint Presentation</vt:lpstr>
      <vt:lpstr>PowerPoint Presentation</vt:lpstr>
      <vt:lpstr>Results</vt:lpstr>
      <vt:lpstr>PowerPoint Presentation</vt:lpstr>
      <vt:lpstr>Conclusions</vt:lpstr>
      <vt:lpstr>PowerPoint Presentation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TCP connection with  Explicit Congestion Notification </dc:title>
  <dc:creator>Nabeel Khoury</dc:creator>
  <cp:lastModifiedBy>Mohammad HabibAllah</cp:lastModifiedBy>
  <cp:revision>640</cp:revision>
  <dcterms:created xsi:type="dcterms:W3CDTF">2019-12-17T16:27:10Z</dcterms:created>
  <dcterms:modified xsi:type="dcterms:W3CDTF">2021-04-13T11:36:56Z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0x0101006F832884A7AC5146954930426286DD08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t-mohabi@microsoft.com</vt:lpwstr>
  </property>
  <property fmtid="{D5CDD505-2E9C-101B-9397-08002B2CF9AE}" pid="6" name="MSIP_Label_f42aa342-8706-4288-bd11-ebb85995028c_SetDate">
    <vt:lpwstr>2021-04-09T17:05:50.5452223Z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132700db-a9cb-4261-b4ee-5b824bbcff2c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