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743200" cy="4572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929880"/>
            <a:ext cx="8520120" cy="91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CAC30B0-7912-49DD-9E31-734DE9C4729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/>
          <a:stretch/>
        </p:blipFill>
        <p:spPr>
          <a:xfrm>
            <a:off x="493920" y="2594520"/>
            <a:ext cx="1715040" cy="1691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536760" y="2566080"/>
            <a:ext cx="125280" cy="1610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600120" y="4106520"/>
            <a:ext cx="1845720" cy="136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oogle Shape;57;p13" descr=""/>
          <p:cNvPicPr/>
          <p:nvPr/>
        </p:nvPicPr>
        <p:blipFill>
          <a:blip r:embed="rId2"/>
          <a:stretch/>
        </p:blipFill>
        <p:spPr>
          <a:xfrm>
            <a:off x="446400" y="398880"/>
            <a:ext cx="1715400" cy="169956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91960" y="4158000"/>
            <a:ext cx="1917720" cy="19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25280" y="335880"/>
            <a:ext cx="469800" cy="17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986760" y="398880"/>
            <a:ext cx="360" cy="16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973080" y="424080"/>
            <a:ext cx="7437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81960" y="2554920"/>
            <a:ext cx="217440" cy="17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111240" y="565200"/>
            <a:ext cx="397440" cy="585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1153440" y="1316520"/>
            <a:ext cx="420120" cy="6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686160" y="3565080"/>
            <a:ext cx="39744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aa84f"/>
                </a:solidFill>
                <a:latin typeface="Arial"/>
                <a:ea typeface="Arial"/>
              </a:rPr>
              <a:t>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023840" y="2615760"/>
            <a:ext cx="360" cy="166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1023840" y="2637000"/>
            <a:ext cx="7437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363240" y="2532600"/>
            <a:ext cx="198000" cy="17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1982520" y="2009880"/>
            <a:ext cx="2970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73240" y="369720"/>
            <a:ext cx="2970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413640" y="1911960"/>
            <a:ext cx="1917720" cy="19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 flipH="1" rot="10800000">
            <a:off x="570240" y="2013120"/>
            <a:ext cx="720" cy="15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556920" y="2004480"/>
            <a:ext cx="152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 flipH="1" rot="10800000">
            <a:off x="600120" y="4207320"/>
            <a:ext cx="720" cy="15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599040" y="4201560"/>
            <a:ext cx="152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201600" y="2644560"/>
            <a:ext cx="3974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 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2082240" y="4201560"/>
            <a:ext cx="2970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461520" y="2189880"/>
            <a:ext cx="2179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Bits of memory: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361800" y="-16560"/>
            <a:ext cx="23065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Excess surprisal incurred: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143640" y="316440"/>
            <a:ext cx="2235960" cy="1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6"/>
          <p:cNvSpPr/>
          <p:nvPr/>
        </p:nvSpPr>
        <p:spPr>
          <a:xfrm>
            <a:off x="2084040" y="421560"/>
            <a:ext cx="125280" cy="1516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7"/>
          <p:cNvSpPr/>
          <p:nvPr/>
        </p:nvSpPr>
        <p:spPr>
          <a:xfrm>
            <a:off x="254520" y="316440"/>
            <a:ext cx="2235960" cy="1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8"/>
          <p:cNvSpPr/>
          <p:nvPr/>
        </p:nvSpPr>
        <p:spPr>
          <a:xfrm>
            <a:off x="2236320" y="573840"/>
            <a:ext cx="125280" cy="1516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9"/>
          <p:cNvSpPr/>
          <p:nvPr/>
        </p:nvSpPr>
        <p:spPr>
          <a:xfrm>
            <a:off x="2168280" y="2590920"/>
            <a:ext cx="125280" cy="1610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2020-05-01T12:23:53Z</dcterms:modified>
  <cp:revision>1</cp:revision>
  <dc:subject/>
  <dc:title/>
</cp:coreProperties>
</file>