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5486400" cy="51482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888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888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3880" y="276156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1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1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5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5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5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120"/>
            <a:ext cx="822888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888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400" y="74412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276156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888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400" y="74412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272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30AAF48-E98F-4014-B242-AC2C43C72D1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888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211040" y="197280"/>
            <a:ext cx="4059000" cy="3135240"/>
          </a:xfrm>
          <a:custGeom>
            <a:avLst/>
            <a:gdLst/>
            <a:ahLst/>
            <a:rect l="l" t="t" r="r" b="b"/>
            <a:pathLst>
              <a:path w="162390" h="125428">
                <a:moveTo>
                  <a:pt x="0" y="0"/>
                </a:moveTo>
                <a:cubicBezTo>
                  <a:pt x="6132" y="10522"/>
                  <a:pt x="27802" y="48847"/>
                  <a:pt x="36791" y="63131"/>
                </a:cubicBezTo>
                <a:cubicBezTo>
                  <a:pt x="45780" y="77416"/>
                  <a:pt x="47273" y="79152"/>
                  <a:pt x="53932" y="85707"/>
                </a:cubicBezTo>
                <a:cubicBezTo>
                  <a:pt x="60591" y="92262"/>
                  <a:pt x="69150" y="98141"/>
                  <a:pt x="76745" y="102461"/>
                </a:cubicBezTo>
                <a:cubicBezTo>
                  <a:pt x="84340" y="106781"/>
                  <a:pt x="88260" y="108199"/>
                  <a:pt x="99504" y="111628"/>
                </a:cubicBezTo>
                <a:cubicBezTo>
                  <a:pt x="110748" y="115057"/>
                  <a:pt x="133727" y="120735"/>
                  <a:pt x="144208" y="123035"/>
                </a:cubicBezTo>
                <a:cubicBezTo>
                  <a:pt x="154689" y="125335"/>
                  <a:pt x="159360" y="125029"/>
                  <a:pt x="162390" y="125428"/>
                </a:cubicBez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1211400" y="197280"/>
            <a:ext cx="3992400" cy="3553200"/>
          </a:xfrm>
          <a:custGeom>
            <a:avLst/>
            <a:gdLst/>
            <a:ahLst/>
            <a:rect l="l" t="t" r="r" b="b"/>
            <a:pathLst>
              <a:path w="159708" h="142143">
                <a:moveTo>
                  <a:pt x="0" y="0"/>
                </a:moveTo>
                <a:cubicBezTo>
                  <a:pt x="5933" y="13170"/>
                  <a:pt x="27169" y="61851"/>
                  <a:pt x="35597" y="79017"/>
                </a:cubicBezTo>
                <a:cubicBezTo>
                  <a:pt x="44025" y="96183"/>
                  <a:pt x="44174" y="95262"/>
                  <a:pt x="50567" y="102998"/>
                </a:cubicBezTo>
                <a:cubicBezTo>
                  <a:pt x="56960" y="110734"/>
                  <a:pt x="65801" y="119928"/>
                  <a:pt x="73957" y="125433"/>
                </a:cubicBezTo>
                <a:cubicBezTo>
                  <a:pt x="82113" y="130938"/>
                  <a:pt x="88766" y="133414"/>
                  <a:pt x="99504" y="136029"/>
                </a:cubicBezTo>
                <a:cubicBezTo>
                  <a:pt x="110242" y="138644"/>
                  <a:pt x="128351" y="140105"/>
                  <a:pt x="138385" y="141124"/>
                </a:cubicBezTo>
                <a:cubicBezTo>
                  <a:pt x="148419" y="142143"/>
                  <a:pt x="156154" y="141973"/>
                  <a:pt x="159708" y="142143"/>
                </a:cubicBezTo>
              </a:path>
            </a:pathLst>
          </a:custGeom>
          <a:noFill/>
          <a:ln w="7632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012680" y="19440"/>
            <a:ext cx="720" cy="42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012680" y="4325760"/>
            <a:ext cx="424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287280" y="363240"/>
            <a:ext cx="612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287280" y="1598760"/>
            <a:ext cx="612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16080" y="2827080"/>
            <a:ext cx="612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306360" y="3924720"/>
            <a:ext cx="6120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948600" y="4357080"/>
            <a:ext cx="690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0.0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1715400" y="4357080"/>
            <a:ext cx="82116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0.5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2537280" y="4357080"/>
            <a:ext cx="82116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3279600" y="4357080"/>
            <a:ext cx="77076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4102200" y="4357080"/>
            <a:ext cx="77076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4924080" y="4357080"/>
            <a:ext cx="77076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2439720" y="1140840"/>
            <a:ext cx="1757160" cy="5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Language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978920" y="399240"/>
            <a:ext cx="1757160" cy="5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Language 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 flipH="1">
            <a:off x="2304720" y="1526760"/>
            <a:ext cx="71676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 flipH="1">
            <a:off x="1957680" y="807480"/>
            <a:ext cx="59760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 flipH="1" rot="10800000">
            <a:off x="2854800" y="3319920"/>
            <a:ext cx="1375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0"/>
          <p:cNvSpPr/>
          <p:nvPr/>
        </p:nvSpPr>
        <p:spPr>
          <a:xfrm flipH="1" rot="10800000">
            <a:off x="4335480" y="3331440"/>
            <a:ext cx="1375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1"/>
          <p:cNvSpPr/>
          <p:nvPr/>
        </p:nvSpPr>
        <p:spPr>
          <a:xfrm rot="10800000">
            <a:off x="4325760" y="3335040"/>
            <a:ext cx="114480" cy="37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 rot="10800000">
            <a:off x="2845080" y="3323160"/>
            <a:ext cx="114480" cy="37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3"/>
          <p:cNvSpPr/>
          <p:nvPr/>
        </p:nvSpPr>
        <p:spPr>
          <a:xfrm rot="16200000">
            <a:off x="-1261440" y="1116720"/>
            <a:ext cx="3193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Surprisal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2284200" y="4665600"/>
            <a:ext cx="3193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Memory (bits)</a:t>
            </a:r>
            <a:endParaRPr b="0" lang="en-US" sz="2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2020-05-01T12:12:14Z</dcterms:modified>
  <cp:revision>2</cp:revision>
  <dc:subject/>
  <dc:title/>
</cp:coreProperties>
</file>