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150475" cy="38401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1661400"/>
            <a:ext cx="8520120" cy="768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29A3298-2108-459E-928E-94FDADA0E89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86640" y="2058120"/>
            <a:ext cx="219672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273240" y="2064960"/>
            <a:ext cx="2196720" cy="1203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3287520" y="509400"/>
            <a:ext cx="160236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74520" y="509400"/>
            <a:ext cx="251460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43560" y="1379880"/>
            <a:ext cx="4921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10200" y="1379880"/>
            <a:ext cx="424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039680" y="1379880"/>
            <a:ext cx="424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486080" y="1379880"/>
            <a:ext cx="5324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109600" y="1379880"/>
            <a:ext cx="6307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 rot="5400000">
            <a:off x="556200" y="1113840"/>
            <a:ext cx="360" cy="53244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ff00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 rot="5400000">
            <a:off x="1838520" y="793440"/>
            <a:ext cx="360" cy="1172880"/>
          </a:xfrm>
          <a:prstGeom prst="curvedConnector3">
            <a:avLst>
              <a:gd name="adj1" fmla="val -53100000"/>
            </a:avLst>
          </a:prstGeom>
          <a:noFill/>
          <a:ln w="28440">
            <a:solidFill>
              <a:srgbClr val="cc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rot="5400000">
            <a:off x="2089080" y="1044000"/>
            <a:ext cx="360" cy="67212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flipH="1" rot="16200000">
            <a:off x="1622880" y="578880"/>
            <a:ext cx="360" cy="160236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e69138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371160" y="927360"/>
            <a:ext cx="5324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00ff"/>
                </a:solidFill>
                <a:latin typeface="Arial"/>
                <a:ea typeface="Arial"/>
              </a:rPr>
              <a:t>nsubj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319400" y="901440"/>
            <a:ext cx="492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69138"/>
                </a:solidFill>
                <a:latin typeface="Arial"/>
                <a:ea typeface="Arial"/>
              </a:rPr>
              <a:t>obj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604520" y="828360"/>
            <a:ext cx="49212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0000"/>
                </a:solidFill>
                <a:latin typeface="Arial"/>
                <a:ea typeface="Arial"/>
              </a:rPr>
              <a:t>nummod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1868760" y="1229760"/>
            <a:ext cx="57492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38761d"/>
                </a:solidFill>
                <a:latin typeface="Arial"/>
                <a:ea typeface="Arial"/>
              </a:rPr>
              <a:t>amod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714600" y="3024360"/>
            <a:ext cx="4921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289800" y="2668320"/>
            <a:ext cx="424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520280" y="2846160"/>
            <a:ext cx="424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945080" y="2593800"/>
            <a:ext cx="5324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1001520" y="2550240"/>
            <a:ext cx="6307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 flipH="1" rot="16200000">
            <a:off x="553320" y="2616840"/>
            <a:ext cx="355320" cy="458280"/>
          </a:xfrm>
          <a:prstGeom prst="curvedConnector3">
            <a:avLst>
              <a:gd name="adj1" fmla="val -52289"/>
            </a:avLst>
          </a:prstGeom>
          <a:noFill/>
          <a:ln w="28440">
            <a:solidFill>
              <a:srgbClr val="ff00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 flipH="1" rot="16200000">
            <a:off x="1376280" y="2490480"/>
            <a:ext cx="295560" cy="415080"/>
          </a:xfrm>
          <a:prstGeom prst="curvedConnector5">
            <a:avLst>
              <a:gd name="adj1" fmla="val -62896"/>
              <a:gd name="adj2" fmla="val 120629"/>
              <a:gd name="adj3" fmla="val 80068"/>
            </a:avLst>
          </a:prstGeom>
          <a:noFill/>
          <a:ln w="28440">
            <a:solidFill>
              <a:srgbClr val="cc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flipH="1" rot="16200000">
            <a:off x="1741680" y="2124720"/>
            <a:ext cx="43200" cy="893880"/>
          </a:xfrm>
          <a:prstGeom prst="curvedConnector3">
            <a:avLst>
              <a:gd name="adj1" fmla="val -426747"/>
            </a:avLst>
          </a:prstGeom>
          <a:noFill/>
          <a:ln w="2844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 rot="16200000">
            <a:off x="850320" y="2202120"/>
            <a:ext cx="117720" cy="814320"/>
          </a:xfrm>
          <a:prstGeom prst="curvedConnector3">
            <a:avLst>
              <a:gd name="adj1" fmla="val 257787"/>
            </a:avLst>
          </a:prstGeom>
          <a:noFill/>
          <a:ln w="28440">
            <a:solidFill>
              <a:srgbClr val="e69138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>
            <a:off x="714600" y="2008440"/>
            <a:ext cx="16023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Hierarchical Structures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4781880" y="2715840"/>
            <a:ext cx="7261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4424760" y="2715480"/>
            <a:ext cx="616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4021920" y="2715840"/>
            <a:ext cx="616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635640" y="2715480"/>
            <a:ext cx="726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3086640" y="2715840"/>
            <a:ext cx="871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 flipH="1" rot="16200000">
            <a:off x="4938840" y="2509560"/>
            <a:ext cx="360" cy="41184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 flipH="1" rot="16200000">
            <a:off x="3926520" y="2312280"/>
            <a:ext cx="360" cy="807120"/>
          </a:xfrm>
          <a:prstGeom prst="curvedConnector3">
            <a:avLst>
              <a:gd name="adj1" fmla="val -39689583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5"/>
          <p:cNvSpPr/>
          <p:nvPr/>
        </p:nvSpPr>
        <p:spPr>
          <a:xfrm flipH="1" rot="16200000">
            <a:off x="3760920" y="2477880"/>
            <a:ext cx="360" cy="475920"/>
          </a:xfrm>
          <a:prstGeom prst="curvedConnector3">
            <a:avLst>
              <a:gd name="adj1" fmla="val -39765602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6"/>
          <p:cNvSpPr/>
          <p:nvPr/>
        </p:nvSpPr>
        <p:spPr>
          <a:xfrm rot="5400000">
            <a:off x="4127760" y="2110680"/>
            <a:ext cx="360" cy="120996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>
            <a:off x="3066840" y="2015640"/>
            <a:ext cx="22359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118080" y="509400"/>
            <a:ext cx="2413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Annotated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2873880" y="492840"/>
            <a:ext cx="241308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1311480" y="1676880"/>
            <a:ext cx="5760" cy="3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>
            <a:off x="4124880" y="1658880"/>
            <a:ext cx="5760" cy="3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>
            <a:off x="2470320" y="2666880"/>
            <a:ext cx="5220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>
            <a:off x="3372120" y="743760"/>
            <a:ext cx="96696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adjectival modifiers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4410720" y="73404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3372120" y="92232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numerals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3372120" y="110088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3372120" y="127980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objects</a:t>
            </a:r>
            <a:endParaRPr b="0" lang="en-US" sz="700" spc="-1" strike="noStrike">
              <a:solidFill>
                <a:srgbClr val="f58220"/>
              </a:solidFill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4410720" y="91260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4396320" y="109152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-0.2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4425120" y="127008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0.8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2583000" y="3241800"/>
            <a:ext cx="2842920" cy="186480"/>
          </a:xfrm>
          <a:custGeom>
            <a:avLst/>
            <a:gdLst/>
            <a:ahLst/>
            <a:rect l="l" t="t" r="r" b="b"/>
            <a:pathLst>
              <a:path w="132300" h="8685">
                <a:moveTo>
                  <a:pt x="0" y="1080"/>
                </a:moveTo>
                <a:cubicBezTo>
                  <a:pt x="13230" y="2340"/>
                  <a:pt x="57330" y="8820"/>
                  <a:pt x="79380" y="8640"/>
                </a:cubicBezTo>
                <a:cubicBezTo>
                  <a:pt x="101430" y="8460"/>
                  <a:pt x="123480" y="1440"/>
                  <a:pt x="132300" y="0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>
            <a:off x="5648040" y="2058120"/>
            <a:ext cx="198792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>
            <a:off x="5816880" y="509400"/>
            <a:ext cx="160236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>
            <a:off x="7133040" y="2716200"/>
            <a:ext cx="726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55"/>
          <p:cNvSpPr/>
          <p:nvPr/>
        </p:nvSpPr>
        <p:spPr>
          <a:xfrm>
            <a:off x="5648040" y="2715480"/>
            <a:ext cx="4856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6730200" y="2716200"/>
            <a:ext cx="4118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>
            <a:off x="6368040" y="2715480"/>
            <a:ext cx="4921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58"/>
          <p:cNvSpPr/>
          <p:nvPr/>
        </p:nvSpPr>
        <p:spPr>
          <a:xfrm>
            <a:off x="5973480" y="2716200"/>
            <a:ext cx="616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" name="CustomShape 59"/>
          <p:cNvSpPr/>
          <p:nvPr/>
        </p:nvSpPr>
        <p:spPr>
          <a:xfrm flipH="1" rot="16200000">
            <a:off x="6693480" y="1913040"/>
            <a:ext cx="360" cy="160488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 flipH="1" rot="16200000">
            <a:off x="6608160" y="2389320"/>
            <a:ext cx="360" cy="654120"/>
          </a:xfrm>
          <a:prstGeom prst="curvedConnector3">
            <a:avLst>
              <a:gd name="adj1" fmla="val -39688754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 flipH="1" rot="16200000">
            <a:off x="6447960" y="2550240"/>
            <a:ext cx="360" cy="331920"/>
          </a:xfrm>
          <a:prstGeom prst="curvedConnector3">
            <a:avLst>
              <a:gd name="adj1" fmla="val -2889059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 flipH="1" rot="16200000">
            <a:off x="6085800" y="2520360"/>
            <a:ext cx="360" cy="39060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>
            <a:off x="5596560" y="2015640"/>
            <a:ext cx="22363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CustomShape 64"/>
          <p:cNvSpPr/>
          <p:nvPr/>
        </p:nvSpPr>
        <p:spPr>
          <a:xfrm>
            <a:off x="5403600" y="492840"/>
            <a:ext cx="241308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65"/>
          <p:cNvSpPr/>
          <p:nvPr/>
        </p:nvSpPr>
        <p:spPr>
          <a:xfrm>
            <a:off x="6654600" y="1658880"/>
            <a:ext cx="5760" cy="3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>
            <a:off x="8020080" y="2061000"/>
            <a:ext cx="198792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>
            <a:off x="8153280" y="512280"/>
            <a:ext cx="1602360" cy="114912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>
            <a:off x="8516520" y="2734200"/>
            <a:ext cx="726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" name="CustomShape 69"/>
          <p:cNvSpPr/>
          <p:nvPr/>
        </p:nvSpPr>
        <p:spPr>
          <a:xfrm>
            <a:off x="8020080" y="2718360"/>
            <a:ext cx="4856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9635760" y="2718720"/>
            <a:ext cx="4118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9" name="CustomShape 71"/>
          <p:cNvSpPr/>
          <p:nvPr/>
        </p:nvSpPr>
        <p:spPr>
          <a:xfrm>
            <a:off x="8893440" y="2691000"/>
            <a:ext cx="4921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0" name="CustomShape 72"/>
          <p:cNvSpPr/>
          <p:nvPr/>
        </p:nvSpPr>
        <p:spPr>
          <a:xfrm>
            <a:off x="9280080" y="2715480"/>
            <a:ext cx="616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73"/>
          <p:cNvSpPr/>
          <p:nvPr/>
        </p:nvSpPr>
        <p:spPr>
          <a:xfrm flipH="1" rot="16200000">
            <a:off x="8564040" y="2417760"/>
            <a:ext cx="15480" cy="616320"/>
          </a:xfrm>
          <a:prstGeom prst="curvedConnector3">
            <a:avLst>
              <a:gd name="adj1" fmla="val -1497642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 flipH="1" rot="16200000">
            <a:off x="9695880" y="2572560"/>
            <a:ext cx="2880" cy="288720"/>
          </a:xfrm>
          <a:prstGeom prst="curvedConnector3">
            <a:avLst>
              <a:gd name="adj1" fmla="val -7215909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5"/>
          <p:cNvSpPr/>
          <p:nvPr/>
        </p:nvSpPr>
        <p:spPr>
          <a:xfrm rot="5400000">
            <a:off x="9322560" y="2532960"/>
            <a:ext cx="47520" cy="412560"/>
          </a:xfrm>
          <a:prstGeom prst="curvedConnector3">
            <a:avLst>
              <a:gd name="adj1" fmla="val -499214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 rot="16200000">
            <a:off x="8906400" y="2072520"/>
            <a:ext cx="2520" cy="1289160"/>
          </a:xfrm>
          <a:prstGeom prst="curvedConnector3">
            <a:avLst>
              <a:gd name="adj1" fmla="val 8033405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7"/>
          <p:cNvSpPr/>
          <p:nvPr/>
        </p:nvSpPr>
        <p:spPr>
          <a:xfrm>
            <a:off x="7968600" y="2018520"/>
            <a:ext cx="22363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7811640" y="495720"/>
            <a:ext cx="241308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9026640" y="1661760"/>
            <a:ext cx="5760" cy="3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0"/>
          <p:cNvSpPr/>
          <p:nvPr/>
        </p:nvSpPr>
        <p:spPr>
          <a:xfrm>
            <a:off x="2504880" y="3233520"/>
            <a:ext cx="5515200" cy="387720"/>
          </a:xfrm>
          <a:custGeom>
            <a:avLst/>
            <a:gdLst/>
            <a:ahLst/>
            <a:rect l="l" t="t" r="r" b="b"/>
            <a:pathLst>
              <a:path w="132300" h="8685">
                <a:moveTo>
                  <a:pt x="0" y="1080"/>
                </a:moveTo>
                <a:cubicBezTo>
                  <a:pt x="13230" y="2340"/>
                  <a:pt x="57330" y="8820"/>
                  <a:pt x="79380" y="8640"/>
                </a:cubicBezTo>
                <a:cubicBezTo>
                  <a:pt x="101430" y="8460"/>
                  <a:pt x="123480" y="1440"/>
                  <a:pt x="132300" y="0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1"/>
          <p:cNvSpPr/>
          <p:nvPr/>
        </p:nvSpPr>
        <p:spPr>
          <a:xfrm>
            <a:off x="5856120" y="743760"/>
            <a:ext cx="96696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adjecti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val 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modifi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ers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>
            <a:off x="6894720" y="73404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1" name="CustomShape 83"/>
          <p:cNvSpPr/>
          <p:nvPr/>
        </p:nvSpPr>
        <p:spPr>
          <a:xfrm>
            <a:off x="5856120" y="92232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</a:t>
            </a: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eral</a:t>
            </a: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2" name="CustomShape 84"/>
          <p:cNvSpPr/>
          <p:nvPr/>
        </p:nvSpPr>
        <p:spPr>
          <a:xfrm>
            <a:off x="5856120" y="110088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</a:t>
            </a: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5856120" y="127980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</a:t>
            </a: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cts</a:t>
            </a:r>
            <a:endParaRPr b="0" lang="en-US" sz="700" spc="-1" strike="noStrike">
              <a:solidFill>
                <a:srgbClr val="f58220"/>
              </a:solidFill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>
            <a:off x="6894720" y="91260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5" name="CustomShape 87"/>
          <p:cNvSpPr/>
          <p:nvPr/>
        </p:nvSpPr>
        <p:spPr>
          <a:xfrm>
            <a:off x="6880320" y="109152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6" name="CustomShape 88"/>
          <p:cNvSpPr/>
          <p:nvPr/>
        </p:nvSpPr>
        <p:spPr>
          <a:xfrm>
            <a:off x="6909120" y="127008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89"/>
          <p:cNvSpPr/>
          <p:nvPr/>
        </p:nvSpPr>
        <p:spPr>
          <a:xfrm>
            <a:off x="8268120" y="743760"/>
            <a:ext cx="96696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ctiv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al 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mod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ifier</a:t>
            </a: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8" name="CustomShape 90"/>
          <p:cNvSpPr/>
          <p:nvPr/>
        </p:nvSpPr>
        <p:spPr>
          <a:xfrm>
            <a:off x="9306720" y="73404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-0.3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91"/>
          <p:cNvSpPr/>
          <p:nvPr/>
        </p:nvSpPr>
        <p:spPr>
          <a:xfrm>
            <a:off x="8268120" y="92232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numerals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0" name="CustomShape 92"/>
          <p:cNvSpPr/>
          <p:nvPr/>
        </p:nvSpPr>
        <p:spPr>
          <a:xfrm>
            <a:off x="8268120" y="110088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subjec</a:t>
            </a: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1" name="CustomShape 93"/>
          <p:cNvSpPr/>
          <p:nvPr/>
        </p:nvSpPr>
        <p:spPr>
          <a:xfrm>
            <a:off x="8268120" y="1279800"/>
            <a:ext cx="807120" cy="1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object</a:t>
            </a: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s</a:t>
            </a:r>
            <a:endParaRPr b="0" lang="en-US" sz="700" spc="-1" strike="noStrike">
              <a:solidFill>
                <a:srgbClr val="f58220"/>
              </a:solidFill>
              <a:latin typeface="Arial"/>
            </a:endParaRPr>
          </a:p>
        </p:txBody>
      </p:sp>
      <p:sp>
        <p:nvSpPr>
          <p:cNvPr id="132" name="CustomShape 94"/>
          <p:cNvSpPr/>
          <p:nvPr/>
        </p:nvSpPr>
        <p:spPr>
          <a:xfrm>
            <a:off x="9306720" y="91260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3" name="CustomShape 95"/>
          <p:cNvSpPr/>
          <p:nvPr/>
        </p:nvSpPr>
        <p:spPr>
          <a:xfrm>
            <a:off x="9292320" y="109152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4" name="CustomShape 96"/>
          <p:cNvSpPr/>
          <p:nvPr/>
        </p:nvSpPr>
        <p:spPr>
          <a:xfrm>
            <a:off x="9321120" y="1270080"/>
            <a:ext cx="4568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0.8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2020-05-01T12:33:46Z</dcterms:modified>
  <cp:revision>2</cp:revision>
  <dc:subject/>
  <dc:title/>
</cp:coreProperties>
</file>