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150475" cy="38401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7240" y="898560"/>
            <a:ext cx="9135000" cy="106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7240" y="2061720"/>
            <a:ext cx="9135000" cy="106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7240" y="898560"/>
            <a:ext cx="4457520" cy="106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87960" y="898560"/>
            <a:ext cx="4457520" cy="106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7240" y="2061720"/>
            <a:ext cx="4457520" cy="106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187960" y="2061720"/>
            <a:ext cx="4457520" cy="106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7240" y="898560"/>
            <a:ext cx="2941200" cy="106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96040" y="898560"/>
            <a:ext cx="2941200" cy="106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84480" y="898560"/>
            <a:ext cx="2941200" cy="106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7240" y="2061720"/>
            <a:ext cx="2941200" cy="106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596040" y="2061720"/>
            <a:ext cx="2941200" cy="106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684480" y="2061720"/>
            <a:ext cx="2941200" cy="106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7240" y="898560"/>
            <a:ext cx="9135000" cy="222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7240" y="898560"/>
            <a:ext cx="9135000" cy="222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7240" y="898560"/>
            <a:ext cx="4457520" cy="222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87960" y="898560"/>
            <a:ext cx="4457520" cy="222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311760" y="1660680"/>
            <a:ext cx="8519760" cy="768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7240" y="898560"/>
            <a:ext cx="4457520" cy="106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87960" y="898560"/>
            <a:ext cx="4457520" cy="222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07240" y="2061720"/>
            <a:ext cx="4457520" cy="106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7240" y="898560"/>
            <a:ext cx="4457520" cy="222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87960" y="898560"/>
            <a:ext cx="4457520" cy="106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87960" y="2061720"/>
            <a:ext cx="4457520" cy="106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7240" y="898560"/>
            <a:ext cx="4457520" cy="106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87960" y="898560"/>
            <a:ext cx="4457520" cy="106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7240" y="2061720"/>
            <a:ext cx="9135000" cy="106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086640" y="2058120"/>
            <a:ext cx="2196360" cy="1148760"/>
          </a:xfrm>
          <a:prstGeom prst="rect">
            <a:avLst/>
          </a:prstGeom>
          <a:solidFill>
            <a:srgbClr val="f3f3f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273240" y="2064960"/>
            <a:ext cx="2196360" cy="1202760"/>
          </a:xfrm>
          <a:prstGeom prst="rect">
            <a:avLst/>
          </a:prstGeom>
          <a:solidFill>
            <a:srgbClr val="f3f3f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3287520" y="509400"/>
            <a:ext cx="1602000" cy="1148760"/>
          </a:xfrm>
          <a:prstGeom prst="rect">
            <a:avLst/>
          </a:prstGeom>
          <a:solidFill>
            <a:srgbClr val="f3f3f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"/>
          <p:cNvSpPr/>
          <p:nvPr/>
        </p:nvSpPr>
        <p:spPr>
          <a:xfrm>
            <a:off x="74520" y="509400"/>
            <a:ext cx="2514240" cy="1148760"/>
          </a:xfrm>
          <a:prstGeom prst="rect">
            <a:avLst/>
          </a:prstGeom>
          <a:solidFill>
            <a:srgbClr val="f3f3f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5"/>
          <p:cNvSpPr/>
          <p:nvPr/>
        </p:nvSpPr>
        <p:spPr>
          <a:xfrm>
            <a:off x="43560" y="1379880"/>
            <a:ext cx="49176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900" spc="-1" strike="noStrike">
                <a:solidFill>
                  <a:srgbClr val="595959"/>
                </a:solidFill>
                <a:latin typeface="Arial"/>
                <a:ea typeface="Arial"/>
              </a:rPr>
              <a:t>Mary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2" name="CustomShape 6"/>
          <p:cNvSpPr/>
          <p:nvPr/>
        </p:nvSpPr>
        <p:spPr>
          <a:xfrm>
            <a:off x="610200" y="1379880"/>
            <a:ext cx="4237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900" spc="-1" strike="noStrike">
                <a:solidFill>
                  <a:srgbClr val="595959"/>
                </a:solidFill>
                <a:latin typeface="Arial"/>
                <a:ea typeface="Arial"/>
              </a:rPr>
              <a:t>has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3" name="CustomShape 7"/>
          <p:cNvSpPr/>
          <p:nvPr/>
        </p:nvSpPr>
        <p:spPr>
          <a:xfrm>
            <a:off x="1039680" y="1379880"/>
            <a:ext cx="4237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900" spc="-1" strike="noStrike">
                <a:solidFill>
                  <a:srgbClr val="595959"/>
                </a:solidFill>
                <a:latin typeface="Arial"/>
                <a:ea typeface="Arial"/>
              </a:rPr>
              <a:t>two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4" name="CustomShape 8"/>
          <p:cNvSpPr/>
          <p:nvPr/>
        </p:nvSpPr>
        <p:spPr>
          <a:xfrm>
            <a:off x="1486080" y="1379880"/>
            <a:ext cx="53208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900" spc="-1" strike="noStrike">
                <a:solidFill>
                  <a:srgbClr val="595959"/>
                </a:solidFill>
                <a:latin typeface="Arial"/>
                <a:ea typeface="Arial"/>
              </a:rPr>
              <a:t>green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5" name="CustomShape 9"/>
          <p:cNvSpPr/>
          <p:nvPr/>
        </p:nvSpPr>
        <p:spPr>
          <a:xfrm>
            <a:off x="2109600" y="1379880"/>
            <a:ext cx="63036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900" spc="-1" strike="noStrike">
                <a:solidFill>
                  <a:srgbClr val="595959"/>
                </a:solidFill>
                <a:latin typeface="Arial"/>
                <a:ea typeface="Arial"/>
              </a:rPr>
              <a:t>books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6" name="CustomShape 10"/>
          <p:cNvSpPr/>
          <p:nvPr/>
        </p:nvSpPr>
        <p:spPr>
          <a:xfrm rot="5400000">
            <a:off x="556200" y="1113840"/>
            <a:ext cx="360" cy="532080"/>
          </a:xfrm>
          <a:prstGeom prst="curvedConnector3">
            <a:avLst>
              <a:gd name="adj1" fmla="val -39687500"/>
            </a:avLst>
          </a:prstGeom>
          <a:noFill/>
          <a:ln w="28440">
            <a:solidFill>
              <a:srgbClr val="ff00ff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1"/>
          <p:cNvSpPr/>
          <p:nvPr/>
        </p:nvSpPr>
        <p:spPr>
          <a:xfrm rot="5400000">
            <a:off x="1838880" y="793440"/>
            <a:ext cx="360" cy="1172520"/>
          </a:xfrm>
          <a:prstGeom prst="curvedConnector3">
            <a:avLst>
              <a:gd name="adj1" fmla="val -53100000"/>
            </a:avLst>
          </a:prstGeom>
          <a:noFill/>
          <a:ln w="28440">
            <a:solidFill>
              <a:srgbClr val="cc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2"/>
          <p:cNvSpPr/>
          <p:nvPr/>
        </p:nvSpPr>
        <p:spPr>
          <a:xfrm rot="5400000">
            <a:off x="2089080" y="1044000"/>
            <a:ext cx="360" cy="671760"/>
          </a:xfrm>
          <a:prstGeom prst="curvedConnector3">
            <a:avLst>
              <a:gd name="adj1" fmla="val -39687500"/>
            </a:avLst>
          </a:prstGeom>
          <a:noFill/>
          <a:ln w="28440">
            <a:solidFill>
              <a:srgbClr val="38761d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3"/>
          <p:cNvSpPr/>
          <p:nvPr/>
        </p:nvSpPr>
        <p:spPr>
          <a:xfrm flipH="1" rot="16200000">
            <a:off x="1622880" y="578880"/>
            <a:ext cx="360" cy="1602000"/>
          </a:xfrm>
          <a:prstGeom prst="curvedConnector3">
            <a:avLst>
              <a:gd name="adj1" fmla="val -39687500"/>
            </a:avLst>
          </a:prstGeom>
          <a:noFill/>
          <a:ln w="28440">
            <a:solidFill>
              <a:srgbClr val="e69138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4"/>
          <p:cNvSpPr/>
          <p:nvPr/>
        </p:nvSpPr>
        <p:spPr>
          <a:xfrm>
            <a:off x="371160" y="927360"/>
            <a:ext cx="53208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00ff"/>
                </a:solidFill>
                <a:latin typeface="Arial"/>
                <a:ea typeface="Arial"/>
              </a:rPr>
              <a:t>nsubj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1" name="CustomShape 15"/>
          <p:cNvSpPr/>
          <p:nvPr/>
        </p:nvSpPr>
        <p:spPr>
          <a:xfrm>
            <a:off x="1319400" y="901440"/>
            <a:ext cx="49176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e69138"/>
                </a:solidFill>
                <a:latin typeface="Arial"/>
                <a:ea typeface="Arial"/>
              </a:rPr>
              <a:t>obj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2" name="CustomShape 16"/>
          <p:cNvSpPr/>
          <p:nvPr/>
        </p:nvSpPr>
        <p:spPr>
          <a:xfrm>
            <a:off x="1604520" y="828360"/>
            <a:ext cx="49176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0000"/>
                </a:solidFill>
                <a:latin typeface="Arial"/>
                <a:ea typeface="Arial"/>
              </a:rPr>
              <a:t>nummod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3" name="CustomShape 17"/>
          <p:cNvSpPr/>
          <p:nvPr/>
        </p:nvSpPr>
        <p:spPr>
          <a:xfrm>
            <a:off x="1868760" y="1229760"/>
            <a:ext cx="57456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38761d"/>
                </a:solidFill>
                <a:latin typeface="Arial"/>
                <a:ea typeface="Arial"/>
              </a:rPr>
              <a:t>amod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4" name="CustomShape 18"/>
          <p:cNvSpPr/>
          <p:nvPr/>
        </p:nvSpPr>
        <p:spPr>
          <a:xfrm>
            <a:off x="714600" y="3024360"/>
            <a:ext cx="49176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900" spc="-1" strike="noStrike">
                <a:solidFill>
                  <a:srgbClr val="595959"/>
                </a:solidFill>
                <a:latin typeface="Arial"/>
                <a:ea typeface="Arial"/>
              </a:rPr>
              <a:t>Mary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5" name="CustomShape 19"/>
          <p:cNvSpPr/>
          <p:nvPr/>
        </p:nvSpPr>
        <p:spPr>
          <a:xfrm>
            <a:off x="289800" y="2668320"/>
            <a:ext cx="4237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900" spc="-1" strike="noStrike">
                <a:solidFill>
                  <a:srgbClr val="595959"/>
                </a:solidFill>
                <a:latin typeface="Arial"/>
                <a:ea typeface="Arial"/>
              </a:rPr>
              <a:t>has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6" name="CustomShape 20"/>
          <p:cNvSpPr/>
          <p:nvPr/>
        </p:nvSpPr>
        <p:spPr>
          <a:xfrm>
            <a:off x="1520280" y="2846160"/>
            <a:ext cx="4237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900" spc="-1" strike="noStrike">
                <a:solidFill>
                  <a:srgbClr val="595959"/>
                </a:solidFill>
                <a:latin typeface="Arial"/>
                <a:ea typeface="Arial"/>
              </a:rPr>
              <a:t>two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7" name="CustomShape 21"/>
          <p:cNvSpPr/>
          <p:nvPr/>
        </p:nvSpPr>
        <p:spPr>
          <a:xfrm>
            <a:off x="1945080" y="2593800"/>
            <a:ext cx="53208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900" spc="-1" strike="noStrike">
                <a:solidFill>
                  <a:srgbClr val="595959"/>
                </a:solidFill>
                <a:latin typeface="Arial"/>
                <a:ea typeface="Arial"/>
              </a:rPr>
              <a:t>green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8" name="CustomShape 22"/>
          <p:cNvSpPr/>
          <p:nvPr/>
        </p:nvSpPr>
        <p:spPr>
          <a:xfrm>
            <a:off x="1001520" y="2550240"/>
            <a:ext cx="63036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900" spc="-1" strike="noStrike">
                <a:solidFill>
                  <a:srgbClr val="595959"/>
                </a:solidFill>
                <a:latin typeface="Arial"/>
                <a:ea typeface="Arial"/>
              </a:rPr>
              <a:t>books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9" name="CustomShape 23"/>
          <p:cNvSpPr/>
          <p:nvPr/>
        </p:nvSpPr>
        <p:spPr>
          <a:xfrm flipH="1" rot="16200000">
            <a:off x="553680" y="2616840"/>
            <a:ext cx="354960" cy="457920"/>
          </a:xfrm>
          <a:prstGeom prst="curvedConnector3">
            <a:avLst>
              <a:gd name="adj1" fmla="val -52289"/>
            </a:avLst>
          </a:prstGeom>
          <a:noFill/>
          <a:ln w="28440">
            <a:solidFill>
              <a:srgbClr val="ff00ff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4"/>
          <p:cNvSpPr/>
          <p:nvPr/>
        </p:nvSpPr>
        <p:spPr>
          <a:xfrm flipH="1" rot="16200000">
            <a:off x="1376640" y="2490480"/>
            <a:ext cx="295200" cy="414720"/>
          </a:xfrm>
          <a:prstGeom prst="curvedConnector5">
            <a:avLst>
              <a:gd name="adj1" fmla="val -62896"/>
              <a:gd name="adj2" fmla="val 120629"/>
              <a:gd name="adj3" fmla="val 80068"/>
            </a:avLst>
          </a:prstGeom>
          <a:noFill/>
          <a:ln w="28440">
            <a:solidFill>
              <a:srgbClr val="cc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5"/>
          <p:cNvSpPr/>
          <p:nvPr/>
        </p:nvSpPr>
        <p:spPr>
          <a:xfrm flipH="1" rot="16200000">
            <a:off x="1742040" y="2124720"/>
            <a:ext cx="42840" cy="893520"/>
          </a:xfrm>
          <a:prstGeom prst="curvedConnector3">
            <a:avLst>
              <a:gd name="adj1" fmla="val -426747"/>
            </a:avLst>
          </a:prstGeom>
          <a:noFill/>
          <a:ln w="28440">
            <a:solidFill>
              <a:srgbClr val="38761d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6"/>
          <p:cNvSpPr/>
          <p:nvPr/>
        </p:nvSpPr>
        <p:spPr>
          <a:xfrm rot="16200000">
            <a:off x="850320" y="2202480"/>
            <a:ext cx="117360" cy="813960"/>
          </a:xfrm>
          <a:prstGeom prst="curvedConnector3">
            <a:avLst>
              <a:gd name="adj1" fmla="val 257787"/>
            </a:avLst>
          </a:prstGeom>
          <a:noFill/>
          <a:ln w="28440">
            <a:solidFill>
              <a:srgbClr val="e69138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7"/>
          <p:cNvSpPr/>
          <p:nvPr/>
        </p:nvSpPr>
        <p:spPr>
          <a:xfrm>
            <a:off x="714600" y="2008440"/>
            <a:ext cx="160200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Hierarchical Structures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4" name="CustomShape 28"/>
          <p:cNvSpPr/>
          <p:nvPr/>
        </p:nvSpPr>
        <p:spPr>
          <a:xfrm>
            <a:off x="4781880" y="2715840"/>
            <a:ext cx="7257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Mary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" name="CustomShape 29"/>
          <p:cNvSpPr/>
          <p:nvPr/>
        </p:nvSpPr>
        <p:spPr>
          <a:xfrm>
            <a:off x="4424760" y="2715480"/>
            <a:ext cx="6159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has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" name="CustomShape 30"/>
          <p:cNvSpPr/>
          <p:nvPr/>
        </p:nvSpPr>
        <p:spPr>
          <a:xfrm>
            <a:off x="4021920" y="2715840"/>
            <a:ext cx="6159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two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7" name="CustomShape 31"/>
          <p:cNvSpPr/>
          <p:nvPr/>
        </p:nvSpPr>
        <p:spPr>
          <a:xfrm>
            <a:off x="3635640" y="2715480"/>
            <a:ext cx="7261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green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" name="CustomShape 32"/>
          <p:cNvSpPr/>
          <p:nvPr/>
        </p:nvSpPr>
        <p:spPr>
          <a:xfrm>
            <a:off x="3086640" y="2715840"/>
            <a:ext cx="8715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books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9" name="CustomShape 33"/>
          <p:cNvSpPr/>
          <p:nvPr/>
        </p:nvSpPr>
        <p:spPr>
          <a:xfrm flipH="1" rot="16200000">
            <a:off x="4938480" y="2509920"/>
            <a:ext cx="360" cy="411480"/>
          </a:xfrm>
          <a:prstGeom prst="curvedConnector3">
            <a:avLst>
              <a:gd name="adj1" fmla="val -39687500"/>
            </a:avLst>
          </a:prstGeom>
          <a:noFill/>
          <a:ln w="2844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4"/>
          <p:cNvSpPr/>
          <p:nvPr/>
        </p:nvSpPr>
        <p:spPr>
          <a:xfrm flipH="1" rot="16200000">
            <a:off x="3926160" y="2312640"/>
            <a:ext cx="360" cy="806760"/>
          </a:xfrm>
          <a:prstGeom prst="curvedConnector3">
            <a:avLst>
              <a:gd name="adj1" fmla="val -39689583"/>
            </a:avLst>
          </a:prstGeom>
          <a:noFill/>
          <a:ln w="2844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5"/>
          <p:cNvSpPr/>
          <p:nvPr/>
        </p:nvSpPr>
        <p:spPr>
          <a:xfrm flipH="1" rot="16200000">
            <a:off x="3760560" y="2478240"/>
            <a:ext cx="360" cy="475560"/>
          </a:xfrm>
          <a:prstGeom prst="curvedConnector3">
            <a:avLst>
              <a:gd name="adj1" fmla="val -39765602"/>
            </a:avLst>
          </a:prstGeom>
          <a:noFill/>
          <a:ln w="2844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6"/>
          <p:cNvSpPr/>
          <p:nvPr/>
        </p:nvSpPr>
        <p:spPr>
          <a:xfrm rot="5400000">
            <a:off x="4127760" y="2110680"/>
            <a:ext cx="360" cy="1209600"/>
          </a:xfrm>
          <a:prstGeom prst="curvedConnector3">
            <a:avLst>
              <a:gd name="adj1" fmla="val -39687500"/>
            </a:avLst>
          </a:prstGeom>
          <a:noFill/>
          <a:ln w="2844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7"/>
          <p:cNvSpPr/>
          <p:nvPr/>
        </p:nvSpPr>
        <p:spPr>
          <a:xfrm>
            <a:off x="3066840" y="2015640"/>
            <a:ext cx="223560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Counterfactual Corpus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4" name="CustomShape 38"/>
          <p:cNvSpPr/>
          <p:nvPr/>
        </p:nvSpPr>
        <p:spPr>
          <a:xfrm>
            <a:off x="118080" y="509400"/>
            <a:ext cx="241272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Annotated Corpus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5" name="CustomShape 39"/>
          <p:cNvSpPr/>
          <p:nvPr/>
        </p:nvSpPr>
        <p:spPr>
          <a:xfrm>
            <a:off x="2873880" y="492840"/>
            <a:ext cx="2412720" cy="2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Grammar 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6" name="CustomShape 40"/>
          <p:cNvSpPr/>
          <p:nvPr/>
        </p:nvSpPr>
        <p:spPr>
          <a:xfrm>
            <a:off x="1311480" y="1676880"/>
            <a:ext cx="5400" cy="38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1"/>
          <p:cNvSpPr/>
          <p:nvPr/>
        </p:nvSpPr>
        <p:spPr>
          <a:xfrm>
            <a:off x="4124880" y="1658880"/>
            <a:ext cx="5400" cy="38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2"/>
          <p:cNvSpPr/>
          <p:nvPr/>
        </p:nvSpPr>
        <p:spPr>
          <a:xfrm>
            <a:off x="2470320" y="2666880"/>
            <a:ext cx="52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3"/>
          <p:cNvSpPr/>
          <p:nvPr/>
        </p:nvSpPr>
        <p:spPr>
          <a:xfrm>
            <a:off x="3372120" y="743760"/>
            <a:ext cx="96660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8761d"/>
                </a:solidFill>
                <a:latin typeface="Arial"/>
                <a:ea typeface="Arial"/>
              </a:rPr>
              <a:t>adjectival modifiers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0" name="CustomShape 44"/>
          <p:cNvSpPr/>
          <p:nvPr/>
        </p:nvSpPr>
        <p:spPr>
          <a:xfrm>
            <a:off x="4410720" y="734040"/>
            <a:ext cx="45648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0.3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1" name="CustomShape 45"/>
          <p:cNvSpPr/>
          <p:nvPr/>
        </p:nvSpPr>
        <p:spPr>
          <a:xfrm>
            <a:off x="3372120" y="922320"/>
            <a:ext cx="80676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0000"/>
                </a:solidFill>
                <a:latin typeface="Arial"/>
                <a:ea typeface="Arial"/>
              </a:rPr>
              <a:t>numerals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2" name="CustomShape 46"/>
          <p:cNvSpPr/>
          <p:nvPr/>
        </p:nvSpPr>
        <p:spPr>
          <a:xfrm>
            <a:off x="3372120" y="1100880"/>
            <a:ext cx="80676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00ff"/>
                </a:solidFill>
                <a:latin typeface="Arial"/>
                <a:ea typeface="Arial"/>
              </a:rPr>
              <a:t>subjects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3" name="CustomShape 47"/>
          <p:cNvSpPr/>
          <p:nvPr/>
        </p:nvSpPr>
        <p:spPr>
          <a:xfrm>
            <a:off x="3372120" y="1279800"/>
            <a:ext cx="80676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58220"/>
                </a:solidFill>
                <a:latin typeface="Arial"/>
                <a:ea typeface="Arial"/>
              </a:rPr>
              <a:t>objects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4" name="CustomShape 48"/>
          <p:cNvSpPr/>
          <p:nvPr/>
        </p:nvSpPr>
        <p:spPr>
          <a:xfrm>
            <a:off x="4410720" y="912600"/>
            <a:ext cx="45648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0.7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5" name="CustomShape 49"/>
          <p:cNvSpPr/>
          <p:nvPr/>
        </p:nvSpPr>
        <p:spPr>
          <a:xfrm>
            <a:off x="4396320" y="1091520"/>
            <a:ext cx="45648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0.2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6" name="CustomShape 50"/>
          <p:cNvSpPr/>
          <p:nvPr/>
        </p:nvSpPr>
        <p:spPr>
          <a:xfrm>
            <a:off x="4389120" y="1270080"/>
            <a:ext cx="45648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-0.8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7" name="CustomShape 51"/>
          <p:cNvSpPr/>
          <p:nvPr/>
        </p:nvSpPr>
        <p:spPr>
          <a:xfrm>
            <a:off x="2583000" y="3241800"/>
            <a:ext cx="2842560" cy="186120"/>
          </a:xfrm>
          <a:custGeom>
            <a:avLst/>
            <a:gdLst/>
            <a:ahLst/>
            <a:rect l="l" t="t" r="r" b="b"/>
            <a:pathLst>
              <a:path w="132300" h="8685">
                <a:moveTo>
                  <a:pt x="0" y="1080"/>
                </a:moveTo>
                <a:cubicBezTo>
                  <a:pt x="13230" y="2340"/>
                  <a:pt x="57330" y="8820"/>
                  <a:pt x="79380" y="8640"/>
                </a:cubicBezTo>
                <a:cubicBezTo>
                  <a:pt x="101430" y="8460"/>
                  <a:pt x="123480" y="1440"/>
                  <a:pt x="132300" y="0"/>
                </a:cubicBez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2"/>
          <p:cNvSpPr/>
          <p:nvPr/>
        </p:nvSpPr>
        <p:spPr>
          <a:xfrm>
            <a:off x="5648040" y="2058120"/>
            <a:ext cx="1987560" cy="1148760"/>
          </a:xfrm>
          <a:prstGeom prst="rect">
            <a:avLst/>
          </a:prstGeom>
          <a:solidFill>
            <a:srgbClr val="f3f3f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3"/>
          <p:cNvSpPr/>
          <p:nvPr/>
        </p:nvSpPr>
        <p:spPr>
          <a:xfrm>
            <a:off x="5816880" y="509400"/>
            <a:ext cx="1602000" cy="1148760"/>
          </a:xfrm>
          <a:prstGeom prst="rect">
            <a:avLst/>
          </a:prstGeom>
          <a:solidFill>
            <a:srgbClr val="f3f3f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4"/>
          <p:cNvSpPr/>
          <p:nvPr/>
        </p:nvSpPr>
        <p:spPr>
          <a:xfrm>
            <a:off x="7133040" y="2716200"/>
            <a:ext cx="7261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Mary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1" name="CustomShape 55"/>
          <p:cNvSpPr/>
          <p:nvPr/>
        </p:nvSpPr>
        <p:spPr>
          <a:xfrm>
            <a:off x="5648040" y="2715480"/>
            <a:ext cx="48528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has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" name="CustomShape 56"/>
          <p:cNvSpPr/>
          <p:nvPr/>
        </p:nvSpPr>
        <p:spPr>
          <a:xfrm>
            <a:off x="6730200" y="2716200"/>
            <a:ext cx="41148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two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" name="CustomShape 57"/>
          <p:cNvSpPr/>
          <p:nvPr/>
        </p:nvSpPr>
        <p:spPr>
          <a:xfrm>
            <a:off x="6368040" y="2715480"/>
            <a:ext cx="4917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green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4" name="CustomShape 58"/>
          <p:cNvSpPr/>
          <p:nvPr/>
        </p:nvSpPr>
        <p:spPr>
          <a:xfrm>
            <a:off x="5973480" y="2716200"/>
            <a:ext cx="6159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books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" name="CustomShape 59"/>
          <p:cNvSpPr/>
          <p:nvPr/>
        </p:nvSpPr>
        <p:spPr>
          <a:xfrm flipH="1" rot="16200000">
            <a:off x="6693120" y="1913400"/>
            <a:ext cx="360" cy="1604520"/>
          </a:xfrm>
          <a:prstGeom prst="curvedConnector3">
            <a:avLst>
              <a:gd name="adj1" fmla="val -39687500"/>
            </a:avLst>
          </a:prstGeom>
          <a:noFill/>
          <a:ln w="2844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60"/>
          <p:cNvSpPr/>
          <p:nvPr/>
        </p:nvSpPr>
        <p:spPr>
          <a:xfrm flipH="1" rot="16200000">
            <a:off x="6608160" y="2389320"/>
            <a:ext cx="360" cy="653760"/>
          </a:xfrm>
          <a:prstGeom prst="curvedConnector3">
            <a:avLst>
              <a:gd name="adj1" fmla="val -39688754"/>
            </a:avLst>
          </a:prstGeom>
          <a:noFill/>
          <a:ln w="2844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1"/>
          <p:cNvSpPr/>
          <p:nvPr/>
        </p:nvSpPr>
        <p:spPr>
          <a:xfrm flipH="1" rot="16200000">
            <a:off x="6447600" y="2550600"/>
            <a:ext cx="360" cy="331560"/>
          </a:xfrm>
          <a:prstGeom prst="curvedConnector3">
            <a:avLst>
              <a:gd name="adj1" fmla="val -28890590"/>
            </a:avLst>
          </a:prstGeom>
          <a:noFill/>
          <a:ln w="2844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2"/>
          <p:cNvSpPr/>
          <p:nvPr/>
        </p:nvSpPr>
        <p:spPr>
          <a:xfrm flipH="1" rot="16200000">
            <a:off x="6085800" y="2520360"/>
            <a:ext cx="360" cy="390240"/>
          </a:xfrm>
          <a:prstGeom prst="curvedConnector3">
            <a:avLst>
              <a:gd name="adj1" fmla="val -39687500"/>
            </a:avLst>
          </a:prstGeom>
          <a:noFill/>
          <a:ln w="2844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3"/>
          <p:cNvSpPr/>
          <p:nvPr/>
        </p:nvSpPr>
        <p:spPr>
          <a:xfrm>
            <a:off x="5596560" y="2015640"/>
            <a:ext cx="223596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Counterfactual Corpus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0" name="CustomShape 64"/>
          <p:cNvSpPr/>
          <p:nvPr/>
        </p:nvSpPr>
        <p:spPr>
          <a:xfrm>
            <a:off x="5403600" y="492840"/>
            <a:ext cx="2412720" cy="2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Grammar 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1" name="CustomShape 65"/>
          <p:cNvSpPr/>
          <p:nvPr/>
        </p:nvSpPr>
        <p:spPr>
          <a:xfrm>
            <a:off x="6654600" y="1658880"/>
            <a:ext cx="5400" cy="38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6"/>
          <p:cNvSpPr/>
          <p:nvPr/>
        </p:nvSpPr>
        <p:spPr>
          <a:xfrm>
            <a:off x="8020080" y="2061000"/>
            <a:ext cx="1987560" cy="1148760"/>
          </a:xfrm>
          <a:prstGeom prst="rect">
            <a:avLst/>
          </a:prstGeom>
          <a:solidFill>
            <a:srgbClr val="f3f3f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7"/>
          <p:cNvSpPr/>
          <p:nvPr/>
        </p:nvSpPr>
        <p:spPr>
          <a:xfrm>
            <a:off x="8153280" y="512280"/>
            <a:ext cx="1602000" cy="1148760"/>
          </a:xfrm>
          <a:prstGeom prst="rect">
            <a:avLst/>
          </a:prstGeom>
          <a:solidFill>
            <a:srgbClr val="f3f3f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8"/>
          <p:cNvSpPr/>
          <p:nvPr/>
        </p:nvSpPr>
        <p:spPr>
          <a:xfrm>
            <a:off x="8516520" y="2734200"/>
            <a:ext cx="7261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Mary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5" name="CustomShape 69"/>
          <p:cNvSpPr/>
          <p:nvPr/>
        </p:nvSpPr>
        <p:spPr>
          <a:xfrm>
            <a:off x="8020080" y="2718360"/>
            <a:ext cx="48528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has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" name="CustomShape 70"/>
          <p:cNvSpPr/>
          <p:nvPr/>
        </p:nvSpPr>
        <p:spPr>
          <a:xfrm>
            <a:off x="9635760" y="2718720"/>
            <a:ext cx="41148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two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" name="CustomShape 71"/>
          <p:cNvSpPr/>
          <p:nvPr/>
        </p:nvSpPr>
        <p:spPr>
          <a:xfrm>
            <a:off x="8893440" y="2691000"/>
            <a:ext cx="491760" cy="4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green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CustomShape 72"/>
          <p:cNvSpPr/>
          <p:nvPr/>
        </p:nvSpPr>
        <p:spPr>
          <a:xfrm>
            <a:off x="9280080" y="2715480"/>
            <a:ext cx="6159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800" spc="-1" strike="noStrike">
                <a:solidFill>
                  <a:srgbClr val="595959"/>
                </a:solidFill>
                <a:latin typeface="Arial"/>
                <a:ea typeface="Arial"/>
              </a:rPr>
              <a:t>books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9" name="CustomShape 73"/>
          <p:cNvSpPr/>
          <p:nvPr/>
        </p:nvSpPr>
        <p:spPr>
          <a:xfrm flipH="1" rot="16200000">
            <a:off x="8563680" y="2417760"/>
            <a:ext cx="15120" cy="615960"/>
          </a:xfrm>
          <a:prstGeom prst="curvedConnector3">
            <a:avLst>
              <a:gd name="adj1" fmla="val -1497642"/>
            </a:avLst>
          </a:prstGeom>
          <a:noFill/>
          <a:ln w="2844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74"/>
          <p:cNvSpPr/>
          <p:nvPr/>
        </p:nvSpPr>
        <p:spPr>
          <a:xfrm flipH="1" rot="16200000">
            <a:off x="9695520" y="2572560"/>
            <a:ext cx="2520" cy="288360"/>
          </a:xfrm>
          <a:prstGeom prst="curvedConnector3">
            <a:avLst>
              <a:gd name="adj1" fmla="val -7215909"/>
            </a:avLst>
          </a:prstGeom>
          <a:noFill/>
          <a:ln w="2844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75"/>
          <p:cNvSpPr/>
          <p:nvPr/>
        </p:nvSpPr>
        <p:spPr>
          <a:xfrm rot="5400000">
            <a:off x="9322920" y="2532960"/>
            <a:ext cx="47160" cy="412200"/>
          </a:xfrm>
          <a:prstGeom prst="curvedConnector3">
            <a:avLst>
              <a:gd name="adj1" fmla="val -499214"/>
            </a:avLst>
          </a:prstGeom>
          <a:noFill/>
          <a:ln w="2844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6"/>
          <p:cNvSpPr/>
          <p:nvPr/>
        </p:nvSpPr>
        <p:spPr>
          <a:xfrm rot="16200000">
            <a:off x="8906400" y="2072880"/>
            <a:ext cx="2160" cy="1288800"/>
          </a:xfrm>
          <a:prstGeom prst="curvedConnector3">
            <a:avLst>
              <a:gd name="adj1" fmla="val 8033405"/>
            </a:avLst>
          </a:prstGeom>
          <a:noFill/>
          <a:ln w="2844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77"/>
          <p:cNvSpPr/>
          <p:nvPr/>
        </p:nvSpPr>
        <p:spPr>
          <a:xfrm>
            <a:off x="7968600" y="2018520"/>
            <a:ext cx="223596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Counterfactual Corpus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4" name="CustomShape 78"/>
          <p:cNvSpPr/>
          <p:nvPr/>
        </p:nvSpPr>
        <p:spPr>
          <a:xfrm>
            <a:off x="7811640" y="495720"/>
            <a:ext cx="2412720" cy="2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Grammar 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5" name="CustomShape 79"/>
          <p:cNvSpPr/>
          <p:nvPr/>
        </p:nvSpPr>
        <p:spPr>
          <a:xfrm>
            <a:off x="9026640" y="1661760"/>
            <a:ext cx="5400" cy="38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80"/>
          <p:cNvSpPr/>
          <p:nvPr/>
        </p:nvSpPr>
        <p:spPr>
          <a:xfrm>
            <a:off x="2504880" y="3233520"/>
            <a:ext cx="5514840" cy="387360"/>
          </a:xfrm>
          <a:custGeom>
            <a:avLst/>
            <a:gdLst/>
            <a:ahLst/>
            <a:rect l="l" t="t" r="r" b="b"/>
            <a:pathLst>
              <a:path w="132300" h="8685">
                <a:moveTo>
                  <a:pt x="0" y="1080"/>
                </a:moveTo>
                <a:cubicBezTo>
                  <a:pt x="13230" y="2340"/>
                  <a:pt x="57330" y="8820"/>
                  <a:pt x="79380" y="8640"/>
                </a:cubicBezTo>
                <a:cubicBezTo>
                  <a:pt x="101430" y="8460"/>
                  <a:pt x="123480" y="1440"/>
                  <a:pt x="132300" y="0"/>
                </a:cubicBez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81"/>
          <p:cNvSpPr/>
          <p:nvPr/>
        </p:nvSpPr>
        <p:spPr>
          <a:xfrm>
            <a:off x="5856120" y="743760"/>
            <a:ext cx="96660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8761d"/>
                </a:solidFill>
                <a:latin typeface="Arial"/>
                <a:ea typeface="Arial"/>
              </a:rPr>
              <a:t>adjectival modifiers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18" name="CustomShape 82"/>
          <p:cNvSpPr/>
          <p:nvPr/>
        </p:nvSpPr>
        <p:spPr>
          <a:xfrm>
            <a:off x="6894720" y="734040"/>
            <a:ext cx="45648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0.3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19" name="CustomShape 83"/>
          <p:cNvSpPr/>
          <p:nvPr/>
        </p:nvSpPr>
        <p:spPr>
          <a:xfrm>
            <a:off x="5856120" y="922320"/>
            <a:ext cx="80676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0000"/>
                </a:solidFill>
                <a:latin typeface="Arial"/>
                <a:ea typeface="Arial"/>
              </a:rPr>
              <a:t>numerals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0" name="CustomShape 84"/>
          <p:cNvSpPr/>
          <p:nvPr/>
        </p:nvSpPr>
        <p:spPr>
          <a:xfrm>
            <a:off x="5856120" y="1100880"/>
            <a:ext cx="80676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00ff"/>
                </a:solidFill>
                <a:latin typeface="Arial"/>
                <a:ea typeface="Arial"/>
              </a:rPr>
              <a:t>subjects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1" name="CustomShape 85"/>
          <p:cNvSpPr/>
          <p:nvPr/>
        </p:nvSpPr>
        <p:spPr>
          <a:xfrm>
            <a:off x="5856120" y="1279800"/>
            <a:ext cx="80676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58220"/>
                </a:solidFill>
                <a:latin typeface="Arial"/>
                <a:ea typeface="Arial"/>
              </a:rPr>
              <a:t>objects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2" name="CustomShape 86"/>
          <p:cNvSpPr/>
          <p:nvPr/>
        </p:nvSpPr>
        <p:spPr>
          <a:xfrm>
            <a:off x="6894720" y="912600"/>
            <a:ext cx="45648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0.7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3" name="CustomShape 87"/>
          <p:cNvSpPr/>
          <p:nvPr/>
        </p:nvSpPr>
        <p:spPr>
          <a:xfrm>
            <a:off x="6880320" y="1091520"/>
            <a:ext cx="45648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0.2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4" name="CustomShape 88"/>
          <p:cNvSpPr/>
          <p:nvPr/>
        </p:nvSpPr>
        <p:spPr>
          <a:xfrm>
            <a:off x="6909120" y="1270080"/>
            <a:ext cx="45648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0.1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5" name="CustomShape 89"/>
          <p:cNvSpPr/>
          <p:nvPr/>
        </p:nvSpPr>
        <p:spPr>
          <a:xfrm>
            <a:off x="8268120" y="743760"/>
            <a:ext cx="96660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8761d"/>
                </a:solidFill>
                <a:latin typeface="Arial"/>
                <a:ea typeface="Arial"/>
              </a:rPr>
              <a:t>adjectival modifiers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6" name="CustomShape 90"/>
          <p:cNvSpPr/>
          <p:nvPr/>
        </p:nvSpPr>
        <p:spPr>
          <a:xfrm>
            <a:off x="9306720" y="734040"/>
            <a:ext cx="45648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-0.3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7" name="CustomShape 91"/>
          <p:cNvSpPr/>
          <p:nvPr/>
        </p:nvSpPr>
        <p:spPr>
          <a:xfrm>
            <a:off x="8268120" y="922320"/>
            <a:ext cx="80676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0000"/>
                </a:solidFill>
                <a:latin typeface="Arial"/>
                <a:ea typeface="Arial"/>
              </a:rPr>
              <a:t>numerals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8" name="CustomShape 92"/>
          <p:cNvSpPr/>
          <p:nvPr/>
        </p:nvSpPr>
        <p:spPr>
          <a:xfrm>
            <a:off x="8268120" y="1100880"/>
            <a:ext cx="80676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00ff"/>
                </a:solidFill>
                <a:latin typeface="Arial"/>
                <a:ea typeface="Arial"/>
              </a:rPr>
              <a:t>subjects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9" name="CustomShape 93"/>
          <p:cNvSpPr/>
          <p:nvPr/>
        </p:nvSpPr>
        <p:spPr>
          <a:xfrm>
            <a:off x="8268120" y="1279800"/>
            <a:ext cx="80676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58220"/>
                </a:solidFill>
                <a:latin typeface="Arial"/>
                <a:ea typeface="Arial"/>
              </a:rPr>
              <a:t>objects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30" name="CustomShape 94"/>
          <p:cNvSpPr/>
          <p:nvPr/>
        </p:nvSpPr>
        <p:spPr>
          <a:xfrm>
            <a:off x="9306720" y="912600"/>
            <a:ext cx="45648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0.7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31" name="CustomShape 95"/>
          <p:cNvSpPr/>
          <p:nvPr/>
        </p:nvSpPr>
        <p:spPr>
          <a:xfrm>
            <a:off x="9292320" y="1091520"/>
            <a:ext cx="45648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0.2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32" name="CustomShape 96"/>
          <p:cNvSpPr/>
          <p:nvPr/>
        </p:nvSpPr>
        <p:spPr>
          <a:xfrm>
            <a:off x="9321120" y="1270080"/>
            <a:ext cx="456480" cy="1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0.8</a:t>
            </a:r>
            <a:endParaRPr b="0" lang="en-US" sz="7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2020-08-28T20:34:32Z</dcterms:modified>
  <cp:revision>3</cp:revision>
  <dc:subject/>
  <dc:title/>
</cp:coreProperties>
</file>