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486400" cy="5148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F45F685-394C-4655-BD5B-1DC9B66B1BF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171520" y="1908360"/>
            <a:ext cx="2208240" cy="519840"/>
          </a:xfrm>
          <a:custGeom>
            <a:avLst/>
            <a:gdLst/>
            <a:ahLst/>
            <a:rect l="l" t="t" r="r" b="b"/>
            <a:pathLst>
              <a:path w="39960" h="6503">
                <a:moveTo>
                  <a:pt x="39960" y="0"/>
                </a:moveTo>
                <a:cubicBezTo>
                  <a:pt x="36450" y="1080"/>
                  <a:pt x="25560" y="6390"/>
                  <a:pt x="18900" y="6480"/>
                </a:cubicBezTo>
                <a:cubicBezTo>
                  <a:pt x="12240" y="6570"/>
                  <a:pt x="3150" y="1530"/>
                  <a:pt x="0" y="540"/>
                </a:cubicBezTo>
              </a:path>
            </a:pathLst>
          </a:custGeom>
          <a:noFill/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2675160" y="1908360"/>
            <a:ext cx="1704600" cy="331560"/>
          </a:xfrm>
          <a:custGeom>
            <a:avLst/>
            <a:gdLst/>
            <a:ahLst/>
            <a:rect l="l" t="t" r="r" b="b"/>
            <a:pathLst>
              <a:path w="39960" h="6503">
                <a:moveTo>
                  <a:pt x="39960" y="0"/>
                </a:moveTo>
                <a:cubicBezTo>
                  <a:pt x="36450" y="1080"/>
                  <a:pt x="25560" y="6390"/>
                  <a:pt x="18900" y="6480"/>
                </a:cubicBezTo>
                <a:cubicBezTo>
                  <a:pt x="12240" y="6570"/>
                  <a:pt x="3150" y="1530"/>
                  <a:pt x="0" y="540"/>
                </a:cubicBezTo>
              </a:path>
            </a:pathLst>
          </a:custGeom>
          <a:noFill/>
          <a:ln w="2844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" name="Group 3"/>
          <p:cNvGrpSpPr/>
          <p:nvPr/>
        </p:nvGrpSpPr>
        <p:grpSpPr>
          <a:xfrm>
            <a:off x="344520" y="1025640"/>
            <a:ext cx="1140120" cy="1214280"/>
            <a:chOff x="344520" y="1025640"/>
            <a:chExt cx="1140120" cy="1214280"/>
          </a:xfrm>
        </p:grpSpPr>
        <p:pic>
          <p:nvPicPr>
            <p:cNvPr id="42" name="Google Shape;57;p13" descr=""/>
            <p:cNvPicPr/>
            <p:nvPr/>
          </p:nvPicPr>
          <p:blipFill>
            <a:blip r:embed="rId1"/>
            <a:stretch/>
          </p:blipFill>
          <p:spPr>
            <a:xfrm>
              <a:off x="344520" y="1025640"/>
              <a:ext cx="1081800" cy="1168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CustomShape 4"/>
            <p:cNvSpPr/>
            <p:nvPr/>
          </p:nvSpPr>
          <p:spPr>
            <a:xfrm>
              <a:off x="678960" y="1165680"/>
              <a:ext cx="385200" cy="379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5"/>
            <p:cNvSpPr/>
            <p:nvPr/>
          </p:nvSpPr>
          <p:spPr>
            <a:xfrm>
              <a:off x="578160" y="1269360"/>
              <a:ext cx="385200" cy="379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6"/>
            <p:cNvSpPr/>
            <p:nvPr/>
          </p:nvSpPr>
          <p:spPr>
            <a:xfrm>
              <a:off x="344520" y="2094120"/>
              <a:ext cx="1140120" cy="1458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CustomShape 7"/>
          <p:cNvSpPr/>
          <p:nvPr/>
        </p:nvSpPr>
        <p:spPr>
          <a:xfrm>
            <a:off x="1846800" y="1163160"/>
            <a:ext cx="52632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Hi,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2386080" y="116316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8761d"/>
                </a:solidFill>
                <a:latin typeface="Arial"/>
                <a:ea typeface="Arial"/>
              </a:rPr>
              <a:t>how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3024360" y="116316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4038840" y="116316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you?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1245960" y="4764960"/>
            <a:ext cx="2907000" cy="37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2"/>
          <p:cNvSpPr/>
          <p:nvPr/>
        </p:nvSpPr>
        <p:spPr>
          <a:xfrm>
            <a:off x="1485000" y="2392560"/>
            <a:ext cx="3877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1733760" y="3442680"/>
            <a:ext cx="3877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1916280" y="3896280"/>
            <a:ext cx="3877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1936440" y="1518120"/>
            <a:ext cx="4363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-3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2546280" y="1518120"/>
            <a:ext cx="4723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-2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3079440" y="1518120"/>
            <a:ext cx="4723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-1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4222440" y="1518120"/>
            <a:ext cx="3877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822960" y="2640960"/>
            <a:ext cx="639720" cy="2452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0"/>
          <p:cNvSpPr/>
          <p:nvPr/>
        </p:nvSpPr>
        <p:spPr>
          <a:xfrm>
            <a:off x="3473640" y="4746960"/>
            <a:ext cx="404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>
            <a:off x="1012680" y="2617560"/>
            <a:ext cx="40464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22"/>
          <p:cNvSpPr/>
          <p:nvPr/>
        </p:nvSpPr>
        <p:spPr>
          <a:xfrm flipH="1" rot="10800000">
            <a:off x="1417680" y="4854960"/>
            <a:ext cx="720" cy="20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3"/>
          <p:cNvSpPr/>
          <p:nvPr/>
        </p:nvSpPr>
        <p:spPr>
          <a:xfrm>
            <a:off x="1398960" y="4843080"/>
            <a:ext cx="207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4"/>
          <p:cNvSpPr/>
          <p:nvPr/>
        </p:nvSpPr>
        <p:spPr>
          <a:xfrm>
            <a:off x="1537200" y="2804760"/>
            <a:ext cx="196200" cy="1878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5"/>
          <p:cNvSpPr/>
          <p:nvPr/>
        </p:nvSpPr>
        <p:spPr>
          <a:xfrm>
            <a:off x="1748520" y="3841920"/>
            <a:ext cx="196200" cy="83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6"/>
          <p:cNvSpPr/>
          <p:nvPr/>
        </p:nvSpPr>
        <p:spPr>
          <a:xfrm>
            <a:off x="1960200" y="4303440"/>
            <a:ext cx="196200" cy="37332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7"/>
          <p:cNvSpPr/>
          <p:nvPr/>
        </p:nvSpPr>
        <p:spPr>
          <a:xfrm>
            <a:off x="2171520" y="4514760"/>
            <a:ext cx="196200" cy="16236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8"/>
          <p:cNvSpPr/>
          <p:nvPr/>
        </p:nvSpPr>
        <p:spPr>
          <a:xfrm>
            <a:off x="1643400" y="767880"/>
            <a:ext cx="90252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29"/>
          <p:cNvSpPr/>
          <p:nvPr/>
        </p:nvSpPr>
        <p:spPr>
          <a:xfrm>
            <a:off x="2408040" y="76788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8761d"/>
                </a:solidFill>
                <a:latin typeface="Arial"/>
                <a:ea typeface="Arial"/>
              </a:rPr>
              <a:t>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" name="CustomShape 30"/>
          <p:cNvSpPr/>
          <p:nvPr/>
        </p:nvSpPr>
        <p:spPr>
          <a:xfrm>
            <a:off x="2895840" y="767880"/>
            <a:ext cx="99432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sunny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" name="CustomShape 31"/>
          <p:cNvSpPr/>
          <p:nvPr/>
        </p:nvSpPr>
        <p:spPr>
          <a:xfrm>
            <a:off x="4061160" y="767880"/>
            <a:ext cx="133092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outside.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" name="CustomShape 32"/>
          <p:cNvSpPr/>
          <p:nvPr/>
        </p:nvSpPr>
        <p:spPr>
          <a:xfrm>
            <a:off x="3381120" y="1908360"/>
            <a:ext cx="998640" cy="162360"/>
          </a:xfrm>
          <a:custGeom>
            <a:avLst/>
            <a:gdLst/>
            <a:ahLst/>
            <a:rect l="l" t="t" r="r" b="b"/>
            <a:pathLst>
              <a:path w="39960" h="6503">
                <a:moveTo>
                  <a:pt x="39960" y="0"/>
                </a:moveTo>
                <a:cubicBezTo>
                  <a:pt x="36450" y="1080"/>
                  <a:pt x="25560" y="6390"/>
                  <a:pt x="18900" y="6480"/>
                </a:cubicBezTo>
                <a:cubicBezTo>
                  <a:pt x="12240" y="6570"/>
                  <a:pt x="3150" y="1530"/>
                  <a:pt x="0" y="54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3"/>
          <p:cNvSpPr/>
          <p:nvPr/>
        </p:nvSpPr>
        <p:spPr>
          <a:xfrm>
            <a:off x="3894120" y="45360"/>
            <a:ext cx="360" cy="265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Group 34"/>
          <p:cNvGrpSpPr/>
          <p:nvPr/>
        </p:nvGrpSpPr>
        <p:grpSpPr>
          <a:xfrm>
            <a:off x="3664080" y="2640960"/>
            <a:ext cx="946440" cy="931680"/>
            <a:chOff x="3664080" y="2640960"/>
            <a:chExt cx="946440" cy="931680"/>
          </a:xfrm>
        </p:grpSpPr>
        <p:pic>
          <p:nvPicPr>
            <p:cNvPr id="74" name="Google Shape;89;p13" descr=""/>
            <p:cNvPicPr/>
            <p:nvPr/>
          </p:nvPicPr>
          <p:blipFill>
            <a:blip r:embed="rId2"/>
            <a:stretch/>
          </p:blipFill>
          <p:spPr>
            <a:xfrm>
              <a:off x="3713040" y="2640960"/>
              <a:ext cx="897480" cy="896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5" name="CustomShape 35"/>
            <p:cNvSpPr/>
            <p:nvPr/>
          </p:nvSpPr>
          <p:spPr>
            <a:xfrm flipH="1">
              <a:off x="4012560" y="2748240"/>
              <a:ext cx="319320" cy="291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36"/>
            <p:cNvSpPr/>
            <p:nvPr/>
          </p:nvSpPr>
          <p:spPr>
            <a:xfrm flipH="1">
              <a:off x="4096080" y="2827800"/>
              <a:ext cx="319320" cy="291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7"/>
            <p:cNvSpPr/>
            <p:nvPr/>
          </p:nvSpPr>
          <p:spPr>
            <a:xfrm flipH="1">
              <a:off x="3663720" y="3461040"/>
              <a:ext cx="945720" cy="1116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CustomShape 38"/>
          <p:cNvSpPr/>
          <p:nvPr/>
        </p:nvSpPr>
        <p:spPr>
          <a:xfrm>
            <a:off x="1704960" y="37476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gave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>
            <a:off x="2396160" y="37476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8761d"/>
                </a:solidFill>
                <a:latin typeface="Arial"/>
                <a:ea typeface="Arial"/>
              </a:rPr>
              <a:t>the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40"/>
          <p:cNvSpPr/>
          <p:nvPr/>
        </p:nvSpPr>
        <p:spPr>
          <a:xfrm>
            <a:off x="2806200" y="374760"/>
            <a:ext cx="114012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attempt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41"/>
          <p:cNvSpPr/>
          <p:nvPr/>
        </p:nvSpPr>
        <p:spPr>
          <a:xfrm>
            <a:off x="4077000" y="34056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666666"/>
                </a:solidFill>
                <a:uFillTx/>
                <a:latin typeface="Arial"/>
                <a:ea typeface="Arial"/>
              </a:rPr>
              <a:t>up.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CustomShape 42"/>
          <p:cNvSpPr/>
          <p:nvPr/>
        </p:nvSpPr>
        <p:spPr>
          <a:xfrm>
            <a:off x="1259280" y="410400"/>
            <a:ext cx="75168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f9000"/>
                </a:solidFill>
                <a:latin typeface="Arial"/>
                <a:ea typeface="Arial"/>
              </a:rPr>
              <a:t>He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43"/>
          <p:cNvSpPr/>
          <p:nvPr/>
        </p:nvSpPr>
        <p:spPr>
          <a:xfrm>
            <a:off x="2156400" y="4096080"/>
            <a:ext cx="3877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2375640" y="4603680"/>
            <a:ext cx="196200" cy="6732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2020-05-01T12:21:18Z</dcterms:modified>
  <cp:revision>1</cp:revision>
  <dc:subject/>
  <dc:title/>
</cp:coreProperties>
</file>