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611425E-4CA6-4F41-91A2-469AA215B7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5760" y="2690280"/>
            <a:ext cx="9418320" cy="1592280"/>
          </a:xfrm>
          <a:prstGeom prst="rect">
            <a:avLst/>
          </a:prstGeom>
          <a:solidFill>
            <a:srgbClr val="d4e4f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65760" y="4348440"/>
            <a:ext cx="9418320" cy="417960"/>
          </a:xfrm>
          <a:prstGeom prst="rect">
            <a:avLst/>
          </a:prstGeom>
          <a:solidFill>
            <a:srgbClr val="f9dca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365760" y="1687680"/>
            <a:ext cx="9418320" cy="417600"/>
          </a:xfrm>
          <a:prstGeom prst="rect">
            <a:avLst/>
          </a:prstGeom>
          <a:solidFill>
            <a:srgbClr val="e4fde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737360" y="245520"/>
            <a:ext cx="10195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Turkish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2834640" y="225720"/>
            <a:ext cx="118872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Hungarian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4168800" y="228960"/>
            <a:ext cx="101916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Finnish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5303520" y="225720"/>
            <a:ext cx="121788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Sesotho (Prefixes)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6599880" y="222120"/>
            <a:ext cx="126396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Sesotho (Suffixes)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7772400" y="222120"/>
            <a:ext cx="12038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Japanese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8947440" y="228960"/>
            <a:ext cx="10195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Korean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65760" y="935280"/>
            <a:ext cx="9509760" cy="417960"/>
          </a:xfrm>
          <a:prstGeom prst="rect">
            <a:avLst/>
          </a:prstGeom>
          <a:solidFill>
            <a:srgbClr val="fee3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443520" y="89136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Valence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365760" y="168768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latin typeface="Arial"/>
              </a:rPr>
              <a:t>Voice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221760" y="324936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1b75bc"/>
                </a:solidFill>
                <a:latin typeface="Arial"/>
              </a:rPr>
              <a:t>TAM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15"/>
          <p:cNvSpPr txBox="1"/>
          <p:nvPr/>
        </p:nvSpPr>
        <p:spPr>
          <a:xfrm>
            <a:off x="365760" y="4345200"/>
            <a:ext cx="1280160" cy="46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17103"/>
                </a:solidFill>
                <a:latin typeface="Arial"/>
              </a:rPr>
              <a:t>Agreement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16"/>
          <p:cNvSpPr txBox="1"/>
          <p:nvPr/>
        </p:nvSpPr>
        <p:spPr>
          <a:xfrm>
            <a:off x="1554480" y="932760"/>
            <a:ext cx="128016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1.Causative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Shape 17"/>
          <p:cNvSpPr txBox="1"/>
          <p:nvPr/>
        </p:nvSpPr>
        <p:spPr>
          <a:xfrm>
            <a:off x="6582960" y="932760"/>
            <a:ext cx="120888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1. Valence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18"/>
          <p:cNvSpPr txBox="1"/>
          <p:nvPr/>
        </p:nvSpPr>
        <p:spPr>
          <a:xfrm>
            <a:off x="7863840" y="932760"/>
            <a:ext cx="128016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1. Causative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1280160" y="1684440"/>
            <a:ext cx="138528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2. Passive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2840400" y="1684440"/>
            <a:ext cx="120240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1. Passive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21"/>
          <p:cNvSpPr txBox="1"/>
          <p:nvPr/>
        </p:nvSpPr>
        <p:spPr>
          <a:xfrm>
            <a:off x="4023360" y="1640520"/>
            <a:ext cx="118872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1. Passive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22"/>
          <p:cNvSpPr txBox="1"/>
          <p:nvPr/>
        </p:nvSpPr>
        <p:spPr>
          <a:xfrm>
            <a:off x="6583680" y="1684440"/>
            <a:ext cx="118872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2. Passive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23"/>
          <p:cNvSpPr txBox="1"/>
          <p:nvPr/>
        </p:nvSpPr>
        <p:spPr>
          <a:xfrm>
            <a:off x="7772400" y="1684440"/>
            <a:ext cx="133848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2. Pass./Pot.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24"/>
          <p:cNvSpPr txBox="1"/>
          <p:nvPr/>
        </p:nvSpPr>
        <p:spPr>
          <a:xfrm>
            <a:off x="5212080" y="1684440"/>
            <a:ext cx="128016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579835"/>
                </a:solidFill>
                <a:latin typeface="Arial"/>
              </a:rPr>
              <a:t>1. Obj. Agr.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25"/>
          <p:cNvSpPr txBox="1"/>
          <p:nvPr/>
        </p:nvSpPr>
        <p:spPr>
          <a:xfrm>
            <a:off x="1280160" y="2146320"/>
            <a:ext cx="137160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3. Negation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26"/>
          <p:cNvSpPr txBox="1"/>
          <p:nvPr/>
        </p:nvSpPr>
        <p:spPr>
          <a:xfrm>
            <a:off x="5303520" y="2146320"/>
            <a:ext cx="128016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2. Negation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27"/>
          <p:cNvSpPr txBox="1"/>
          <p:nvPr/>
        </p:nvSpPr>
        <p:spPr>
          <a:xfrm>
            <a:off x="7680960" y="2127960"/>
            <a:ext cx="138528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3. Politeness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Shape 28"/>
          <p:cNvSpPr txBox="1"/>
          <p:nvPr/>
        </p:nvSpPr>
        <p:spPr>
          <a:xfrm>
            <a:off x="8869680" y="2152440"/>
            <a:ext cx="120240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1. Honorific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Shape 29"/>
          <p:cNvSpPr txBox="1"/>
          <p:nvPr/>
        </p:nvSpPr>
        <p:spPr>
          <a:xfrm>
            <a:off x="1463040" y="2687400"/>
            <a:ext cx="118872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4. Potential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Shape 30"/>
          <p:cNvSpPr txBox="1"/>
          <p:nvPr/>
        </p:nvSpPr>
        <p:spPr>
          <a:xfrm>
            <a:off x="2887200" y="2687400"/>
            <a:ext cx="120240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2. Potential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Shape 31"/>
          <p:cNvSpPr txBox="1"/>
          <p:nvPr/>
        </p:nvSpPr>
        <p:spPr>
          <a:xfrm>
            <a:off x="5394960" y="2690280"/>
            <a:ext cx="1019520" cy="4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3. Tense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32"/>
          <p:cNvSpPr txBox="1"/>
          <p:nvPr/>
        </p:nvSpPr>
        <p:spPr>
          <a:xfrm>
            <a:off x="6622560" y="2690280"/>
            <a:ext cx="1019520" cy="4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3. Mood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TextShape 33"/>
          <p:cNvSpPr txBox="1"/>
          <p:nvPr/>
        </p:nvSpPr>
        <p:spPr>
          <a:xfrm>
            <a:off x="7955280" y="2690280"/>
            <a:ext cx="1019520" cy="4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4. Desid.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TextShape 34"/>
          <p:cNvSpPr txBox="1"/>
          <p:nvPr/>
        </p:nvSpPr>
        <p:spPr>
          <a:xfrm>
            <a:off x="8947440" y="2690280"/>
            <a:ext cx="1019520" cy="4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2. Tense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Shape 35"/>
          <p:cNvSpPr txBox="1"/>
          <p:nvPr/>
        </p:nvSpPr>
        <p:spPr>
          <a:xfrm>
            <a:off x="7772400" y="3083400"/>
            <a:ext cx="120240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5. Negation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36"/>
          <p:cNvSpPr txBox="1"/>
          <p:nvPr/>
        </p:nvSpPr>
        <p:spPr>
          <a:xfrm>
            <a:off x="8778240" y="3082680"/>
            <a:ext cx="121608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3. Formality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37"/>
          <p:cNvSpPr txBox="1"/>
          <p:nvPr/>
        </p:nvSpPr>
        <p:spPr>
          <a:xfrm>
            <a:off x="1463040" y="3107880"/>
            <a:ext cx="11887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5. TAM1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Shape 38"/>
          <p:cNvSpPr txBox="1"/>
          <p:nvPr/>
        </p:nvSpPr>
        <p:spPr>
          <a:xfrm>
            <a:off x="1632240" y="386424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7. TAM2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Shape 39"/>
          <p:cNvSpPr txBox="1"/>
          <p:nvPr/>
        </p:nvSpPr>
        <p:spPr>
          <a:xfrm>
            <a:off x="1371600" y="3474720"/>
            <a:ext cx="1280160" cy="47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latin typeface="Arial"/>
              </a:rPr>
              <a:t>6. 3</a:t>
            </a:r>
            <a:r>
              <a:rPr b="0" lang="en-US" sz="1800" spc="-1" strike="noStrike" baseline="101000">
                <a:latin typeface="Arial"/>
              </a:rPr>
              <a:t>rd</a:t>
            </a:r>
            <a:r>
              <a:rPr b="0" lang="en-US" sz="1800" spc="-1" strike="noStrike">
                <a:latin typeface="Arial"/>
              </a:rPr>
              <a:t> Plural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40"/>
          <p:cNvSpPr txBox="1"/>
          <p:nvPr/>
        </p:nvSpPr>
        <p:spPr>
          <a:xfrm>
            <a:off x="2854080" y="314748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3. Tense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Shape 41"/>
          <p:cNvSpPr txBox="1"/>
          <p:nvPr/>
        </p:nvSpPr>
        <p:spPr>
          <a:xfrm>
            <a:off x="4192560" y="314748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2. TAM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42"/>
          <p:cNvSpPr txBox="1"/>
          <p:nvPr/>
        </p:nvSpPr>
        <p:spPr>
          <a:xfrm>
            <a:off x="8961120" y="339444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4. Mood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Shape 43"/>
          <p:cNvSpPr txBox="1"/>
          <p:nvPr/>
        </p:nvSpPr>
        <p:spPr>
          <a:xfrm>
            <a:off x="8947440" y="3780720"/>
            <a:ext cx="1019520" cy="4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5. Mood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Shape 44"/>
          <p:cNvSpPr txBox="1"/>
          <p:nvPr/>
        </p:nvSpPr>
        <p:spPr>
          <a:xfrm>
            <a:off x="7927920" y="3436920"/>
            <a:ext cx="1019520" cy="4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6. TAM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Shape 45"/>
          <p:cNvSpPr txBox="1"/>
          <p:nvPr/>
        </p:nvSpPr>
        <p:spPr>
          <a:xfrm>
            <a:off x="1645920" y="4326120"/>
            <a:ext cx="13978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8. Agreement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46"/>
          <p:cNvSpPr txBox="1"/>
          <p:nvPr/>
        </p:nvSpPr>
        <p:spPr>
          <a:xfrm>
            <a:off x="3021840" y="4326120"/>
            <a:ext cx="13978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4. Agreement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47"/>
          <p:cNvSpPr txBox="1"/>
          <p:nvPr/>
        </p:nvSpPr>
        <p:spPr>
          <a:xfrm>
            <a:off x="4437000" y="4326480"/>
            <a:ext cx="139824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3. Agreement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48"/>
          <p:cNvSpPr txBox="1"/>
          <p:nvPr/>
        </p:nvSpPr>
        <p:spPr>
          <a:xfrm>
            <a:off x="5734440" y="4326840"/>
            <a:ext cx="13978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4. Agreement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Shape 49"/>
          <p:cNvSpPr txBox="1"/>
          <p:nvPr/>
        </p:nvSpPr>
        <p:spPr>
          <a:xfrm>
            <a:off x="6531120" y="4867560"/>
            <a:ext cx="1280160" cy="4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4. Int./Rel.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Shape 50"/>
          <p:cNvSpPr txBox="1"/>
          <p:nvPr/>
        </p:nvSpPr>
        <p:spPr>
          <a:xfrm>
            <a:off x="8683920" y="4795200"/>
            <a:ext cx="157608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6. Politeness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51"/>
          <p:cNvSpPr txBox="1"/>
          <p:nvPr/>
        </p:nvSpPr>
        <p:spPr>
          <a:xfrm>
            <a:off x="8683920" y="5180040"/>
            <a:ext cx="157608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17103"/>
                </a:solidFill>
                <a:latin typeface="Arial"/>
              </a:rPr>
              <a:t>7. Embedding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52"/>
          <p:cNvSpPr/>
          <p:nvPr/>
        </p:nvSpPr>
        <p:spPr>
          <a:xfrm>
            <a:off x="2834640" y="18288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53"/>
          <p:cNvSpPr/>
          <p:nvPr/>
        </p:nvSpPr>
        <p:spPr>
          <a:xfrm>
            <a:off x="4206240" y="18288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54"/>
          <p:cNvSpPr/>
          <p:nvPr/>
        </p:nvSpPr>
        <p:spPr>
          <a:xfrm>
            <a:off x="5303520" y="18288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55"/>
          <p:cNvSpPr/>
          <p:nvPr/>
        </p:nvSpPr>
        <p:spPr>
          <a:xfrm>
            <a:off x="5303520" y="18288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56"/>
          <p:cNvSpPr/>
          <p:nvPr/>
        </p:nvSpPr>
        <p:spPr>
          <a:xfrm>
            <a:off x="6583680" y="9144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7"/>
          <p:cNvSpPr/>
          <p:nvPr/>
        </p:nvSpPr>
        <p:spPr>
          <a:xfrm>
            <a:off x="7772400" y="9144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8"/>
          <p:cNvSpPr/>
          <p:nvPr/>
        </p:nvSpPr>
        <p:spPr>
          <a:xfrm>
            <a:off x="8961120" y="9144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9"/>
          <p:cNvSpPr/>
          <p:nvPr/>
        </p:nvSpPr>
        <p:spPr>
          <a:xfrm>
            <a:off x="1371600" y="91440"/>
            <a:ext cx="0" cy="5303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2021-03-14T13:55:29Z</dcterms:created>
  <dc:creator/>
  <dc:description/>
  <dc:language>en-US</dc:language>
  <cp:lastModifiedBy/>
  <dcterms:modified xsi:type="dcterms:W3CDTF">2021-03-14T14:22:25Z</dcterms:modified>
  <cp:revision>5</cp:revision>
  <dc:subject/>
  <dc:title/>
</cp:coreProperties>
</file>