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>
        <p:scale>
          <a:sx n="140" d="100"/>
          <a:sy n="140" d="100"/>
        </p:scale>
        <p:origin x="-4230" y="-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A45B-4CCE-46B5-AAD3-3BFEFFD8B72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D540-ABC2-4027-8A9D-BCBECA3EF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A45B-4CCE-46B5-AAD3-3BFEFFD8B72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D540-ABC2-4027-8A9D-BCBECA3EF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2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A45B-4CCE-46B5-AAD3-3BFEFFD8B72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D540-ABC2-4027-8A9D-BCBECA3EF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5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A45B-4CCE-46B5-AAD3-3BFEFFD8B72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D540-ABC2-4027-8A9D-BCBECA3EF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4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A45B-4CCE-46B5-AAD3-3BFEFFD8B72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D540-ABC2-4027-8A9D-BCBECA3EF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4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A45B-4CCE-46B5-AAD3-3BFEFFD8B72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D540-ABC2-4027-8A9D-BCBECA3EF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1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A45B-4CCE-46B5-AAD3-3BFEFFD8B72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D540-ABC2-4027-8A9D-BCBECA3EF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8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A45B-4CCE-46B5-AAD3-3BFEFFD8B72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D540-ABC2-4027-8A9D-BCBECA3EF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4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A45B-4CCE-46B5-AAD3-3BFEFFD8B72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D540-ABC2-4027-8A9D-BCBECA3EF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A45B-4CCE-46B5-AAD3-3BFEFFD8B72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D540-ABC2-4027-8A9D-BCBECA3EF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1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A45B-4CCE-46B5-AAD3-3BFEFFD8B72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D540-ABC2-4027-8A9D-BCBECA3EF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8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5A45B-4CCE-46B5-AAD3-3BFEFFD8B72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3D540-ABC2-4027-8A9D-BCBECA3EF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3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LIBRARY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Muhammad Hamza Ahmed (</a:t>
            </a:r>
            <a:r>
              <a:rPr lang="en-US" dirty="0" smtClean="0"/>
              <a:t>8618)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6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LIBRARY: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i="1" dirty="0"/>
              <a:t>class library</a:t>
            </a:r>
            <a:r>
              <a:rPr lang="en-US" dirty="0"/>
              <a:t> defines types and methods that are called by an </a:t>
            </a:r>
            <a:r>
              <a:rPr lang="en-US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31231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class </a:t>
            </a:r>
            <a:r>
              <a:rPr lang="en-US" b="1" dirty="0" smtClean="0"/>
              <a:t>library: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Visual Studio menu bar, choose </a:t>
            </a:r>
            <a:r>
              <a:rPr lang="en-US" b="1" dirty="0"/>
              <a:t>File</a:t>
            </a:r>
            <a:r>
              <a:rPr lang="en-US" dirty="0"/>
              <a:t> &gt; </a:t>
            </a:r>
            <a:r>
              <a:rPr lang="en-US" b="1" dirty="0"/>
              <a:t>New</a:t>
            </a:r>
            <a:r>
              <a:rPr lang="en-US" dirty="0"/>
              <a:t> &gt; </a:t>
            </a:r>
            <a:r>
              <a:rPr lang="en-US" b="1" dirty="0"/>
              <a:t>Project</a:t>
            </a:r>
            <a:r>
              <a:rPr lang="en-US" dirty="0"/>
              <a:t>.</a:t>
            </a:r>
          </a:p>
          <a:p>
            <a:r>
              <a:rPr lang="en-US" dirty="0"/>
              <a:t>In the </a:t>
            </a:r>
            <a:r>
              <a:rPr lang="en-US" b="1" dirty="0"/>
              <a:t>New Project</a:t>
            </a:r>
            <a:r>
              <a:rPr lang="en-US" dirty="0"/>
              <a:t> dialog, </a:t>
            </a:r>
            <a:r>
              <a:rPr lang="en-US" dirty="0" smtClean="0"/>
              <a:t>select the class library and click </a:t>
            </a:r>
            <a:r>
              <a:rPr lang="en-US" dirty="0"/>
              <a:t>the </a:t>
            </a:r>
            <a:r>
              <a:rPr lang="en-US" b="1" dirty="0"/>
              <a:t>OK</a:t>
            </a:r>
            <a:r>
              <a:rPr lang="en-US" dirty="0"/>
              <a:t> button.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955" y="2850504"/>
            <a:ext cx="6124998" cy="346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2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Creating a class library: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make a method which you want to access as a library.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Build the solution by </a:t>
            </a:r>
            <a:r>
              <a:rPr lang="en-US" dirty="0"/>
              <a:t>right-clicking on one and choosing from the menu “Build”: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Now make a method which you want to access as a library.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5" y="2265218"/>
            <a:ext cx="3600450" cy="251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1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Creating a class library: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add a new project.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491"/>
          <a:stretch/>
        </p:blipFill>
        <p:spPr>
          <a:xfrm>
            <a:off x="1719736" y="2297980"/>
            <a:ext cx="7942038" cy="422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4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Creating a class library: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Now whatever project you choose, on the right side click on the “references” and add a reference of library you created.</a:t>
            </a:r>
          </a:p>
          <a:p>
            <a:r>
              <a:rPr lang="en-US" sz="2400" dirty="0" smtClean="0"/>
              <a:t>And include that library by “using” keyword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534"/>
          <a:stretch/>
        </p:blipFill>
        <p:spPr>
          <a:xfrm>
            <a:off x="3429403" y="2971800"/>
            <a:ext cx="6116378" cy="362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5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Creating a class library: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compiling and running set the project as a Startup project by right click.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579"/>
          <a:stretch/>
        </p:blipFill>
        <p:spPr>
          <a:xfrm>
            <a:off x="3074581" y="2275609"/>
            <a:ext cx="8137210" cy="418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7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open sans"/>
              </a:rPr>
              <a:t>hen class library is/will-be helpful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Class Libraries are created so that the DLLs (assemblies) that reside in it may be used across multiple number of projects &amp; applications. This </a:t>
            </a:r>
            <a:r>
              <a:rPr lang="en-US" dirty="0" smtClean="0"/>
              <a:t>of course, </a:t>
            </a:r>
            <a:r>
              <a:rPr lang="en-US" dirty="0"/>
              <a:t>is a big advantage.</a:t>
            </a:r>
          </a:p>
          <a:p>
            <a:pPr fontAlgn="base"/>
            <a:r>
              <a:rPr lang="en-US" dirty="0"/>
              <a:t>Class libraries also serve the purpose of creating our own namespaces, instantiating objects created by us at our will.</a:t>
            </a:r>
          </a:p>
          <a:p>
            <a:pPr fontAlgn="base"/>
            <a:r>
              <a:rPr lang="en-US" dirty="0"/>
              <a:t>They </a:t>
            </a:r>
            <a:r>
              <a:rPr lang="en-US" dirty="0" smtClean="0"/>
              <a:t>don’t </a:t>
            </a:r>
            <a:r>
              <a:rPr lang="en-US" dirty="0"/>
              <a:t>serve as stand-alone applications though.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232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213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Office Theme</vt:lpstr>
      <vt:lpstr>CLASS LIBRARY</vt:lpstr>
      <vt:lpstr>CLASS LIBRARY:</vt:lpstr>
      <vt:lpstr>Creating a class library:</vt:lpstr>
      <vt:lpstr>Creating a class library:</vt:lpstr>
      <vt:lpstr>Creating a class library:</vt:lpstr>
      <vt:lpstr>Creating a class library:</vt:lpstr>
      <vt:lpstr>Creating a class library:</vt:lpstr>
      <vt:lpstr>When class library is/will-be helpful: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LIBRARY</dc:title>
  <dc:creator>1000</dc:creator>
  <cp:lastModifiedBy>Sami Ahmed</cp:lastModifiedBy>
  <cp:revision>10</cp:revision>
  <dcterms:created xsi:type="dcterms:W3CDTF">2018-10-03T04:41:17Z</dcterms:created>
  <dcterms:modified xsi:type="dcterms:W3CDTF">2019-02-15T11:53:50Z</dcterms:modified>
</cp:coreProperties>
</file>