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11ce04fb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11ce04fb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11ce04fb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11ce04fb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11ce04fb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11ce04fb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11ce04fb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11ce04fb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11ce04fb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11ce04fb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11ce04fb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11ce04fb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144a571a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144a571a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2825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Skill-Synergy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369469"/>
            <a:ext cx="56544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GROUP-A2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Hasin Eshrak (2030486)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Rizwan Mohammad Chowdhury (2121028)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Farhat Lamisa (1910539)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Md. Arifinul Hoque Chowdhury Arian (2031015)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Md. Mahabub Alam Mahin (2030526)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Sayed Mohammad Nayem (1911247)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16875" y="1470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25"/>
              <a:t>Our project focuses on ensuring everyone has access to quality education.</a:t>
            </a:r>
            <a:endParaRPr sz="1425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25"/>
              <a:t>We propose a web platform (E-learning website) utilizing cloud technology.</a:t>
            </a:r>
            <a:endParaRPr sz="1425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25"/>
              <a:t>The platform offers courses, educational materials, and virtual classrooms.</a:t>
            </a:r>
            <a:endParaRPr sz="1425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25"/>
              <a:t>It enables students from any background to access top-notch education.</a:t>
            </a:r>
            <a:endParaRPr sz="1425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25"/>
              <a:t>Students can learn at their convenience and from any location.</a:t>
            </a:r>
            <a:endParaRPr sz="1425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25"/>
              <a:t>Cloud technology ensures access to educational content regardless of location or device.</a:t>
            </a:r>
            <a:endParaRPr sz="1425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25"/>
              <a:t>Engaging learning modules cover a range of subjects to suit preferences.</a:t>
            </a:r>
            <a:endParaRPr sz="1425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25"/>
              <a:t>Real-time collaboration between students and teachers fosters a learning environment.</a:t>
            </a:r>
            <a:endParaRPr sz="1425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25"/>
              <a:t>Educators benefit from analytics to track student progress and personalize teaching methods.</a:t>
            </a:r>
            <a:endParaRPr sz="1425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25"/>
              <a:t>The web platform contributes to achieving Sustainable Development Goals (SDGs).</a:t>
            </a:r>
            <a:endParaRPr sz="1425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25"/>
              <a:t>Quality resources provided to underserved communities bridge the education gap.</a:t>
            </a:r>
            <a:endParaRPr sz="1425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25"/>
              <a:t>Empowers individuals to realize their full potential for a fairer, more prosperous society.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689125" y="1586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700"/>
              <a:t>The project will use an iterative development methodology blending Waterfall and Agile processes.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700"/>
              <a:t>Initial phases will focus on comprehensive requirements collection, including PLOs and CLOs creation.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700"/>
              <a:t>Top priority will be given to creating PLOs at the program level and incorporating CLOs into specific courses in upcoming development cycles.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700"/>
              <a:t>Stakeholder meetings and feedback sessions will be crucial throughout the development lifecycle for refining the application of learning outcomes.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515075" y="660175"/>
            <a:ext cx="68121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Analysis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565250" y="1530725"/>
            <a:ext cx="2873400" cy="28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4628425" y="1559725"/>
            <a:ext cx="25392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50" y="1349275"/>
            <a:ext cx="3214401" cy="322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275" y="1436425"/>
            <a:ext cx="3546600" cy="137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0800" y="3017875"/>
            <a:ext cx="3546600" cy="14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Applications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573550" y="1470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720"/>
              <a:t>Skill Synergy e-learning platform aims to bridge global education gaps.</a:t>
            </a:r>
            <a:endParaRPr sz="172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720"/>
              <a:t>Provides universal access to quality education.</a:t>
            </a:r>
            <a:endParaRPr sz="172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720"/>
              <a:t>Tailored for underserved communities.</a:t>
            </a:r>
            <a:endParaRPr sz="172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720"/>
              <a:t>Offers diverse courses and resources.</a:t>
            </a:r>
            <a:endParaRPr sz="172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720"/>
              <a:t>Empowers individuals regardless of location or socioeconomic status.</a:t>
            </a:r>
            <a:endParaRPr sz="172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720"/>
              <a:t>Flexible learning options cater to diverse needs.</a:t>
            </a:r>
            <a:endParaRPr sz="172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720"/>
              <a:t>Benefits professionals, caregivers, and those with limited mobility.</a:t>
            </a:r>
            <a:endParaRPr sz="172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720"/>
              <a:t>Real-time collaboration fosters dynamic learning environments.</a:t>
            </a:r>
            <a:endParaRPr sz="172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720"/>
              <a:t>Aligned with the Sustainable Development Goal for Quality Education.</a:t>
            </a:r>
            <a:endParaRPr sz="172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720"/>
              <a:t>Contributes to a more equitable society and global sustainable development.</a:t>
            </a:r>
            <a:endParaRPr sz="17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7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Website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50" y="1507600"/>
            <a:ext cx="3919800" cy="300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850" y="1507600"/>
            <a:ext cx="4100251" cy="29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629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The hybrid e-learning platform presents a promising solution to address global education disparities. By leveraging cloud technology and adopting an iterative development methodology, the platform ensures universal access to quality education while promoting real-time collaboration and personalized learning experiences. Further research and implementation efforts are warranted to fully realize the platform’s potential impact on achieving equitable education worldwide.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213" y="1562500"/>
            <a:ext cx="3349585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