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60" r:id="rId3"/>
    <p:sldId id="271" r:id="rId4"/>
    <p:sldId id="270" r:id="rId5"/>
    <p:sldId id="257" r:id="rId6"/>
    <p:sldId id="258" r:id="rId7"/>
    <p:sldId id="275" r:id="rId8"/>
    <p:sldId id="259" r:id="rId9"/>
    <p:sldId id="261" r:id="rId10"/>
    <p:sldId id="276" r:id="rId11"/>
    <p:sldId id="265" r:id="rId12"/>
    <p:sldId id="263" r:id="rId13"/>
    <p:sldId id="262" r:id="rId14"/>
    <p:sldId id="264" r:id="rId15"/>
    <p:sldId id="267" r:id="rId16"/>
    <p:sldId id="268" r:id="rId17"/>
    <p:sldId id="273" r:id="rId18"/>
    <p:sldId id="274" r:id="rId19"/>
    <p:sldId id="272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A16B0-AEF1-464A-A2F1-FC432C8F60AE}" v="97" dt="2019-11-05T19:47:25.116"/>
    <p1510:client id="{47907E0B-7C03-4071-B22C-1291559471BB}" v="103" dt="2019-11-06T14:00:50.706"/>
    <p1510:client id="{490FD1BB-5620-604D-97E5-F9FB1F7589C9}" v="42" dt="2019-11-06T14:12:14.536"/>
    <p1510:client id="{5F9B7494-41F2-45FD-B642-59EBE2585C8D}" v="69" dt="2019-11-06T14:33:30.614"/>
    <p1510:client id="{663145DA-F603-42EA-8055-3B01A83B4E9A}" v="322" dt="2019-11-05T23:59:45.080"/>
    <p1510:client id="{A6C1F9A5-9E9C-43D5-9074-7386975F0A5E}" v="1963" dt="2019-11-06T05:55:33.947"/>
    <p1510:client id="{B0EF4B3B-4E1B-4606-A168-5718E67B9A85}" v="237" dt="2019-11-06T05:44:06.469"/>
    <p1510:client id="{BCE1F93E-6FF4-4482-925B-B4F5729D88FF}" v="60" dt="2019-11-06T06:47:43.716"/>
    <p1510:client id="{D8B48A98-25DC-4689-B7A5-41FA0FE28370}" v="85" dt="2019-11-05T19:39:06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providerId="Windows Live" clId="Web-{011A16B0-AEF1-464A-A2F1-FC432C8F60AE}"/>
    <pc:docChg chg="addSld modSld">
      <pc:chgData name="Usuario invitado" userId="" providerId="Windows Live" clId="Web-{011A16B0-AEF1-464A-A2F1-FC432C8F60AE}" dt="2019-11-05T19:47:25.116" v="92"/>
      <pc:docMkLst>
        <pc:docMk/>
      </pc:docMkLst>
      <pc:sldChg chg="addSp delSp modSp">
        <pc:chgData name="Usuario invitado" userId="" providerId="Windows Live" clId="Web-{011A16B0-AEF1-464A-A2F1-FC432C8F60AE}" dt="2019-11-05T19:44:07.296" v="76"/>
        <pc:sldMkLst>
          <pc:docMk/>
          <pc:sldMk cId="36171255" sldId="257"/>
        </pc:sldMkLst>
        <pc:picChg chg="add del mod">
          <ac:chgData name="Usuario invitado" userId="" providerId="Windows Live" clId="Web-{011A16B0-AEF1-464A-A2F1-FC432C8F60AE}" dt="2019-11-05T19:39:34.536" v="5"/>
          <ac:picMkLst>
            <pc:docMk/>
            <pc:sldMk cId="36171255" sldId="257"/>
            <ac:picMk id="3" creationId="{6B7C7884-8A10-4EE4-9100-723993750BD6}"/>
          </ac:picMkLst>
        </pc:picChg>
        <pc:picChg chg="del">
          <ac:chgData name="Usuario invitado" userId="" providerId="Windows Live" clId="Web-{011A16B0-AEF1-464A-A2F1-FC432C8F60AE}" dt="2019-11-05T19:44:07.296" v="76"/>
          <ac:picMkLst>
            <pc:docMk/>
            <pc:sldMk cId="36171255" sldId="257"/>
            <ac:picMk id="10" creationId="{FF6B7F9B-42C2-4D19-9931-5BB6D742B0D3}"/>
          </ac:picMkLst>
        </pc:picChg>
      </pc:sldChg>
      <pc:sldChg chg="addSp delSp modSp">
        <pc:chgData name="Usuario invitado" userId="" providerId="Windows Live" clId="Web-{011A16B0-AEF1-464A-A2F1-FC432C8F60AE}" dt="2019-11-05T19:42:09.729" v="65" actId="20577"/>
        <pc:sldMkLst>
          <pc:docMk/>
          <pc:sldMk cId="2604476380" sldId="258"/>
        </pc:sldMkLst>
        <pc:spChg chg="mod">
          <ac:chgData name="Usuario invitado" userId="" providerId="Windows Live" clId="Web-{011A16B0-AEF1-464A-A2F1-FC432C8F60AE}" dt="2019-11-05T19:42:09.729" v="65" actId="20577"/>
          <ac:spMkLst>
            <pc:docMk/>
            <pc:sldMk cId="2604476380" sldId="258"/>
            <ac:spMk id="2" creationId="{98759080-8FA0-4FD4-B39D-DEF5DE77CDEB}"/>
          </ac:spMkLst>
        </pc:spChg>
        <pc:picChg chg="add del mod">
          <ac:chgData name="Usuario invitado" userId="" providerId="Windows Live" clId="Web-{011A16B0-AEF1-464A-A2F1-FC432C8F60AE}" dt="2019-11-05T19:39:24.707" v="1"/>
          <ac:picMkLst>
            <pc:docMk/>
            <pc:sldMk cId="2604476380" sldId="258"/>
            <ac:picMk id="3" creationId="{81909A07-8618-4A99-8592-5EB87DC0DCD4}"/>
          </ac:picMkLst>
        </pc:picChg>
        <pc:picChg chg="add mod">
          <ac:chgData name="Usuario invitado" userId="" providerId="Windows Live" clId="Web-{011A16B0-AEF1-464A-A2F1-FC432C8F60AE}" dt="2019-11-05T19:39:39.193" v="7" actId="1076"/>
          <ac:picMkLst>
            <pc:docMk/>
            <pc:sldMk cId="2604476380" sldId="258"/>
            <ac:picMk id="7" creationId="{35E52B7A-2807-4018-B2EE-EFB2B129B7BD}"/>
          </ac:picMkLst>
        </pc:picChg>
      </pc:sldChg>
      <pc:sldChg chg="addSp delSp modSp">
        <pc:chgData name="Usuario invitado" userId="" providerId="Windows Live" clId="Web-{011A16B0-AEF1-464A-A2F1-FC432C8F60AE}" dt="2019-11-05T19:47:20.569" v="91" actId="1076"/>
        <pc:sldMkLst>
          <pc:docMk/>
          <pc:sldMk cId="1342487398" sldId="259"/>
        </pc:sldMkLst>
        <pc:spChg chg="mod">
          <ac:chgData name="Usuario invitado" userId="" providerId="Windows Live" clId="Web-{011A16B0-AEF1-464A-A2F1-FC432C8F60AE}" dt="2019-11-05T19:47:17.600" v="87" actId="20577"/>
          <ac:spMkLst>
            <pc:docMk/>
            <pc:sldMk cId="1342487398" sldId="259"/>
            <ac:spMk id="2" creationId="{B320F553-75C8-40FB-ADF5-5648AF055FC7}"/>
          </ac:spMkLst>
        </pc:spChg>
        <pc:spChg chg="del">
          <ac:chgData name="Usuario invitado" userId="" providerId="Windows Live" clId="Web-{011A16B0-AEF1-464A-A2F1-FC432C8F60AE}" dt="2019-11-05T19:47:19.115" v="90"/>
          <ac:spMkLst>
            <pc:docMk/>
            <pc:sldMk cId="1342487398" sldId="259"/>
            <ac:spMk id="3" creationId="{01AF6975-6ADF-453E-B79A-CD8E3321AA3D}"/>
          </ac:spMkLst>
        </pc:spChg>
        <pc:picChg chg="add mod ord">
          <ac:chgData name="Usuario invitado" userId="" providerId="Windows Live" clId="Web-{011A16B0-AEF1-464A-A2F1-FC432C8F60AE}" dt="2019-11-05T19:47:20.569" v="91" actId="1076"/>
          <ac:picMkLst>
            <pc:docMk/>
            <pc:sldMk cId="1342487398" sldId="259"/>
            <ac:picMk id="4" creationId="{CDA28D2E-0196-4CB1-8CD5-B5281400826D}"/>
          </ac:picMkLst>
        </pc:picChg>
      </pc:sldChg>
      <pc:sldChg chg="new">
        <pc:chgData name="Usuario invitado" userId="" providerId="Windows Live" clId="Web-{011A16B0-AEF1-464A-A2F1-FC432C8F60AE}" dt="2019-11-05T19:47:25.116" v="92"/>
        <pc:sldMkLst>
          <pc:docMk/>
          <pc:sldMk cId="834046626" sldId="261"/>
        </pc:sldMkLst>
      </pc:sldChg>
    </pc:docChg>
  </pc:docChgLst>
  <pc:docChgLst>
    <pc:chgData name="Kenneth Hernandez" userId="c7d66e5148b38ca6" providerId="Windows Live" clId="Web-{B0EF4B3B-4E1B-4606-A168-5718E67B9A85}"/>
    <pc:docChg chg="addSld modSld">
      <pc:chgData name="Kenneth Hernandez" userId="c7d66e5148b38ca6" providerId="Windows Live" clId="Web-{B0EF4B3B-4E1B-4606-A168-5718E67B9A85}" dt="2019-11-06T05:44:06.469" v="228" actId="20577"/>
      <pc:docMkLst>
        <pc:docMk/>
      </pc:docMkLst>
      <pc:sldChg chg="addSp modSp">
        <pc:chgData name="Kenneth Hernandez" userId="c7d66e5148b38ca6" providerId="Windows Live" clId="Web-{B0EF4B3B-4E1B-4606-A168-5718E67B9A85}" dt="2019-11-05T19:52:45.851" v="4" actId="14100"/>
        <pc:sldMkLst>
          <pc:docMk/>
          <pc:sldMk cId="1342487398" sldId="259"/>
        </pc:sldMkLst>
        <pc:picChg chg="add mod">
          <ac:chgData name="Kenneth Hernandez" userId="c7d66e5148b38ca6" providerId="Windows Live" clId="Web-{B0EF4B3B-4E1B-4606-A168-5718E67B9A85}" dt="2019-11-05T19:52:45.851" v="4" actId="14100"/>
          <ac:picMkLst>
            <pc:docMk/>
            <pc:sldMk cId="1342487398" sldId="259"/>
            <ac:picMk id="3" creationId="{7A7B6CC8-3F4A-4E7A-AB46-B047C1428B05}"/>
          </ac:picMkLst>
        </pc:picChg>
        <pc:picChg chg="mod">
          <ac:chgData name="Kenneth Hernandez" userId="c7d66e5148b38ca6" providerId="Windows Live" clId="Web-{B0EF4B3B-4E1B-4606-A168-5718E67B9A85}" dt="2019-11-05T19:52:40.788" v="0" actId="1076"/>
          <ac:picMkLst>
            <pc:docMk/>
            <pc:sldMk cId="1342487398" sldId="259"/>
            <ac:picMk id="4" creationId="{CDA28D2E-0196-4CB1-8CD5-B5281400826D}"/>
          </ac:picMkLst>
        </pc:picChg>
      </pc:sldChg>
      <pc:sldChg chg="addSp delSp modSp">
        <pc:chgData name="Kenneth Hernandez" userId="c7d66e5148b38ca6" providerId="Windows Live" clId="Web-{B0EF4B3B-4E1B-4606-A168-5718E67B9A85}" dt="2019-11-05T19:54:21.511" v="63" actId="1076"/>
        <pc:sldMkLst>
          <pc:docMk/>
          <pc:sldMk cId="834046626" sldId="261"/>
        </pc:sldMkLst>
        <pc:spChg chg="mod">
          <ac:chgData name="Kenneth Hernandez" userId="c7d66e5148b38ca6" providerId="Windows Live" clId="Web-{B0EF4B3B-4E1B-4606-A168-5718E67B9A85}" dt="2019-11-05T19:53:32.572" v="51" actId="20577"/>
          <ac:spMkLst>
            <pc:docMk/>
            <pc:sldMk cId="834046626" sldId="261"/>
            <ac:spMk id="2" creationId="{96D30964-F1C3-480D-AFC0-FC1D84B04EB8}"/>
          </ac:spMkLst>
        </pc:spChg>
        <pc:spChg chg="del">
          <ac:chgData name="Kenneth Hernandez" userId="c7d66e5148b38ca6" providerId="Windows Live" clId="Web-{B0EF4B3B-4E1B-4606-A168-5718E67B9A85}" dt="2019-11-05T19:53:32.696" v="53"/>
          <ac:spMkLst>
            <pc:docMk/>
            <pc:sldMk cId="834046626" sldId="261"/>
            <ac:spMk id="3" creationId="{FE681706-B1B7-47FD-AFFB-428F0FD6E9BA}"/>
          </ac:spMkLst>
        </pc:spChg>
        <pc:picChg chg="add mod ord">
          <ac:chgData name="Kenneth Hernandez" userId="c7d66e5148b38ca6" providerId="Windows Live" clId="Web-{B0EF4B3B-4E1B-4606-A168-5718E67B9A85}" dt="2019-11-05T19:53:54.588" v="59" actId="1076"/>
          <ac:picMkLst>
            <pc:docMk/>
            <pc:sldMk cId="834046626" sldId="261"/>
            <ac:picMk id="4" creationId="{D4AEAC20-FBC3-4D5C-A743-C6D921C1D98E}"/>
          </ac:picMkLst>
        </pc:picChg>
        <pc:picChg chg="add mod">
          <ac:chgData name="Kenneth Hernandez" userId="c7d66e5148b38ca6" providerId="Windows Live" clId="Web-{B0EF4B3B-4E1B-4606-A168-5718E67B9A85}" dt="2019-11-05T19:53:49.822" v="58" actId="1076"/>
          <ac:picMkLst>
            <pc:docMk/>
            <pc:sldMk cId="834046626" sldId="261"/>
            <ac:picMk id="6" creationId="{A8CBBCAD-FC80-4742-88D9-EB0EE5AF7366}"/>
          </ac:picMkLst>
        </pc:picChg>
        <pc:picChg chg="add mod">
          <ac:chgData name="Kenneth Hernandez" userId="c7d66e5148b38ca6" providerId="Windows Live" clId="Web-{B0EF4B3B-4E1B-4606-A168-5718E67B9A85}" dt="2019-11-05T19:54:21.511" v="63" actId="1076"/>
          <ac:picMkLst>
            <pc:docMk/>
            <pc:sldMk cId="834046626" sldId="261"/>
            <ac:picMk id="8" creationId="{FA5B64AD-0784-47BB-9DDC-A536977A2EBA}"/>
          </ac:picMkLst>
        </pc:picChg>
      </pc:sldChg>
      <pc:sldChg chg="addSp delSp modSp new">
        <pc:chgData name="Kenneth Hernandez" userId="c7d66e5148b38ca6" providerId="Windows Live" clId="Web-{B0EF4B3B-4E1B-4606-A168-5718E67B9A85}" dt="2019-11-05T20:08:00.858" v="132" actId="14100"/>
        <pc:sldMkLst>
          <pc:docMk/>
          <pc:sldMk cId="3324791999" sldId="262"/>
        </pc:sldMkLst>
        <pc:spChg chg="mod">
          <ac:chgData name="Kenneth Hernandez" userId="c7d66e5148b38ca6" providerId="Windows Live" clId="Web-{B0EF4B3B-4E1B-4606-A168-5718E67B9A85}" dt="2019-11-05T20:07:56.593" v="128" actId="20577"/>
          <ac:spMkLst>
            <pc:docMk/>
            <pc:sldMk cId="3324791999" sldId="262"/>
            <ac:spMk id="2" creationId="{D389ACC5-44F1-41BE-9288-5FB88AFE5284}"/>
          </ac:spMkLst>
        </pc:spChg>
        <pc:spChg chg="del">
          <ac:chgData name="Kenneth Hernandez" userId="c7d66e5148b38ca6" providerId="Windows Live" clId="Web-{B0EF4B3B-4E1B-4606-A168-5718E67B9A85}" dt="2019-11-05T20:07:10.934" v="105"/>
          <ac:spMkLst>
            <pc:docMk/>
            <pc:sldMk cId="3324791999" sldId="262"/>
            <ac:spMk id="3" creationId="{66020091-47AD-4C3D-A674-21521FF9A6EB}"/>
          </ac:spMkLst>
        </pc:spChg>
        <pc:picChg chg="add mod ord">
          <ac:chgData name="Kenneth Hernandez" userId="c7d66e5148b38ca6" providerId="Windows Live" clId="Web-{B0EF4B3B-4E1B-4606-A168-5718E67B9A85}" dt="2019-11-05T20:07:12.013" v="106" actId="1076"/>
          <ac:picMkLst>
            <pc:docMk/>
            <pc:sldMk cId="3324791999" sldId="262"/>
            <ac:picMk id="4" creationId="{E81DC81C-EB18-4C42-B78E-94E47A40A314}"/>
          </ac:picMkLst>
        </pc:picChg>
        <pc:picChg chg="add mod">
          <ac:chgData name="Kenneth Hernandez" userId="c7d66e5148b38ca6" providerId="Windows Live" clId="Web-{B0EF4B3B-4E1B-4606-A168-5718E67B9A85}" dt="2019-11-05T20:08:00.858" v="132" actId="14100"/>
          <ac:picMkLst>
            <pc:docMk/>
            <pc:sldMk cId="3324791999" sldId="262"/>
            <ac:picMk id="6" creationId="{012288F9-5B5F-4828-9364-40287D3ECBA2}"/>
          </ac:picMkLst>
        </pc:picChg>
      </pc:sldChg>
      <pc:sldChg chg="addSp delSp modSp new">
        <pc:chgData name="Kenneth Hernandez" userId="c7d66e5148b38ca6" providerId="Windows Live" clId="Web-{B0EF4B3B-4E1B-4606-A168-5718E67B9A85}" dt="2019-11-05T20:06:08.088" v="104" actId="1076"/>
        <pc:sldMkLst>
          <pc:docMk/>
          <pc:sldMk cId="3473504778" sldId="263"/>
        </pc:sldMkLst>
        <pc:spChg chg="mod">
          <ac:chgData name="Kenneth Hernandez" userId="c7d66e5148b38ca6" providerId="Windows Live" clId="Web-{B0EF4B3B-4E1B-4606-A168-5718E67B9A85}" dt="2019-11-05T20:04:32.100" v="92" actId="20577"/>
          <ac:spMkLst>
            <pc:docMk/>
            <pc:sldMk cId="3473504778" sldId="263"/>
            <ac:spMk id="2" creationId="{11674BAF-9852-4CE8-9F1C-73B36F02E5DF}"/>
          </ac:spMkLst>
        </pc:spChg>
        <pc:spChg chg="del">
          <ac:chgData name="Kenneth Hernandez" userId="c7d66e5148b38ca6" providerId="Windows Live" clId="Web-{B0EF4B3B-4E1B-4606-A168-5718E67B9A85}" dt="2019-11-05T20:05:42.243" v="94"/>
          <ac:spMkLst>
            <pc:docMk/>
            <pc:sldMk cId="3473504778" sldId="263"/>
            <ac:spMk id="3" creationId="{311046CA-4291-49EF-8A9A-B3DFF39334A1}"/>
          </ac:spMkLst>
        </pc:spChg>
        <pc:picChg chg="add mod ord">
          <ac:chgData name="Kenneth Hernandez" userId="c7d66e5148b38ca6" providerId="Windows Live" clId="Web-{B0EF4B3B-4E1B-4606-A168-5718E67B9A85}" dt="2019-11-05T20:05:45.181" v="95" actId="1076"/>
          <ac:picMkLst>
            <pc:docMk/>
            <pc:sldMk cId="3473504778" sldId="263"/>
            <ac:picMk id="4" creationId="{AF825BFA-E649-49D0-87AB-E3F4F7EC473E}"/>
          </ac:picMkLst>
        </pc:picChg>
        <pc:picChg chg="add mod">
          <ac:chgData name="Kenneth Hernandez" userId="c7d66e5148b38ca6" providerId="Windows Live" clId="Web-{B0EF4B3B-4E1B-4606-A168-5718E67B9A85}" dt="2019-11-05T20:06:08.088" v="104" actId="1076"/>
          <ac:picMkLst>
            <pc:docMk/>
            <pc:sldMk cId="3473504778" sldId="263"/>
            <ac:picMk id="6" creationId="{14FBF070-458C-4BAC-9CD0-D6DF11F31251}"/>
          </ac:picMkLst>
        </pc:picChg>
      </pc:sldChg>
      <pc:sldChg chg="modSp new">
        <pc:chgData name="Kenneth Hernandez" userId="c7d66e5148b38ca6" providerId="Windows Live" clId="Web-{B0EF4B3B-4E1B-4606-A168-5718E67B9A85}" dt="2019-11-05T20:08:29.047" v="138" actId="20577"/>
        <pc:sldMkLst>
          <pc:docMk/>
          <pc:sldMk cId="1520183636" sldId="264"/>
        </pc:sldMkLst>
        <pc:spChg chg="mod">
          <ac:chgData name="Kenneth Hernandez" userId="c7d66e5148b38ca6" providerId="Windows Live" clId="Web-{B0EF4B3B-4E1B-4606-A168-5718E67B9A85}" dt="2019-11-05T20:08:29.047" v="138" actId="20577"/>
          <ac:spMkLst>
            <pc:docMk/>
            <pc:sldMk cId="1520183636" sldId="264"/>
            <ac:spMk id="2" creationId="{60FA4889-36C2-40C5-9CEC-3D79A88E619D}"/>
          </ac:spMkLst>
        </pc:spChg>
      </pc:sldChg>
      <pc:sldChg chg="modSp">
        <pc:chgData name="Kenneth Hernandez" userId="c7d66e5148b38ca6" providerId="Windows Live" clId="Web-{B0EF4B3B-4E1B-4606-A168-5718E67B9A85}" dt="2019-11-06T05:44:06.469" v="227" actId="20577"/>
        <pc:sldMkLst>
          <pc:docMk/>
          <pc:sldMk cId="1683125427" sldId="272"/>
        </pc:sldMkLst>
        <pc:spChg chg="mod">
          <ac:chgData name="Kenneth Hernandez" userId="c7d66e5148b38ca6" providerId="Windows Live" clId="Web-{B0EF4B3B-4E1B-4606-A168-5718E67B9A85}" dt="2019-11-06T05:44:06.469" v="227" actId="20577"/>
          <ac:spMkLst>
            <pc:docMk/>
            <pc:sldMk cId="1683125427" sldId="272"/>
            <ac:spMk id="4" creationId="{60914629-E0FD-44DC-B2E6-93312B238822}"/>
          </ac:spMkLst>
        </pc:spChg>
      </pc:sldChg>
    </pc:docChg>
  </pc:docChgLst>
  <pc:docChgLst>
    <pc:chgData name="Usuario invitado" providerId="Windows Live" clId="Web-{A6C1F9A5-9E9C-43D5-9074-7386975F0A5E}"/>
    <pc:docChg chg="addSld delSld modSld sldOrd">
      <pc:chgData name="Usuario invitado" userId="" providerId="Windows Live" clId="Web-{A6C1F9A5-9E9C-43D5-9074-7386975F0A5E}" dt="2019-11-06T05:55:33.947" v="1943" actId="1076"/>
      <pc:docMkLst>
        <pc:docMk/>
      </pc:docMkLst>
      <pc:sldChg chg="modSp">
        <pc:chgData name="Usuario invitado" userId="" providerId="Windows Live" clId="Web-{A6C1F9A5-9E9C-43D5-9074-7386975F0A5E}" dt="2019-11-06T05:01:30.939" v="279" actId="20577"/>
        <pc:sldMkLst>
          <pc:docMk/>
          <pc:sldMk cId="3559143379" sldId="256"/>
        </pc:sldMkLst>
        <pc:spChg chg="mod">
          <ac:chgData name="Usuario invitado" userId="" providerId="Windows Live" clId="Web-{A6C1F9A5-9E9C-43D5-9074-7386975F0A5E}" dt="2019-11-06T05:01:30.939" v="279" actId="20577"/>
          <ac:spMkLst>
            <pc:docMk/>
            <pc:sldMk cId="3559143379" sldId="256"/>
            <ac:spMk id="2" creationId="{825FEC13-72A9-654C-903D-4C32EA9A70D4}"/>
          </ac:spMkLst>
        </pc:spChg>
        <pc:spChg chg="mod">
          <ac:chgData name="Usuario invitado" userId="" providerId="Windows Live" clId="Web-{A6C1F9A5-9E9C-43D5-9074-7386975F0A5E}" dt="2019-11-06T04:42:42.174" v="24" actId="20577"/>
          <ac:spMkLst>
            <pc:docMk/>
            <pc:sldMk cId="3559143379" sldId="256"/>
            <ac:spMk id="3" creationId="{9A76A63F-D376-CB4C-B194-76B134C23D39}"/>
          </ac:spMkLst>
        </pc:spChg>
      </pc:sldChg>
      <pc:sldChg chg="modSp">
        <pc:chgData name="Usuario invitado" userId="" providerId="Windows Live" clId="Web-{A6C1F9A5-9E9C-43D5-9074-7386975F0A5E}" dt="2019-11-06T05:32:53.215" v="1159" actId="20577"/>
        <pc:sldMkLst>
          <pc:docMk/>
          <pc:sldMk cId="36171255" sldId="257"/>
        </pc:sldMkLst>
        <pc:spChg chg="mod">
          <ac:chgData name="Usuario invitado" userId="" providerId="Windows Live" clId="Web-{A6C1F9A5-9E9C-43D5-9074-7386975F0A5E}" dt="2019-11-06T05:32:53.215" v="1159" actId="20577"/>
          <ac:spMkLst>
            <pc:docMk/>
            <pc:sldMk cId="36171255" sldId="257"/>
            <ac:spMk id="2" creationId="{7706086B-57CD-4CD6-A0C2-CA249B5C4489}"/>
          </ac:spMkLst>
        </pc:spChg>
        <pc:picChg chg="mod">
          <ac:chgData name="Usuario invitado" userId="" providerId="Windows Live" clId="Web-{A6C1F9A5-9E9C-43D5-9074-7386975F0A5E}" dt="2019-11-06T04:57:52.297" v="187" actId="1076"/>
          <ac:picMkLst>
            <pc:docMk/>
            <pc:sldMk cId="36171255" sldId="257"/>
            <ac:picMk id="6" creationId="{3FF607D9-EB8C-46BB-B60C-61BA1C28A24C}"/>
          </ac:picMkLst>
        </pc:picChg>
      </pc:sldChg>
      <pc:sldChg chg="addSp modSp">
        <pc:chgData name="Usuario invitado" userId="" providerId="Windows Live" clId="Web-{A6C1F9A5-9E9C-43D5-9074-7386975F0A5E}" dt="2019-11-06T05:34:43.168" v="1290" actId="20577"/>
        <pc:sldMkLst>
          <pc:docMk/>
          <pc:sldMk cId="2604476380" sldId="258"/>
        </pc:sldMkLst>
        <pc:spChg chg="mod">
          <ac:chgData name="Usuario invitado" userId="" providerId="Windows Live" clId="Web-{A6C1F9A5-9E9C-43D5-9074-7386975F0A5E}" dt="2019-11-06T05:33:07.527" v="1192" actId="20577"/>
          <ac:spMkLst>
            <pc:docMk/>
            <pc:sldMk cId="2604476380" sldId="258"/>
            <ac:spMk id="2" creationId="{98759080-8FA0-4FD4-B39D-DEF5DE77CDEB}"/>
          </ac:spMkLst>
        </pc:spChg>
        <pc:spChg chg="add mod">
          <ac:chgData name="Usuario invitado" userId="" providerId="Windows Live" clId="Web-{A6C1F9A5-9E9C-43D5-9074-7386975F0A5E}" dt="2019-11-06T05:34:43.168" v="1290" actId="20577"/>
          <ac:spMkLst>
            <pc:docMk/>
            <pc:sldMk cId="2604476380" sldId="258"/>
            <ac:spMk id="3" creationId="{07323A60-CF73-4062-820D-0F4E0E13474B}"/>
          </ac:spMkLst>
        </pc:spChg>
        <pc:picChg chg="mod">
          <ac:chgData name="Usuario invitado" userId="" providerId="Windows Live" clId="Web-{A6C1F9A5-9E9C-43D5-9074-7386975F0A5E}" dt="2019-11-06T05:34:00.980" v="1247" actId="1076"/>
          <ac:picMkLst>
            <pc:docMk/>
            <pc:sldMk cId="2604476380" sldId="258"/>
            <ac:picMk id="4" creationId="{323D99ED-521B-4EC6-B051-9A2C0298964D}"/>
          </ac:picMkLst>
        </pc:picChg>
        <pc:picChg chg="mod">
          <ac:chgData name="Usuario invitado" userId="" providerId="Windows Live" clId="Web-{A6C1F9A5-9E9C-43D5-9074-7386975F0A5E}" dt="2019-11-06T05:34:01.012" v="1248" actId="1076"/>
          <ac:picMkLst>
            <pc:docMk/>
            <pc:sldMk cId="2604476380" sldId="258"/>
            <ac:picMk id="6" creationId="{2541B08B-1B96-49FA-9134-95DEC0BFF943}"/>
          </ac:picMkLst>
        </pc:picChg>
        <pc:picChg chg="mod">
          <ac:chgData name="Usuario invitado" userId="" providerId="Windows Live" clId="Web-{A6C1F9A5-9E9C-43D5-9074-7386975F0A5E}" dt="2019-11-06T05:33:51.590" v="1245" actId="1076"/>
          <ac:picMkLst>
            <pc:docMk/>
            <pc:sldMk cId="2604476380" sldId="258"/>
            <ac:picMk id="7" creationId="{35E52B7A-2807-4018-B2EE-EFB2B129B7BD}"/>
          </ac:picMkLst>
        </pc:picChg>
      </pc:sldChg>
      <pc:sldChg chg="modSp">
        <pc:chgData name="Usuario invitado" userId="" providerId="Windows Live" clId="Web-{A6C1F9A5-9E9C-43D5-9074-7386975F0A5E}" dt="2019-11-06T05:49:03.213" v="1935" actId="20577"/>
        <pc:sldMkLst>
          <pc:docMk/>
          <pc:sldMk cId="1342487398" sldId="259"/>
        </pc:sldMkLst>
        <pc:spChg chg="mod">
          <ac:chgData name="Usuario invitado" userId="" providerId="Windows Live" clId="Web-{A6C1F9A5-9E9C-43D5-9074-7386975F0A5E}" dt="2019-11-06T05:49:03.213" v="1935" actId="20577"/>
          <ac:spMkLst>
            <pc:docMk/>
            <pc:sldMk cId="1342487398" sldId="259"/>
            <ac:spMk id="2" creationId="{B320F553-75C8-40FB-ADF5-5648AF055FC7}"/>
          </ac:spMkLst>
        </pc:spChg>
      </pc:sldChg>
      <pc:sldChg chg="modSp">
        <pc:chgData name="Usuario invitado" userId="" providerId="Windows Live" clId="Web-{A6C1F9A5-9E9C-43D5-9074-7386975F0A5E}" dt="2019-11-06T05:28:32.262" v="956" actId="20577"/>
        <pc:sldMkLst>
          <pc:docMk/>
          <pc:sldMk cId="3996261312" sldId="260"/>
        </pc:sldMkLst>
        <pc:spChg chg="mod">
          <ac:chgData name="Usuario invitado" userId="" providerId="Windows Live" clId="Web-{A6C1F9A5-9E9C-43D5-9074-7386975F0A5E}" dt="2019-11-06T05:17:11.545" v="605" actId="20577"/>
          <ac:spMkLst>
            <pc:docMk/>
            <pc:sldMk cId="3996261312" sldId="260"/>
            <ac:spMk id="2" creationId="{6C5694CF-506E-4CE7-B50A-3F6A7C96F30D}"/>
          </ac:spMkLst>
        </pc:spChg>
        <pc:spChg chg="mod">
          <ac:chgData name="Usuario invitado" userId="" providerId="Windows Live" clId="Web-{A6C1F9A5-9E9C-43D5-9074-7386975F0A5E}" dt="2019-11-06T05:28:32.262" v="956" actId="20577"/>
          <ac:spMkLst>
            <pc:docMk/>
            <pc:sldMk cId="3996261312" sldId="260"/>
            <ac:spMk id="3" creationId="{CD537A4C-923E-495B-9AB0-8703B02A4DE5}"/>
          </ac:spMkLst>
        </pc:spChg>
      </pc:sldChg>
      <pc:sldChg chg="addSp modSp">
        <pc:chgData name="Usuario invitado" userId="" providerId="Windows Live" clId="Web-{A6C1F9A5-9E9C-43D5-9074-7386975F0A5E}" dt="2019-11-06T05:38:21.167" v="1500" actId="20577"/>
        <pc:sldMkLst>
          <pc:docMk/>
          <pc:sldMk cId="3324791999" sldId="262"/>
        </pc:sldMkLst>
        <pc:spChg chg="mod">
          <ac:chgData name="Usuario invitado" userId="" providerId="Windows Live" clId="Web-{A6C1F9A5-9E9C-43D5-9074-7386975F0A5E}" dt="2019-11-06T05:37:22.824" v="1384" actId="20577"/>
          <ac:spMkLst>
            <pc:docMk/>
            <pc:sldMk cId="3324791999" sldId="262"/>
            <ac:spMk id="2" creationId="{D389ACC5-44F1-41BE-9288-5FB88AFE5284}"/>
          </ac:spMkLst>
        </pc:spChg>
        <pc:spChg chg="add mod">
          <ac:chgData name="Usuario invitado" userId="" providerId="Windows Live" clId="Web-{A6C1F9A5-9E9C-43D5-9074-7386975F0A5E}" dt="2019-11-06T05:38:21.167" v="1500" actId="20577"/>
          <ac:spMkLst>
            <pc:docMk/>
            <pc:sldMk cId="3324791999" sldId="262"/>
            <ac:spMk id="3" creationId="{2AC74A1F-6B2B-43B9-B44D-F10B84338C66}"/>
          </ac:spMkLst>
        </pc:spChg>
        <pc:picChg chg="mod">
          <ac:chgData name="Usuario invitado" userId="" providerId="Windows Live" clId="Web-{A6C1F9A5-9E9C-43D5-9074-7386975F0A5E}" dt="2019-11-06T05:37:25.168" v="1386" actId="1076"/>
          <ac:picMkLst>
            <pc:docMk/>
            <pc:sldMk cId="3324791999" sldId="262"/>
            <ac:picMk id="4" creationId="{E81DC81C-EB18-4C42-B78E-94E47A40A314}"/>
          </ac:picMkLst>
        </pc:picChg>
        <pc:picChg chg="mod">
          <ac:chgData name="Usuario invitado" userId="" providerId="Windows Live" clId="Web-{A6C1F9A5-9E9C-43D5-9074-7386975F0A5E}" dt="2019-11-06T05:37:28.089" v="1387" actId="1076"/>
          <ac:picMkLst>
            <pc:docMk/>
            <pc:sldMk cId="3324791999" sldId="262"/>
            <ac:picMk id="6" creationId="{012288F9-5B5F-4828-9364-40287D3ECBA2}"/>
          </ac:picMkLst>
        </pc:picChg>
      </pc:sldChg>
      <pc:sldChg chg="modSp">
        <pc:chgData name="Usuario invitado" userId="" providerId="Windows Live" clId="Web-{A6C1F9A5-9E9C-43D5-9074-7386975F0A5E}" dt="2019-11-06T05:35:25.965" v="1338" actId="1076"/>
        <pc:sldMkLst>
          <pc:docMk/>
          <pc:sldMk cId="3473504778" sldId="263"/>
        </pc:sldMkLst>
        <pc:spChg chg="mod">
          <ac:chgData name="Usuario invitado" userId="" providerId="Windows Live" clId="Web-{A6C1F9A5-9E9C-43D5-9074-7386975F0A5E}" dt="2019-11-06T05:35:16.762" v="1335" actId="20577"/>
          <ac:spMkLst>
            <pc:docMk/>
            <pc:sldMk cId="3473504778" sldId="263"/>
            <ac:spMk id="2" creationId="{11674BAF-9852-4CE8-9F1C-73B36F02E5DF}"/>
          </ac:spMkLst>
        </pc:spChg>
        <pc:picChg chg="mod">
          <ac:chgData name="Usuario invitado" userId="" providerId="Windows Live" clId="Web-{A6C1F9A5-9E9C-43D5-9074-7386975F0A5E}" dt="2019-11-06T05:35:25.965" v="1338" actId="1076"/>
          <ac:picMkLst>
            <pc:docMk/>
            <pc:sldMk cId="3473504778" sldId="263"/>
            <ac:picMk id="4" creationId="{AF825BFA-E649-49D0-87AB-E3F4F7EC473E}"/>
          </ac:picMkLst>
        </pc:picChg>
      </pc:sldChg>
      <pc:sldChg chg="modSp ord">
        <pc:chgData name="Usuario invitado" userId="" providerId="Windows Live" clId="Web-{A6C1F9A5-9E9C-43D5-9074-7386975F0A5E}" dt="2019-11-06T05:31:53.059" v="1113"/>
        <pc:sldMkLst>
          <pc:docMk/>
          <pc:sldMk cId="2092004735" sldId="265"/>
        </pc:sldMkLst>
        <pc:spChg chg="mod">
          <ac:chgData name="Usuario invitado" userId="" providerId="Windows Live" clId="Web-{A6C1F9A5-9E9C-43D5-9074-7386975F0A5E}" dt="2019-11-06T05:16:55.029" v="592" actId="20577"/>
          <ac:spMkLst>
            <pc:docMk/>
            <pc:sldMk cId="2092004735" sldId="265"/>
            <ac:spMk id="2" creationId="{E5348ADE-CA46-4F38-BCF7-59DC159D6EC3}"/>
          </ac:spMkLst>
        </pc:spChg>
      </pc:sldChg>
      <pc:sldChg chg="del">
        <pc:chgData name="Usuario invitado" userId="" providerId="Windows Live" clId="Web-{A6C1F9A5-9E9C-43D5-9074-7386975F0A5E}" dt="2019-11-06T04:58:44.672" v="193"/>
        <pc:sldMkLst>
          <pc:docMk/>
          <pc:sldMk cId="1794737984" sldId="266"/>
        </pc:sldMkLst>
      </pc:sldChg>
      <pc:sldChg chg="addSp delSp modSp new">
        <pc:chgData name="Usuario invitado" userId="" providerId="Windows Live" clId="Web-{A6C1F9A5-9E9C-43D5-9074-7386975F0A5E}" dt="2019-11-06T05:55:33.947" v="1943" actId="1076"/>
        <pc:sldMkLst>
          <pc:docMk/>
          <pc:sldMk cId="4266930455" sldId="268"/>
        </pc:sldMkLst>
        <pc:spChg chg="mod">
          <ac:chgData name="Usuario invitado" userId="" providerId="Windows Live" clId="Web-{A6C1F9A5-9E9C-43D5-9074-7386975F0A5E}" dt="2019-11-06T05:30:01.309" v="968" actId="20577"/>
          <ac:spMkLst>
            <pc:docMk/>
            <pc:sldMk cId="4266930455" sldId="268"/>
            <ac:spMk id="2" creationId="{F59545A3-046F-428E-ABFF-FF3D1EC41B18}"/>
          </ac:spMkLst>
        </pc:spChg>
        <pc:spChg chg="del">
          <ac:chgData name="Usuario invitado" userId="" providerId="Windows Live" clId="Web-{A6C1F9A5-9E9C-43D5-9074-7386975F0A5E}" dt="2019-11-06T04:51:22.642" v="35"/>
          <ac:spMkLst>
            <pc:docMk/>
            <pc:sldMk cId="4266930455" sldId="268"/>
            <ac:spMk id="3" creationId="{82414313-EE6C-4457-9B50-8B40C45E84FB}"/>
          </ac:spMkLst>
        </pc:spChg>
        <pc:picChg chg="add mod ord modCrop">
          <ac:chgData name="Usuario invitado" userId="" providerId="Windows Live" clId="Web-{A6C1F9A5-9E9C-43D5-9074-7386975F0A5E}" dt="2019-11-06T05:55:33.947" v="1943" actId="1076"/>
          <ac:picMkLst>
            <pc:docMk/>
            <pc:sldMk cId="4266930455" sldId="268"/>
            <ac:picMk id="4" creationId="{0AEB6FBB-5DDA-40F0-AF3E-6E1D6EADF4E3}"/>
          </ac:picMkLst>
        </pc:picChg>
        <pc:picChg chg="add del mod modCrop">
          <ac:chgData name="Usuario invitado" userId="" providerId="Windows Live" clId="Web-{A6C1F9A5-9E9C-43D5-9074-7386975F0A5E}" dt="2019-11-06T05:55:04.978" v="1937"/>
          <ac:picMkLst>
            <pc:docMk/>
            <pc:sldMk cId="4266930455" sldId="268"/>
            <ac:picMk id="7" creationId="{A33A615B-908E-4B15-80F2-E96867511E52}"/>
          </ac:picMkLst>
        </pc:picChg>
        <pc:picChg chg="add mod">
          <ac:chgData name="Usuario invitado" userId="" providerId="Windows Live" clId="Web-{A6C1F9A5-9E9C-43D5-9074-7386975F0A5E}" dt="2019-11-06T05:55:29.462" v="1942" actId="1076"/>
          <ac:picMkLst>
            <pc:docMk/>
            <pc:sldMk cId="4266930455" sldId="268"/>
            <ac:picMk id="8" creationId="{A1B4EB5C-823D-4F7E-8566-F41CA049E6A2}"/>
          </ac:picMkLst>
        </pc:picChg>
      </pc:sldChg>
      <pc:sldChg chg="add ord replId">
        <pc:chgData name="Usuario invitado" userId="" providerId="Windows Live" clId="Web-{A6C1F9A5-9E9C-43D5-9074-7386975F0A5E}" dt="2019-11-06T04:58:42.844" v="192"/>
        <pc:sldMkLst>
          <pc:docMk/>
          <pc:sldMk cId="1313480722" sldId="269"/>
        </pc:sldMkLst>
      </pc:sldChg>
      <pc:sldChg chg="modSp add replId">
        <pc:chgData name="Usuario invitado" userId="" providerId="Windows Live" clId="Web-{A6C1F9A5-9E9C-43D5-9074-7386975F0A5E}" dt="2019-11-06T05:43:58.401" v="1635" actId="20577"/>
        <pc:sldMkLst>
          <pc:docMk/>
          <pc:sldMk cId="1156355347" sldId="270"/>
        </pc:sldMkLst>
        <pc:spChg chg="mod">
          <ac:chgData name="Usuario invitado" userId="" providerId="Windows Live" clId="Web-{A6C1F9A5-9E9C-43D5-9074-7386975F0A5E}" dt="2019-11-06T05:02:29.156" v="340" actId="20577"/>
          <ac:spMkLst>
            <pc:docMk/>
            <pc:sldMk cId="1156355347" sldId="270"/>
            <ac:spMk id="2" creationId="{6C5694CF-506E-4CE7-B50A-3F6A7C96F30D}"/>
          </ac:spMkLst>
        </pc:spChg>
        <pc:spChg chg="mod">
          <ac:chgData name="Usuario invitado" userId="" providerId="Windows Live" clId="Web-{A6C1F9A5-9E9C-43D5-9074-7386975F0A5E}" dt="2019-11-06T05:43:58.401" v="1635" actId="20577"/>
          <ac:spMkLst>
            <pc:docMk/>
            <pc:sldMk cId="1156355347" sldId="270"/>
            <ac:spMk id="3" creationId="{CD537A4C-923E-495B-9AB0-8703B02A4DE5}"/>
          </ac:spMkLst>
        </pc:spChg>
      </pc:sldChg>
      <pc:sldChg chg="add del replId">
        <pc:chgData name="Usuario invitado" userId="" providerId="Windows Live" clId="Web-{A6C1F9A5-9E9C-43D5-9074-7386975F0A5E}" dt="2019-11-06T05:17:05.076" v="595"/>
        <pc:sldMkLst>
          <pc:docMk/>
          <pc:sldMk cId="2542921334" sldId="271"/>
        </pc:sldMkLst>
      </pc:sldChg>
      <pc:sldChg chg="add replId">
        <pc:chgData name="Usuario invitado" userId="" providerId="Windows Live" clId="Web-{A6C1F9A5-9E9C-43D5-9074-7386975F0A5E}" dt="2019-11-06T05:17:07.951" v="596"/>
        <pc:sldMkLst>
          <pc:docMk/>
          <pc:sldMk cId="2633798211" sldId="271"/>
        </pc:sldMkLst>
      </pc:sldChg>
      <pc:sldChg chg="addSp delSp modSp add ord replId">
        <pc:chgData name="Usuario invitado" userId="" providerId="Windows Live" clId="Web-{A6C1F9A5-9E9C-43D5-9074-7386975F0A5E}" dt="2019-11-06T05:46:42.026" v="1928" actId="20577"/>
        <pc:sldMkLst>
          <pc:docMk/>
          <pc:sldMk cId="1683125427" sldId="272"/>
        </pc:sldMkLst>
        <pc:spChg chg="mod">
          <ac:chgData name="Usuario invitado" userId="" providerId="Windows Live" clId="Web-{A6C1F9A5-9E9C-43D5-9074-7386975F0A5E}" dt="2019-11-06T05:24:49.419" v="898" actId="20577"/>
          <ac:spMkLst>
            <pc:docMk/>
            <pc:sldMk cId="1683125427" sldId="272"/>
            <ac:spMk id="2" creationId="{60FA4889-36C2-40C5-9CEC-3D79A88E619D}"/>
          </ac:spMkLst>
        </pc:spChg>
        <pc:spChg chg="add mod">
          <ac:chgData name="Usuario invitado" userId="" providerId="Windows Live" clId="Web-{A6C1F9A5-9E9C-43D5-9074-7386975F0A5E}" dt="2019-11-06T05:46:42.026" v="1928" actId="20577"/>
          <ac:spMkLst>
            <pc:docMk/>
            <pc:sldMk cId="1683125427" sldId="272"/>
            <ac:spMk id="4" creationId="{60914629-E0FD-44DC-B2E6-93312B238822}"/>
          </ac:spMkLst>
        </pc:spChg>
        <pc:spChg chg="del">
          <ac:chgData name="Usuario invitado" userId="" providerId="Windows Live" clId="Web-{A6C1F9A5-9E9C-43D5-9074-7386975F0A5E}" dt="2019-11-06T05:24:53.278" v="902"/>
          <ac:spMkLst>
            <pc:docMk/>
            <pc:sldMk cId="1683125427" sldId="272"/>
            <ac:spMk id="6" creationId="{C308D565-2C21-4C5F-A8A2-6386AEB0F973}"/>
          </ac:spMkLst>
        </pc:spChg>
      </pc:sldChg>
    </pc:docChg>
  </pc:docChgLst>
  <pc:docChgLst>
    <pc:chgData name="Guest User" providerId="Windows Live" clId="Web-{5F9B7494-41F2-45FD-B642-59EBE2585C8D}"/>
    <pc:docChg chg="modSld sldOrd">
      <pc:chgData name="Guest User" userId="" providerId="Windows Live" clId="Web-{5F9B7494-41F2-45FD-B642-59EBE2585C8D}" dt="2019-11-06T14:33:30.614" v="66" actId="1076"/>
      <pc:docMkLst>
        <pc:docMk/>
      </pc:docMkLst>
      <pc:sldChg chg="addSp modSp">
        <pc:chgData name="Guest User" userId="" providerId="Windows Live" clId="Web-{5F9B7494-41F2-45FD-B642-59EBE2585C8D}" dt="2019-11-06T14:33:30.614" v="66" actId="1076"/>
        <pc:sldMkLst>
          <pc:docMk/>
          <pc:sldMk cId="3324791999" sldId="262"/>
        </pc:sldMkLst>
        <pc:picChg chg="mod">
          <ac:chgData name="Guest User" userId="" providerId="Windows Live" clId="Web-{5F9B7494-41F2-45FD-B642-59EBE2585C8D}" dt="2019-11-06T14:33:12.879" v="61" actId="1076"/>
          <ac:picMkLst>
            <pc:docMk/>
            <pc:sldMk cId="3324791999" sldId="262"/>
            <ac:picMk id="4" creationId="{E81DC81C-EB18-4C42-B78E-94E47A40A314}"/>
          </ac:picMkLst>
        </pc:picChg>
        <pc:picChg chg="add mod">
          <ac:chgData name="Guest User" userId="" providerId="Windows Live" clId="Web-{5F9B7494-41F2-45FD-B642-59EBE2585C8D}" dt="2019-11-06T14:33:30.614" v="66" actId="1076"/>
          <ac:picMkLst>
            <pc:docMk/>
            <pc:sldMk cId="3324791999" sldId="262"/>
            <ac:picMk id="5" creationId="{BE93310A-3552-4AD3-A3A3-AC4D57EA2A35}"/>
          </ac:picMkLst>
        </pc:picChg>
        <pc:picChg chg="mod">
          <ac:chgData name="Guest User" userId="" providerId="Windows Live" clId="Web-{5F9B7494-41F2-45FD-B642-59EBE2585C8D}" dt="2019-11-06T14:33:17.895" v="63" actId="1076"/>
          <ac:picMkLst>
            <pc:docMk/>
            <pc:sldMk cId="3324791999" sldId="262"/>
            <ac:picMk id="6" creationId="{012288F9-5B5F-4828-9364-40287D3ECBA2}"/>
          </ac:picMkLst>
        </pc:picChg>
      </pc:sldChg>
      <pc:sldChg chg="modSp ord">
        <pc:chgData name="Guest User" userId="" providerId="Windows Live" clId="Web-{5F9B7494-41F2-45FD-B642-59EBE2585C8D}" dt="2019-11-06T14:25:26.956" v="58" actId="20577"/>
        <pc:sldMkLst>
          <pc:docMk/>
          <pc:sldMk cId="1185269613" sldId="276"/>
        </pc:sldMkLst>
        <pc:spChg chg="mod">
          <ac:chgData name="Guest User" userId="" providerId="Windows Live" clId="Web-{5F9B7494-41F2-45FD-B642-59EBE2585C8D}" dt="2019-11-06T14:25:26.956" v="58" actId="20577"/>
          <ac:spMkLst>
            <pc:docMk/>
            <pc:sldMk cId="1185269613" sldId="276"/>
            <ac:spMk id="2" creationId="{D389ACC5-44F1-41BE-9288-5FB88AFE5284}"/>
          </ac:spMkLst>
        </pc:spChg>
      </pc:sldChg>
    </pc:docChg>
  </pc:docChgLst>
  <pc:docChgLst>
    <pc:chgData name="Guest User" providerId="Windows Live" clId="Web-{D8B48A98-25DC-4689-B7A5-41FA0FE28370}"/>
    <pc:docChg chg="addSld modSld sldOrd">
      <pc:chgData name="Guest User" userId="" providerId="Windows Live" clId="Web-{D8B48A98-25DC-4689-B7A5-41FA0FE28370}" dt="2019-11-05T19:39:07.100" v="79"/>
      <pc:docMkLst>
        <pc:docMk/>
      </pc:docMkLst>
      <pc:sldChg chg="addSp delSp modSp new">
        <pc:chgData name="Guest User" userId="" providerId="Windows Live" clId="Web-{D8B48A98-25DC-4689-B7A5-41FA0FE28370}" dt="2019-11-05T19:39:07.100" v="79"/>
        <pc:sldMkLst>
          <pc:docMk/>
          <pc:sldMk cId="36171255" sldId="257"/>
        </pc:sldMkLst>
        <pc:spChg chg="mod">
          <ac:chgData name="Guest User" userId="" providerId="Windows Live" clId="Web-{D8B48A98-25DC-4689-B7A5-41FA0FE28370}" dt="2019-11-05T19:34:44.724" v="55" actId="20577"/>
          <ac:spMkLst>
            <pc:docMk/>
            <pc:sldMk cId="36171255" sldId="257"/>
            <ac:spMk id="2" creationId="{7706086B-57CD-4CD6-A0C2-CA249B5C4489}"/>
          </ac:spMkLst>
        </pc:spChg>
        <pc:spChg chg="add del">
          <ac:chgData name="Guest User" userId="" providerId="Windows Live" clId="Web-{D8B48A98-25DC-4689-B7A5-41FA0FE28370}" dt="2019-11-05T19:34:45.959" v="59"/>
          <ac:spMkLst>
            <pc:docMk/>
            <pc:sldMk cId="36171255" sldId="257"/>
            <ac:spMk id="3" creationId="{460AE675-769E-4E57-8C0E-76EE909954B9}"/>
          </ac:spMkLst>
        </pc:spChg>
        <pc:picChg chg="add del mod ord">
          <ac:chgData name="Guest User" userId="" providerId="Windows Live" clId="Web-{D8B48A98-25DC-4689-B7A5-41FA0FE28370}" dt="2019-11-05T19:24:25.754" v="45"/>
          <ac:picMkLst>
            <pc:docMk/>
            <pc:sldMk cId="36171255" sldId="257"/>
            <ac:picMk id="4" creationId="{FC21A778-B8EB-4924-AF84-549B951FC276}"/>
          </ac:picMkLst>
        </pc:picChg>
        <pc:picChg chg="add mod ord">
          <ac:chgData name="Guest User" userId="" providerId="Windows Live" clId="Web-{D8B48A98-25DC-4689-B7A5-41FA0FE28370}" dt="2019-11-05T19:34:52.928" v="63" actId="14100"/>
          <ac:picMkLst>
            <pc:docMk/>
            <pc:sldMk cId="36171255" sldId="257"/>
            <ac:picMk id="6" creationId="{3FF607D9-EB8C-46BB-B60C-61BA1C28A24C}"/>
          </ac:picMkLst>
        </pc:picChg>
        <pc:picChg chg="add mod">
          <ac:chgData name="Guest User" userId="" providerId="Windows Live" clId="Web-{D8B48A98-25DC-4689-B7A5-41FA0FE28370}" dt="2019-11-05T19:35:11.365" v="66" actId="1076"/>
          <ac:picMkLst>
            <pc:docMk/>
            <pc:sldMk cId="36171255" sldId="257"/>
            <ac:picMk id="8" creationId="{CB12C5E4-7095-4367-AF20-C223CB84AD19}"/>
          </ac:picMkLst>
        </pc:picChg>
        <pc:picChg chg="add mod">
          <ac:chgData name="Guest User" userId="" providerId="Windows Live" clId="Web-{D8B48A98-25DC-4689-B7A5-41FA0FE28370}" dt="2019-11-05T19:39:04.116" v="77"/>
          <ac:picMkLst>
            <pc:docMk/>
            <pc:sldMk cId="36171255" sldId="257"/>
            <ac:picMk id="10" creationId="{FF6B7F9B-42C2-4D19-9931-5BB6D742B0D3}"/>
          </ac:picMkLst>
        </pc:picChg>
        <pc:picChg chg="add del mod">
          <ac:chgData name="Guest User" userId="" providerId="Windows Live" clId="Web-{D8B48A98-25DC-4689-B7A5-41FA0FE28370}" dt="2019-11-05T19:39:07.100" v="79"/>
          <ac:picMkLst>
            <pc:docMk/>
            <pc:sldMk cId="36171255" sldId="257"/>
            <ac:picMk id="12" creationId="{B9718B2B-83F8-4461-A5F2-0D5F02D9DE2B}"/>
          </ac:picMkLst>
        </pc:picChg>
      </pc:sldChg>
      <pc:sldChg chg="addSp delSp modSp new">
        <pc:chgData name="Guest User" userId="" providerId="Windows Live" clId="Web-{D8B48A98-25DC-4689-B7A5-41FA0FE28370}" dt="2019-11-05T19:38:50.006" v="75" actId="20577"/>
        <pc:sldMkLst>
          <pc:docMk/>
          <pc:sldMk cId="2604476380" sldId="258"/>
        </pc:sldMkLst>
        <pc:spChg chg="mod">
          <ac:chgData name="Guest User" userId="" providerId="Windows Live" clId="Web-{D8B48A98-25DC-4689-B7A5-41FA0FE28370}" dt="2019-11-05T19:38:50.006" v="75" actId="20577"/>
          <ac:spMkLst>
            <pc:docMk/>
            <pc:sldMk cId="2604476380" sldId="258"/>
            <ac:spMk id="2" creationId="{98759080-8FA0-4FD4-B39D-DEF5DE77CDEB}"/>
          </ac:spMkLst>
        </pc:spChg>
        <pc:spChg chg="del">
          <ac:chgData name="Guest User" userId="" providerId="Windows Live" clId="Web-{D8B48A98-25DC-4689-B7A5-41FA0FE28370}" dt="2019-11-05T19:35:29.865" v="67"/>
          <ac:spMkLst>
            <pc:docMk/>
            <pc:sldMk cId="2604476380" sldId="258"/>
            <ac:spMk id="3" creationId="{20F46A28-B24D-4575-BAA6-A92C13CCFD50}"/>
          </ac:spMkLst>
        </pc:spChg>
        <pc:picChg chg="add mod ord">
          <ac:chgData name="Guest User" userId="" providerId="Windows Live" clId="Web-{D8B48A98-25DC-4689-B7A5-41FA0FE28370}" dt="2019-11-05T19:35:31.506" v="68" actId="1076"/>
          <ac:picMkLst>
            <pc:docMk/>
            <pc:sldMk cId="2604476380" sldId="258"/>
            <ac:picMk id="4" creationId="{323D99ED-521B-4EC6-B051-9A2C0298964D}"/>
          </ac:picMkLst>
        </pc:picChg>
        <pc:picChg chg="add mod">
          <ac:chgData name="Guest User" userId="" providerId="Windows Live" clId="Web-{D8B48A98-25DC-4689-B7A5-41FA0FE28370}" dt="2019-11-05T19:36:01.881" v="72" actId="14100"/>
          <ac:picMkLst>
            <pc:docMk/>
            <pc:sldMk cId="2604476380" sldId="258"/>
            <ac:picMk id="6" creationId="{2541B08B-1B96-49FA-9134-95DEC0BFF943}"/>
          </ac:picMkLst>
        </pc:picChg>
      </pc:sldChg>
      <pc:sldChg chg="new">
        <pc:chgData name="Guest User" userId="" providerId="Windows Live" clId="Web-{D8B48A98-25DC-4689-B7A5-41FA0FE28370}" dt="2019-11-05T19:21:07.816" v="2"/>
        <pc:sldMkLst>
          <pc:docMk/>
          <pc:sldMk cId="1342487398" sldId="259"/>
        </pc:sldMkLst>
      </pc:sldChg>
      <pc:sldChg chg="modSp new ord">
        <pc:chgData name="Guest User" userId="" providerId="Windows Live" clId="Web-{D8B48A98-25DC-4689-B7A5-41FA0FE28370}" dt="2019-11-05T19:22:43.083" v="43"/>
        <pc:sldMkLst>
          <pc:docMk/>
          <pc:sldMk cId="3996261312" sldId="260"/>
        </pc:sldMkLst>
        <pc:spChg chg="mod">
          <ac:chgData name="Guest User" userId="" providerId="Windows Live" clId="Web-{D8B48A98-25DC-4689-B7A5-41FA0FE28370}" dt="2019-11-05T19:22:12.473" v="14" actId="20577"/>
          <ac:spMkLst>
            <pc:docMk/>
            <pc:sldMk cId="3996261312" sldId="260"/>
            <ac:spMk id="2" creationId="{6C5694CF-506E-4CE7-B50A-3F6A7C96F30D}"/>
          </ac:spMkLst>
        </pc:spChg>
        <pc:spChg chg="mod">
          <ac:chgData name="Guest User" userId="" providerId="Windows Live" clId="Web-{D8B48A98-25DC-4689-B7A5-41FA0FE28370}" dt="2019-11-05T19:22:40.848" v="41" actId="20577"/>
          <ac:spMkLst>
            <pc:docMk/>
            <pc:sldMk cId="3996261312" sldId="260"/>
            <ac:spMk id="3" creationId="{CD537A4C-923E-495B-9AB0-8703B02A4DE5}"/>
          </ac:spMkLst>
        </pc:spChg>
      </pc:sldChg>
    </pc:docChg>
  </pc:docChgLst>
  <pc:docChgLst>
    <pc:chgData name="Jasson Rodríguez" userId="767ee4d7886b0382" providerId="LiveId" clId="{490FD1BB-5620-604D-97E5-F9FB1F7589C9}"/>
    <pc:docChg chg="undo custSel addSld modSld modMainMaster">
      <pc:chgData name="Jasson Rodríguez" userId="767ee4d7886b0382" providerId="LiveId" clId="{490FD1BB-5620-604D-97E5-F9FB1F7589C9}" dt="2019-11-06T14:12:14.537" v="36" actId="1076"/>
      <pc:docMkLst>
        <pc:docMk/>
      </pc:docMkLst>
      <pc:sldChg chg="modSp">
        <pc:chgData name="Jasson Rodríguez" userId="767ee4d7886b0382" providerId="LiveId" clId="{490FD1BB-5620-604D-97E5-F9FB1F7589C9}" dt="2019-11-06T05:40:37.611" v="2"/>
        <pc:sldMkLst>
          <pc:docMk/>
          <pc:sldMk cId="1520183636" sldId="264"/>
        </pc:sldMkLst>
        <pc:picChg chg="mod">
          <ac:chgData name="Jasson Rodríguez" userId="767ee4d7886b0382" providerId="LiveId" clId="{490FD1BB-5620-604D-97E5-F9FB1F7589C9}" dt="2019-11-06T05:40:37.611" v="2"/>
          <ac:picMkLst>
            <pc:docMk/>
            <pc:sldMk cId="1520183636" sldId="264"/>
            <ac:picMk id="4" creationId="{37EB56D2-21A3-48BF-ACDF-A8A508EB8ED1}"/>
          </ac:picMkLst>
        </pc:picChg>
      </pc:sldChg>
      <pc:sldChg chg="addSp delSp modSp add">
        <pc:chgData name="Jasson Rodríguez" userId="767ee4d7886b0382" providerId="LiveId" clId="{490FD1BB-5620-604D-97E5-F9FB1F7589C9}" dt="2019-11-06T14:12:00.601" v="32" actId="1076"/>
        <pc:sldMkLst>
          <pc:docMk/>
          <pc:sldMk cId="1316363906" sldId="275"/>
        </pc:sldMkLst>
        <pc:spChg chg="add del mod">
          <ac:chgData name="Jasson Rodríguez" userId="767ee4d7886b0382" providerId="LiveId" clId="{490FD1BB-5620-604D-97E5-F9FB1F7589C9}" dt="2019-11-06T13:59:42.400" v="10"/>
          <ac:spMkLst>
            <pc:docMk/>
            <pc:sldMk cId="1316363906" sldId="275"/>
            <ac:spMk id="8" creationId="{9309F94C-FC9F-4B4E-B625-2A741446FC43}"/>
          </ac:spMkLst>
        </pc:spChg>
        <pc:spChg chg="add del mod">
          <ac:chgData name="Jasson Rodríguez" userId="767ee4d7886b0382" providerId="LiveId" clId="{490FD1BB-5620-604D-97E5-F9FB1F7589C9}" dt="2019-11-06T14:11:51.866" v="29"/>
          <ac:spMkLst>
            <pc:docMk/>
            <pc:sldMk cId="1316363906" sldId="275"/>
            <ac:spMk id="12" creationId="{730B886C-835E-FF43-BCEB-22DA9E290CFA}"/>
          </ac:spMkLst>
        </pc:spChg>
        <pc:picChg chg="del">
          <ac:chgData name="Jasson Rodríguez" userId="767ee4d7886b0382" providerId="LiveId" clId="{490FD1BB-5620-604D-97E5-F9FB1F7589C9}" dt="2019-11-06T13:59:16.080" v="4" actId="478"/>
          <ac:picMkLst>
            <pc:docMk/>
            <pc:sldMk cId="1316363906" sldId="275"/>
            <ac:picMk id="4" creationId="{323D99ED-521B-4EC6-B051-9A2C0298964D}"/>
          </ac:picMkLst>
        </pc:picChg>
        <pc:picChg chg="del">
          <ac:chgData name="Jasson Rodríguez" userId="767ee4d7886b0382" providerId="LiveId" clId="{490FD1BB-5620-604D-97E5-F9FB1F7589C9}" dt="2019-11-06T13:59:20.614" v="7" actId="478"/>
          <ac:picMkLst>
            <pc:docMk/>
            <pc:sldMk cId="1316363906" sldId="275"/>
            <ac:picMk id="6" creationId="{2541B08B-1B96-49FA-9134-95DEC0BFF943}"/>
          </ac:picMkLst>
        </pc:picChg>
        <pc:picChg chg="del">
          <ac:chgData name="Jasson Rodríguez" userId="767ee4d7886b0382" providerId="LiveId" clId="{490FD1BB-5620-604D-97E5-F9FB1F7589C9}" dt="2019-11-06T13:59:19.216" v="6" actId="478"/>
          <ac:picMkLst>
            <pc:docMk/>
            <pc:sldMk cId="1316363906" sldId="275"/>
            <ac:picMk id="7" creationId="{35E52B7A-2807-4018-B2EE-EFB2B129B7BD}"/>
          </ac:picMkLst>
        </pc:picChg>
        <pc:picChg chg="add del mod">
          <ac:chgData name="Jasson Rodríguez" userId="767ee4d7886b0382" providerId="LiveId" clId="{490FD1BB-5620-604D-97E5-F9FB1F7589C9}" dt="2019-11-06T14:11:49.657" v="28" actId="478"/>
          <ac:picMkLst>
            <pc:docMk/>
            <pc:sldMk cId="1316363906" sldId="275"/>
            <ac:picMk id="10" creationId="{E4F3F3A7-D2AA-B94D-90AA-789E9B3620B5}"/>
          </ac:picMkLst>
        </pc:picChg>
        <pc:picChg chg="add mod">
          <ac:chgData name="Jasson Rodríguez" userId="767ee4d7886b0382" providerId="LiveId" clId="{490FD1BB-5620-604D-97E5-F9FB1F7589C9}" dt="2019-11-06T14:12:00.601" v="32" actId="1076"/>
          <ac:picMkLst>
            <pc:docMk/>
            <pc:sldMk cId="1316363906" sldId="275"/>
            <ac:picMk id="14" creationId="{C1676A30-4F66-774C-A8A6-5C609FC53505}"/>
          </ac:picMkLst>
        </pc:picChg>
      </pc:sldChg>
      <pc:sldChg chg="addSp delSp modSp add">
        <pc:chgData name="Jasson Rodríguez" userId="767ee4d7886b0382" providerId="LiveId" clId="{490FD1BB-5620-604D-97E5-F9FB1F7589C9}" dt="2019-11-06T14:12:14.537" v="36" actId="1076"/>
        <pc:sldMkLst>
          <pc:docMk/>
          <pc:sldMk cId="1185269613" sldId="276"/>
        </pc:sldMkLst>
        <pc:spChg chg="del mod">
          <ac:chgData name="Jasson Rodríguez" userId="767ee4d7886b0382" providerId="LiveId" clId="{490FD1BB-5620-604D-97E5-F9FB1F7589C9}" dt="2019-11-06T14:00:48.932" v="23" actId="478"/>
          <ac:spMkLst>
            <pc:docMk/>
            <pc:sldMk cId="1185269613" sldId="276"/>
            <ac:spMk id="3" creationId="{2AC74A1F-6B2B-43B9-B44D-F10B84338C66}"/>
          </ac:spMkLst>
        </pc:spChg>
        <pc:spChg chg="add del mod">
          <ac:chgData name="Jasson Rodríguez" userId="767ee4d7886b0382" providerId="LiveId" clId="{490FD1BB-5620-604D-97E5-F9FB1F7589C9}" dt="2019-11-06T14:00:57.901" v="25"/>
          <ac:spMkLst>
            <pc:docMk/>
            <pc:sldMk cId="1185269613" sldId="276"/>
            <ac:spMk id="7" creationId="{277407E3-23FA-514B-AC83-B0A52FFF3E89}"/>
          </ac:spMkLst>
        </pc:spChg>
        <pc:spChg chg="add del mod">
          <ac:chgData name="Jasson Rodríguez" userId="767ee4d7886b0382" providerId="LiveId" clId="{490FD1BB-5620-604D-97E5-F9FB1F7589C9}" dt="2019-11-06T14:12:08.702" v="34"/>
          <ac:spMkLst>
            <pc:docMk/>
            <pc:sldMk cId="1185269613" sldId="276"/>
            <ac:spMk id="11" creationId="{358A6FF3-FCEC-8640-BC10-7BF292CC8FDC}"/>
          </ac:spMkLst>
        </pc:spChg>
        <pc:picChg chg="del">
          <ac:chgData name="Jasson Rodríguez" userId="767ee4d7886b0382" providerId="LiveId" clId="{490FD1BB-5620-604D-97E5-F9FB1F7589C9}" dt="2019-11-06T14:00:32.774" v="19" actId="478"/>
          <ac:picMkLst>
            <pc:docMk/>
            <pc:sldMk cId="1185269613" sldId="276"/>
            <ac:picMk id="4" creationId="{E81DC81C-EB18-4C42-B78E-94E47A40A314}"/>
          </ac:picMkLst>
        </pc:picChg>
        <pc:picChg chg="del">
          <ac:chgData name="Jasson Rodríguez" userId="767ee4d7886b0382" providerId="LiveId" clId="{490FD1BB-5620-604D-97E5-F9FB1F7589C9}" dt="2019-11-06T14:00:35.008" v="20" actId="478"/>
          <ac:picMkLst>
            <pc:docMk/>
            <pc:sldMk cId="1185269613" sldId="276"/>
            <ac:picMk id="6" creationId="{012288F9-5B5F-4828-9364-40287D3ECBA2}"/>
          </ac:picMkLst>
        </pc:picChg>
        <pc:picChg chg="add del mod">
          <ac:chgData name="Jasson Rodríguez" userId="767ee4d7886b0382" providerId="LiveId" clId="{490FD1BB-5620-604D-97E5-F9FB1F7589C9}" dt="2019-11-06T14:12:06.548" v="33" actId="478"/>
          <ac:picMkLst>
            <pc:docMk/>
            <pc:sldMk cId="1185269613" sldId="276"/>
            <ac:picMk id="9" creationId="{9BF87ADF-315E-2146-AAC4-EEEFEFA7E352}"/>
          </ac:picMkLst>
        </pc:picChg>
        <pc:picChg chg="add mod">
          <ac:chgData name="Jasson Rodríguez" userId="767ee4d7886b0382" providerId="LiveId" clId="{490FD1BB-5620-604D-97E5-F9FB1F7589C9}" dt="2019-11-06T14:12:14.537" v="36" actId="1076"/>
          <ac:picMkLst>
            <pc:docMk/>
            <pc:sldMk cId="1185269613" sldId="276"/>
            <ac:picMk id="13" creationId="{BB67F91A-8F5F-034A-8124-6595DCD39A4E}"/>
          </ac:picMkLst>
        </pc:picChg>
      </pc:sldChg>
      <pc:sldMasterChg chg="setBg">
        <pc:chgData name="Jasson Rodríguez" userId="767ee4d7886b0382" providerId="LiveId" clId="{490FD1BB-5620-604D-97E5-F9FB1F7589C9}" dt="2019-11-06T05:37:10.584" v="1"/>
        <pc:sldMasterMkLst>
          <pc:docMk/>
          <pc:sldMasterMk cId="3962208406" sldId="2147483705"/>
        </pc:sldMasterMkLst>
      </pc:sldMasterChg>
    </pc:docChg>
  </pc:docChgLst>
  <pc:docChgLst>
    <pc:chgData name="Jasson Rodríguez" userId="767ee4d7886b0382" providerId="LiveId" clId="{663145DA-F603-42EA-8055-3B01A83B4E9A}"/>
    <pc:docChg chg="undo custSel mod addSld modSld sldOrd modMainMaster">
      <pc:chgData name="Jasson Rodríguez" userId="767ee4d7886b0382" providerId="LiveId" clId="{663145DA-F603-42EA-8055-3B01A83B4E9A}" dt="2019-11-05T23:59:45.080" v="602" actId="20577"/>
      <pc:docMkLst>
        <pc:docMk/>
      </pc:docMkLst>
      <pc:sldChg chg="modSp">
        <pc:chgData name="Jasson Rodríguez" userId="767ee4d7886b0382" providerId="LiveId" clId="{663145DA-F603-42EA-8055-3B01A83B4E9A}" dt="2019-11-05T23:58:28.441" v="593" actId="1076"/>
        <pc:sldMkLst>
          <pc:docMk/>
          <pc:sldMk cId="36171255" sldId="257"/>
        </pc:sldMkLst>
        <pc:picChg chg="mod">
          <ac:chgData name="Jasson Rodríguez" userId="767ee4d7886b0382" providerId="LiveId" clId="{663145DA-F603-42EA-8055-3B01A83B4E9A}" dt="2019-11-05T23:58:23.601" v="591" actId="1076"/>
          <ac:picMkLst>
            <pc:docMk/>
            <pc:sldMk cId="36171255" sldId="257"/>
            <ac:picMk id="6" creationId="{3FF607D9-EB8C-46BB-B60C-61BA1C28A24C}"/>
          </ac:picMkLst>
        </pc:picChg>
        <pc:picChg chg="mod">
          <ac:chgData name="Jasson Rodríguez" userId="767ee4d7886b0382" providerId="LiveId" clId="{663145DA-F603-42EA-8055-3B01A83B4E9A}" dt="2019-11-05T23:58:28.441" v="593" actId="1076"/>
          <ac:picMkLst>
            <pc:docMk/>
            <pc:sldMk cId="36171255" sldId="257"/>
            <ac:picMk id="8" creationId="{CB12C5E4-7095-4367-AF20-C223CB84AD19}"/>
          </ac:picMkLst>
        </pc:picChg>
      </pc:sldChg>
      <pc:sldChg chg="modSp">
        <pc:chgData name="Jasson Rodríguez" userId="767ee4d7886b0382" providerId="LiveId" clId="{663145DA-F603-42EA-8055-3B01A83B4E9A}" dt="2019-11-05T23:58:17.475" v="587" actId="1076"/>
        <pc:sldMkLst>
          <pc:docMk/>
          <pc:sldMk cId="2604476380" sldId="258"/>
        </pc:sldMkLst>
        <pc:picChg chg="mod">
          <ac:chgData name="Jasson Rodríguez" userId="767ee4d7886b0382" providerId="LiveId" clId="{663145DA-F603-42EA-8055-3B01A83B4E9A}" dt="2019-11-05T23:58:09.344" v="584" actId="14100"/>
          <ac:picMkLst>
            <pc:docMk/>
            <pc:sldMk cId="2604476380" sldId="258"/>
            <ac:picMk id="4" creationId="{323D99ED-521B-4EC6-B051-9A2C0298964D}"/>
          </ac:picMkLst>
        </pc:picChg>
        <pc:picChg chg="mod">
          <ac:chgData name="Jasson Rodríguez" userId="767ee4d7886b0382" providerId="LiveId" clId="{663145DA-F603-42EA-8055-3B01A83B4E9A}" dt="2019-11-05T23:58:13.074" v="585" actId="14100"/>
          <ac:picMkLst>
            <pc:docMk/>
            <pc:sldMk cId="2604476380" sldId="258"/>
            <ac:picMk id="6" creationId="{2541B08B-1B96-49FA-9134-95DEC0BFF943}"/>
          </ac:picMkLst>
        </pc:picChg>
        <pc:picChg chg="mod">
          <ac:chgData name="Jasson Rodríguez" userId="767ee4d7886b0382" providerId="LiveId" clId="{663145DA-F603-42EA-8055-3B01A83B4E9A}" dt="2019-11-05T23:58:17.475" v="587" actId="1076"/>
          <ac:picMkLst>
            <pc:docMk/>
            <pc:sldMk cId="2604476380" sldId="258"/>
            <ac:picMk id="7" creationId="{35E52B7A-2807-4018-B2EE-EFB2B129B7BD}"/>
          </ac:picMkLst>
        </pc:picChg>
      </pc:sldChg>
      <pc:sldChg chg="modSp">
        <pc:chgData name="Jasson Rodríguez" userId="767ee4d7886b0382" providerId="LiveId" clId="{663145DA-F603-42EA-8055-3B01A83B4E9A}" dt="2019-11-05T23:58:02.086" v="583" actId="1076"/>
        <pc:sldMkLst>
          <pc:docMk/>
          <pc:sldMk cId="1342487398" sldId="259"/>
        </pc:sldMkLst>
        <pc:picChg chg="mod">
          <ac:chgData name="Jasson Rodríguez" userId="767ee4d7886b0382" providerId="LiveId" clId="{663145DA-F603-42EA-8055-3B01A83B4E9A}" dt="2019-11-05T23:58:02.086" v="583" actId="1076"/>
          <ac:picMkLst>
            <pc:docMk/>
            <pc:sldMk cId="1342487398" sldId="259"/>
            <ac:picMk id="3" creationId="{7A7B6CC8-3F4A-4E7A-AB46-B047C1428B05}"/>
          </ac:picMkLst>
        </pc:picChg>
        <pc:picChg chg="mod">
          <ac:chgData name="Jasson Rodríguez" userId="767ee4d7886b0382" providerId="LiveId" clId="{663145DA-F603-42EA-8055-3B01A83B4E9A}" dt="2019-11-05T23:57:58.437" v="581" actId="1076"/>
          <ac:picMkLst>
            <pc:docMk/>
            <pc:sldMk cId="1342487398" sldId="259"/>
            <ac:picMk id="4" creationId="{CDA28D2E-0196-4CB1-8CD5-B5281400826D}"/>
          </ac:picMkLst>
        </pc:picChg>
      </pc:sldChg>
      <pc:sldChg chg="modSp">
        <pc:chgData name="Jasson Rodríguez" userId="767ee4d7886b0382" providerId="LiveId" clId="{663145DA-F603-42EA-8055-3B01A83B4E9A}" dt="2019-11-05T23:59:45.080" v="602" actId="20577"/>
        <pc:sldMkLst>
          <pc:docMk/>
          <pc:sldMk cId="3996261312" sldId="260"/>
        </pc:sldMkLst>
        <pc:spChg chg="mod">
          <ac:chgData name="Jasson Rodríguez" userId="767ee4d7886b0382" providerId="LiveId" clId="{663145DA-F603-42EA-8055-3B01A83B4E9A}" dt="2019-11-05T23:59:45.080" v="602" actId="20577"/>
          <ac:spMkLst>
            <pc:docMk/>
            <pc:sldMk cId="3996261312" sldId="260"/>
            <ac:spMk id="2" creationId="{6C5694CF-506E-4CE7-B50A-3F6A7C96F30D}"/>
          </ac:spMkLst>
        </pc:spChg>
      </pc:sldChg>
      <pc:sldChg chg="modSp">
        <pc:chgData name="Jasson Rodríguez" userId="767ee4d7886b0382" providerId="LiveId" clId="{663145DA-F603-42EA-8055-3B01A83B4E9A}" dt="2019-11-05T23:57:49.590" v="579" actId="1076"/>
        <pc:sldMkLst>
          <pc:docMk/>
          <pc:sldMk cId="834046626" sldId="261"/>
        </pc:sldMkLst>
        <pc:picChg chg="mod">
          <ac:chgData name="Jasson Rodríguez" userId="767ee4d7886b0382" providerId="LiveId" clId="{663145DA-F603-42EA-8055-3B01A83B4E9A}" dt="2019-11-05T23:57:41.977" v="575" actId="14100"/>
          <ac:picMkLst>
            <pc:docMk/>
            <pc:sldMk cId="834046626" sldId="261"/>
            <ac:picMk id="4" creationId="{D4AEAC20-FBC3-4D5C-A743-C6D921C1D98E}"/>
          </ac:picMkLst>
        </pc:picChg>
        <pc:picChg chg="mod">
          <ac:chgData name="Jasson Rodríguez" userId="767ee4d7886b0382" providerId="LiveId" clId="{663145DA-F603-42EA-8055-3B01A83B4E9A}" dt="2019-11-05T23:57:49.590" v="579" actId="1076"/>
          <ac:picMkLst>
            <pc:docMk/>
            <pc:sldMk cId="834046626" sldId="261"/>
            <ac:picMk id="6" creationId="{A8CBBCAD-FC80-4742-88D9-EB0EE5AF7366}"/>
          </ac:picMkLst>
        </pc:picChg>
        <pc:picChg chg="mod">
          <ac:chgData name="Jasson Rodríguez" userId="767ee4d7886b0382" providerId="LiveId" clId="{663145DA-F603-42EA-8055-3B01A83B4E9A}" dt="2019-11-05T23:57:47.801" v="578" actId="1076"/>
          <ac:picMkLst>
            <pc:docMk/>
            <pc:sldMk cId="834046626" sldId="261"/>
            <ac:picMk id="8" creationId="{FA5B64AD-0784-47BB-9DDC-A536977A2EBA}"/>
          </ac:picMkLst>
        </pc:picChg>
      </pc:sldChg>
      <pc:sldChg chg="modSp">
        <pc:chgData name="Jasson Rodríguez" userId="767ee4d7886b0382" providerId="LiveId" clId="{663145DA-F603-42EA-8055-3B01A83B4E9A}" dt="2019-11-05T23:57:32.089" v="574" actId="14100"/>
        <pc:sldMkLst>
          <pc:docMk/>
          <pc:sldMk cId="3324791999" sldId="262"/>
        </pc:sldMkLst>
        <pc:spChg chg="mod">
          <ac:chgData name="Jasson Rodríguez" userId="767ee4d7886b0382" providerId="LiveId" clId="{663145DA-F603-42EA-8055-3B01A83B4E9A}" dt="2019-11-05T23:08:48.107" v="5" actId="20577"/>
          <ac:spMkLst>
            <pc:docMk/>
            <pc:sldMk cId="3324791999" sldId="262"/>
            <ac:spMk id="2" creationId="{D389ACC5-44F1-41BE-9288-5FB88AFE5284}"/>
          </ac:spMkLst>
        </pc:spChg>
        <pc:picChg chg="mod">
          <ac:chgData name="Jasson Rodríguez" userId="767ee4d7886b0382" providerId="LiveId" clId="{663145DA-F603-42EA-8055-3B01A83B4E9A}" dt="2019-11-05T23:57:25.935" v="573" actId="1076"/>
          <ac:picMkLst>
            <pc:docMk/>
            <pc:sldMk cId="3324791999" sldId="262"/>
            <ac:picMk id="4" creationId="{E81DC81C-EB18-4C42-B78E-94E47A40A314}"/>
          </ac:picMkLst>
        </pc:picChg>
        <pc:picChg chg="mod">
          <ac:chgData name="Jasson Rodríguez" userId="767ee4d7886b0382" providerId="LiveId" clId="{663145DA-F603-42EA-8055-3B01A83B4E9A}" dt="2019-11-05T23:57:32.089" v="574" actId="14100"/>
          <ac:picMkLst>
            <pc:docMk/>
            <pc:sldMk cId="3324791999" sldId="262"/>
            <ac:picMk id="6" creationId="{012288F9-5B5F-4828-9364-40287D3ECBA2}"/>
          </ac:picMkLst>
        </pc:picChg>
      </pc:sldChg>
      <pc:sldChg chg="modSp">
        <pc:chgData name="Jasson Rodríguez" userId="767ee4d7886b0382" providerId="LiveId" clId="{663145DA-F603-42EA-8055-3B01A83B4E9A}" dt="2019-11-05T23:57:16.349" v="567" actId="1076"/>
        <pc:sldMkLst>
          <pc:docMk/>
          <pc:sldMk cId="3473504778" sldId="263"/>
        </pc:sldMkLst>
        <pc:picChg chg="mod">
          <ac:chgData name="Jasson Rodríguez" userId="767ee4d7886b0382" providerId="LiveId" clId="{663145DA-F603-42EA-8055-3B01A83B4E9A}" dt="2019-11-05T23:57:10.685" v="564" actId="1076"/>
          <ac:picMkLst>
            <pc:docMk/>
            <pc:sldMk cId="3473504778" sldId="263"/>
            <ac:picMk id="4" creationId="{AF825BFA-E649-49D0-87AB-E3F4F7EC473E}"/>
          </ac:picMkLst>
        </pc:picChg>
        <pc:picChg chg="mod">
          <ac:chgData name="Jasson Rodríguez" userId="767ee4d7886b0382" providerId="LiveId" clId="{663145DA-F603-42EA-8055-3B01A83B4E9A}" dt="2019-11-05T23:57:16.349" v="567" actId="1076"/>
          <ac:picMkLst>
            <pc:docMk/>
            <pc:sldMk cId="3473504778" sldId="263"/>
            <ac:picMk id="6" creationId="{14FBF070-458C-4BAC-9CD0-D6DF11F31251}"/>
          </ac:picMkLst>
        </pc:picChg>
      </pc:sldChg>
      <pc:sldChg chg="addSp delSp modSp mod setBg">
        <pc:chgData name="Jasson Rodríguez" userId="767ee4d7886b0382" providerId="LiveId" clId="{663145DA-F603-42EA-8055-3B01A83B4E9A}" dt="2019-11-05T23:47:07.609" v="460" actId="1076"/>
        <pc:sldMkLst>
          <pc:docMk/>
          <pc:sldMk cId="1520183636" sldId="264"/>
        </pc:sldMkLst>
        <pc:spChg chg="mod">
          <ac:chgData name="Jasson Rodríguez" userId="767ee4d7886b0382" providerId="LiveId" clId="{663145DA-F603-42EA-8055-3B01A83B4E9A}" dt="2019-11-05T23:31:40.751" v="294" actId="26606"/>
          <ac:spMkLst>
            <pc:docMk/>
            <pc:sldMk cId="1520183636" sldId="264"/>
            <ac:spMk id="2" creationId="{60FA4889-36C2-40C5-9CEC-3D79A88E619D}"/>
          </ac:spMkLst>
        </pc:spChg>
        <pc:spChg chg="mod ord">
          <ac:chgData name="Jasson Rodríguez" userId="767ee4d7886b0382" providerId="LiveId" clId="{663145DA-F603-42EA-8055-3B01A83B4E9A}" dt="2019-11-05T23:42:58.068" v="459" actId="403"/>
          <ac:spMkLst>
            <pc:docMk/>
            <pc:sldMk cId="1520183636" sldId="264"/>
            <ac:spMk id="3" creationId="{FFE0FE83-2DAA-4F54-87AE-1F4C810A5F77}"/>
          </ac:spMkLst>
        </pc:spChg>
        <pc:spChg chg="add del">
          <ac:chgData name="Jasson Rodríguez" userId="767ee4d7886b0382" providerId="LiveId" clId="{663145DA-F603-42EA-8055-3B01A83B4E9A}" dt="2019-11-05T23:31:40.751" v="294" actId="26606"/>
          <ac:spMkLst>
            <pc:docMk/>
            <pc:sldMk cId="1520183636" sldId="264"/>
            <ac:spMk id="9" creationId="{14436AD2-BD0F-4545-B2E9-06007B35B8A7}"/>
          </ac:spMkLst>
        </pc:spChg>
        <pc:picChg chg="add mod modCrop">
          <ac:chgData name="Jasson Rodríguez" userId="767ee4d7886b0382" providerId="LiveId" clId="{663145DA-F603-42EA-8055-3B01A83B4E9A}" dt="2019-11-05T23:47:07.609" v="460" actId="1076"/>
          <ac:picMkLst>
            <pc:docMk/>
            <pc:sldMk cId="1520183636" sldId="264"/>
            <ac:picMk id="4" creationId="{37EB56D2-21A3-48BF-ACDF-A8A508EB8ED1}"/>
          </ac:picMkLst>
        </pc:picChg>
        <pc:picChg chg="add del">
          <ac:chgData name="Jasson Rodríguez" userId="767ee4d7886b0382" providerId="LiveId" clId="{663145DA-F603-42EA-8055-3B01A83B4E9A}" dt="2019-11-05T23:33:09.314" v="334"/>
          <ac:picMkLst>
            <pc:docMk/>
            <pc:sldMk cId="1520183636" sldId="264"/>
            <ac:picMk id="5" creationId="{1F41D837-D533-4731-851C-93C98D4F6C59}"/>
          </ac:picMkLst>
        </pc:picChg>
      </pc:sldChg>
      <pc:sldChg chg="modSp add ord">
        <pc:chgData name="Jasson Rodríguez" userId="767ee4d7886b0382" providerId="LiveId" clId="{663145DA-F603-42EA-8055-3B01A83B4E9A}" dt="2019-11-05T23:47:20.148" v="462"/>
        <pc:sldMkLst>
          <pc:docMk/>
          <pc:sldMk cId="2092004735" sldId="265"/>
        </pc:sldMkLst>
        <pc:spChg chg="mod">
          <ac:chgData name="Jasson Rodríguez" userId="767ee4d7886b0382" providerId="LiveId" clId="{663145DA-F603-42EA-8055-3B01A83B4E9A}" dt="2019-11-05T23:10:03.549" v="17" actId="20577"/>
          <ac:spMkLst>
            <pc:docMk/>
            <pc:sldMk cId="2092004735" sldId="265"/>
            <ac:spMk id="2" creationId="{E5348ADE-CA46-4F38-BCF7-59DC159D6EC3}"/>
          </ac:spMkLst>
        </pc:spChg>
        <pc:spChg chg="mod">
          <ac:chgData name="Jasson Rodríguez" userId="767ee4d7886b0382" providerId="LiveId" clId="{663145DA-F603-42EA-8055-3B01A83B4E9A}" dt="2019-11-05T23:17:01.420" v="289" actId="790"/>
          <ac:spMkLst>
            <pc:docMk/>
            <pc:sldMk cId="2092004735" sldId="265"/>
            <ac:spMk id="3" creationId="{8A22B609-90DB-4318-93F1-D0A0C265A642}"/>
          </ac:spMkLst>
        </pc:spChg>
      </pc:sldChg>
      <pc:sldChg chg="add ord">
        <pc:chgData name="Jasson Rodríguez" userId="767ee4d7886b0382" providerId="LiveId" clId="{663145DA-F603-42EA-8055-3B01A83B4E9A}" dt="2019-11-05T23:17:09.726" v="291"/>
        <pc:sldMkLst>
          <pc:docMk/>
          <pc:sldMk cId="1794737984" sldId="266"/>
        </pc:sldMkLst>
      </pc:sldChg>
      <pc:sldChg chg="addSp delSp modSp add">
        <pc:chgData name="Jasson Rodríguez" userId="767ee4d7886b0382" providerId="LiveId" clId="{663145DA-F603-42EA-8055-3B01A83B4E9A}" dt="2019-11-05T23:56:26.161" v="558" actId="20577"/>
        <pc:sldMkLst>
          <pc:docMk/>
          <pc:sldMk cId="397958935" sldId="267"/>
        </pc:sldMkLst>
        <pc:spChg chg="del mod">
          <ac:chgData name="Jasson Rodríguez" userId="767ee4d7886b0382" providerId="LiveId" clId="{663145DA-F603-42EA-8055-3B01A83B4E9A}" dt="2019-11-05T23:50:18.613" v="466" actId="478"/>
          <ac:spMkLst>
            <pc:docMk/>
            <pc:sldMk cId="397958935" sldId="267"/>
            <ac:spMk id="3" creationId="{FFE0FE83-2DAA-4F54-87AE-1F4C810A5F77}"/>
          </ac:spMkLst>
        </pc:spChg>
        <pc:spChg chg="add mod">
          <ac:chgData name="Jasson Rodríguez" userId="767ee4d7886b0382" providerId="LiveId" clId="{663145DA-F603-42EA-8055-3B01A83B4E9A}" dt="2019-11-05T23:56:26.161" v="558" actId="20577"/>
          <ac:spMkLst>
            <pc:docMk/>
            <pc:sldMk cId="397958935" sldId="267"/>
            <ac:spMk id="6" creationId="{C308D565-2C21-4C5F-A8A2-6386AEB0F973}"/>
          </ac:spMkLst>
        </pc:spChg>
        <pc:picChg chg="del">
          <ac:chgData name="Jasson Rodríguez" userId="767ee4d7886b0382" providerId="LiveId" clId="{663145DA-F603-42EA-8055-3B01A83B4E9A}" dt="2019-11-05T23:50:15.955" v="464" actId="478"/>
          <ac:picMkLst>
            <pc:docMk/>
            <pc:sldMk cId="397958935" sldId="267"/>
            <ac:picMk id="4" creationId="{37EB56D2-21A3-48BF-ACDF-A8A508EB8ED1}"/>
          </ac:picMkLst>
        </pc:picChg>
      </pc:sldChg>
      <pc:sldMasterChg chg="setBg">
        <pc:chgData name="Jasson Rodríguez" userId="767ee4d7886b0382" providerId="LiveId" clId="{663145DA-F603-42EA-8055-3B01A83B4E9A}" dt="2019-11-05T22:58:11.675" v="0"/>
        <pc:sldMasterMkLst>
          <pc:docMk/>
          <pc:sldMasterMk cId="0" sldId="2147483648"/>
        </pc:sldMasterMkLst>
      </pc:sldMasterChg>
      <pc:sldMasterChg chg="setBg">
        <pc:chgData name="Jasson Rodríguez" userId="767ee4d7886b0382" providerId="LiveId" clId="{663145DA-F603-42EA-8055-3B01A83B4E9A}" dt="2019-11-05T22:58:36.867" v="1"/>
        <pc:sldMasterMkLst>
          <pc:docMk/>
          <pc:sldMasterMk cId="19528802" sldId="2147483669"/>
        </pc:sldMasterMkLst>
      </pc:sldMasterChg>
      <pc:sldMasterChg chg="setBg">
        <pc:chgData name="Jasson Rodríguez" userId="767ee4d7886b0382" providerId="LiveId" clId="{663145DA-F603-42EA-8055-3B01A83B4E9A}" dt="2019-11-05T22:58:50.241" v="2"/>
        <pc:sldMasterMkLst>
          <pc:docMk/>
          <pc:sldMasterMk cId="2120289770" sldId="2147483687"/>
        </pc:sldMasterMkLst>
      </pc:sldMasterChg>
      <pc:sldMasterChg chg="setBg">
        <pc:chgData name="Jasson Rodríguez" userId="767ee4d7886b0382" providerId="LiveId" clId="{663145DA-F603-42EA-8055-3B01A83B4E9A}" dt="2019-11-05T22:59:09.917" v="4"/>
        <pc:sldMasterMkLst>
          <pc:docMk/>
          <pc:sldMasterMk cId="3962208406" sldId="2147483723"/>
        </pc:sldMasterMkLst>
      </pc:sldMasterChg>
    </pc:docChg>
  </pc:docChgLst>
  <pc:docChgLst>
    <pc:chgData name="Usuario invitado" providerId="Windows Live" clId="Web-{BCE1F93E-6FF4-4482-925B-B4F5729D88FF}"/>
    <pc:docChg chg="modSld">
      <pc:chgData name="Usuario invitado" userId="" providerId="Windows Live" clId="Web-{BCE1F93E-6FF4-4482-925B-B4F5729D88FF}" dt="2019-11-06T06:47:43.341" v="58" actId="20577"/>
      <pc:docMkLst>
        <pc:docMk/>
      </pc:docMkLst>
      <pc:sldChg chg="modSp">
        <pc:chgData name="Usuario invitado" userId="" providerId="Windows Live" clId="Web-{BCE1F93E-6FF4-4482-925B-B4F5729D88FF}" dt="2019-11-06T06:47:43.341" v="57" actId="20577"/>
        <pc:sldMkLst>
          <pc:docMk/>
          <pc:sldMk cId="3996261312" sldId="260"/>
        </pc:sldMkLst>
        <pc:spChg chg="mod">
          <ac:chgData name="Usuario invitado" userId="" providerId="Windows Live" clId="Web-{BCE1F93E-6FF4-4482-925B-B4F5729D88FF}" dt="2019-11-06T06:47:43.341" v="57" actId="20577"/>
          <ac:spMkLst>
            <pc:docMk/>
            <pc:sldMk cId="3996261312" sldId="260"/>
            <ac:spMk id="3" creationId="{CD537A4C-923E-495B-9AB0-8703B02A4DE5}"/>
          </ac:spMkLst>
        </pc:spChg>
      </pc:sldChg>
    </pc:docChg>
  </pc:docChgLst>
  <pc:docChgLst>
    <pc:chgData name="Usuario invitado" providerId="Windows Live" clId="Web-{47907E0B-7C03-4071-B22C-1291559471BB}"/>
    <pc:docChg chg="addSld modSld">
      <pc:chgData name="Usuario invitado" userId="" providerId="Windows Live" clId="Web-{47907E0B-7C03-4071-B22C-1291559471BB}" dt="2019-11-06T14:00:50.706" v="100" actId="1076"/>
      <pc:docMkLst>
        <pc:docMk/>
      </pc:docMkLst>
      <pc:sldChg chg="addSp delSp modSp new">
        <pc:chgData name="Usuario invitado" userId="" providerId="Windows Live" clId="Web-{47907E0B-7C03-4071-B22C-1291559471BB}" dt="2019-11-06T13:58:14.456" v="40" actId="20577"/>
        <pc:sldMkLst>
          <pc:docMk/>
          <pc:sldMk cId="3068817713" sldId="273"/>
        </pc:sldMkLst>
        <pc:spChg chg="mod">
          <ac:chgData name="Usuario invitado" userId="" providerId="Windows Live" clId="Web-{47907E0B-7C03-4071-B22C-1291559471BB}" dt="2019-11-06T13:58:14.456" v="40" actId="20577"/>
          <ac:spMkLst>
            <pc:docMk/>
            <pc:sldMk cId="3068817713" sldId="273"/>
            <ac:spMk id="2" creationId="{A9BABC88-8067-45A3-9B94-C89BD077B485}"/>
          </ac:spMkLst>
        </pc:spChg>
        <pc:spChg chg="del">
          <ac:chgData name="Usuario invitado" userId="" providerId="Windows Live" clId="Web-{47907E0B-7C03-4071-B22C-1291559471BB}" dt="2019-11-06T13:55:58.768" v="1"/>
          <ac:spMkLst>
            <pc:docMk/>
            <pc:sldMk cId="3068817713" sldId="273"/>
            <ac:spMk id="3" creationId="{977A8E42-BDB3-4A3E-85CF-10C9B48AFCC0}"/>
          </ac:spMkLst>
        </pc:spChg>
        <pc:picChg chg="add mod ord">
          <ac:chgData name="Usuario invitado" userId="" providerId="Windows Live" clId="Web-{47907E0B-7C03-4071-B22C-1291559471BB}" dt="2019-11-06T13:55:58.768" v="1"/>
          <ac:picMkLst>
            <pc:docMk/>
            <pc:sldMk cId="3068817713" sldId="273"/>
            <ac:picMk id="4" creationId="{4F3BF612-76E3-4E39-A967-4C14EFFCF64A}"/>
          </ac:picMkLst>
        </pc:picChg>
      </pc:sldChg>
      <pc:sldChg chg="addSp delSp modSp add replId">
        <pc:chgData name="Usuario invitado" userId="" providerId="Windows Live" clId="Web-{47907E0B-7C03-4071-B22C-1291559471BB}" dt="2019-11-06T14:00:50.706" v="100" actId="1076"/>
        <pc:sldMkLst>
          <pc:docMk/>
          <pc:sldMk cId="3114094402" sldId="274"/>
        </pc:sldMkLst>
        <pc:spChg chg="mod">
          <ac:chgData name="Usuario invitado" userId="" providerId="Windows Live" clId="Web-{47907E0B-7C03-4071-B22C-1291559471BB}" dt="2019-11-06T13:59:40.831" v="91" actId="20577"/>
          <ac:spMkLst>
            <pc:docMk/>
            <pc:sldMk cId="3114094402" sldId="274"/>
            <ac:spMk id="2" creationId="{A9BABC88-8067-45A3-9B94-C89BD077B485}"/>
          </ac:spMkLst>
        </pc:spChg>
        <pc:spChg chg="add del mod">
          <ac:chgData name="Usuario invitado" userId="" providerId="Windows Live" clId="Web-{47907E0B-7C03-4071-B22C-1291559471BB}" dt="2019-11-06T14:00:04.363" v="97"/>
          <ac:spMkLst>
            <pc:docMk/>
            <pc:sldMk cId="3114094402" sldId="274"/>
            <ac:spMk id="7" creationId="{80C6EDD8-878A-470D-AFEF-AAF964B3A6B6}"/>
          </ac:spMkLst>
        </pc:spChg>
        <pc:picChg chg="add mod">
          <ac:chgData name="Usuario invitado" userId="" providerId="Windows Live" clId="Web-{47907E0B-7C03-4071-B22C-1291559471BB}" dt="2019-11-06T14:00:50.706" v="100" actId="1076"/>
          <ac:picMkLst>
            <pc:docMk/>
            <pc:sldMk cId="3114094402" sldId="274"/>
            <ac:picMk id="3" creationId="{4F445D65-FDFD-4816-A239-8AB838168AC3}"/>
          </ac:picMkLst>
        </pc:picChg>
        <pc:picChg chg="del">
          <ac:chgData name="Usuario invitado" userId="" providerId="Windows Live" clId="Web-{47907E0B-7C03-4071-B22C-1291559471BB}" dt="2019-11-06T13:59:46.081" v="94"/>
          <ac:picMkLst>
            <pc:docMk/>
            <pc:sldMk cId="3114094402" sldId="274"/>
            <ac:picMk id="4" creationId="{4F3BF612-76E3-4E39-A967-4C14EFFCF64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1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5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13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2766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68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63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91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01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6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6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3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8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7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1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7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0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FEC13-72A9-654C-903D-4C32EA9A7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/>
              <a:t>Aplicación de métodos numéricos en la simulación de circuitos CON SPICE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76A63F-D376-CB4C-B194-76B134C23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US"/>
              <a:t>Marco herrera Valverde</a:t>
            </a:r>
          </a:p>
          <a:p>
            <a:r>
              <a:rPr lang="es-US"/>
              <a:t>Kenneth </a:t>
            </a:r>
            <a:r>
              <a:rPr lang="es-US" err="1"/>
              <a:t>hernández</a:t>
            </a:r>
            <a:r>
              <a:rPr lang="es-US"/>
              <a:t> Salazar</a:t>
            </a:r>
          </a:p>
          <a:p>
            <a:r>
              <a:rPr lang="es-US" err="1"/>
              <a:t>Jasson</a:t>
            </a:r>
            <a:r>
              <a:rPr lang="es-US"/>
              <a:t> rodríguez </a:t>
            </a:r>
            <a:r>
              <a:rPr lang="es-US" err="1"/>
              <a:t>méndez</a:t>
            </a:r>
          </a:p>
        </p:txBody>
      </p:sp>
    </p:spTree>
    <p:extLst>
      <p:ext uri="{BB962C8B-B14F-4D97-AF65-F5344CB8AC3E}">
        <p14:creationId xmlns:p14="http://schemas.microsoft.com/office/powerpoint/2010/main" val="355914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ACC5-44F1-41BE-9288-5FB88AFE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Pseudocódigo</a:t>
            </a:r>
            <a:r>
              <a:rPr lang="en-US" dirty="0"/>
              <a:t> newton </a:t>
            </a:r>
            <a:r>
              <a:rPr lang="en-US" dirty="0" err="1"/>
              <a:t>raphson</a:t>
            </a:r>
            <a:endParaRPr lang="en-US" dirty="0"/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BB67F91A-8F5F-034A-8124-6595DCD39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7623" y="1767350"/>
            <a:ext cx="4833578" cy="4608512"/>
          </a:xfrm>
        </p:spPr>
      </p:pic>
    </p:spTree>
    <p:extLst>
      <p:ext uri="{BB962C8B-B14F-4D97-AF65-F5344CB8AC3E}">
        <p14:creationId xmlns:p14="http://schemas.microsoft.com/office/powerpoint/2010/main" val="1185269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8ADE-CA46-4F38-BCF7-59DC159D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Parametros</a:t>
            </a:r>
            <a:r>
              <a:rPr lang="en-US"/>
              <a:t> de </a:t>
            </a:r>
            <a:r>
              <a:rPr lang="en-US" err="1"/>
              <a:t>convergencia</a:t>
            </a:r>
            <a:r>
              <a:rPr lang="en-US"/>
              <a:t> (</a:t>
            </a:r>
            <a:r>
              <a:rPr lang="en-US" err="1"/>
              <a:t>Tolerancias</a:t>
            </a:r>
            <a:r>
              <a:rPr 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2B609-90DB-4318-93F1-D0A0C265A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RELTOL: </a:t>
            </a:r>
            <a:r>
              <a:rPr lang="es-CR"/>
              <a:t>Tolerancia</a:t>
            </a:r>
            <a:r>
              <a:rPr lang="en-US"/>
              <a:t> </a:t>
            </a:r>
            <a:r>
              <a:rPr lang="en-US" err="1"/>
              <a:t>fraccional</a:t>
            </a:r>
            <a:r>
              <a:rPr lang="en-US"/>
              <a:t> de </a:t>
            </a:r>
            <a:r>
              <a:rPr lang="en-US" err="1"/>
              <a:t>voltajes</a:t>
            </a:r>
            <a:r>
              <a:rPr lang="en-US"/>
              <a:t> y </a:t>
            </a:r>
            <a:r>
              <a:rPr lang="en-US" err="1"/>
              <a:t>corrientes</a:t>
            </a:r>
            <a:endParaRPr lang="en-US"/>
          </a:p>
          <a:p>
            <a:r>
              <a:rPr lang="en-US"/>
              <a:t>VNTOL: </a:t>
            </a:r>
            <a:r>
              <a:rPr lang="en-US" err="1"/>
              <a:t>Tolerancia</a:t>
            </a:r>
            <a:r>
              <a:rPr lang="en-US"/>
              <a:t> de </a:t>
            </a:r>
            <a:r>
              <a:rPr lang="en-US" err="1"/>
              <a:t>voltaje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nodos</a:t>
            </a:r>
            <a:endParaRPr lang="en-US"/>
          </a:p>
          <a:p>
            <a:r>
              <a:rPr lang="en-US"/>
              <a:t>ABSTOL: </a:t>
            </a:r>
            <a:r>
              <a:rPr lang="en-US" err="1"/>
              <a:t>Tolerancia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la </a:t>
            </a:r>
            <a:r>
              <a:rPr lang="en-US" err="1"/>
              <a:t>rama</a:t>
            </a:r>
            <a:r>
              <a:rPr lang="en-US"/>
              <a:t> actual</a:t>
            </a:r>
          </a:p>
          <a:p>
            <a:r>
              <a:rPr lang="en-US"/>
              <a:t>ITL1: </a:t>
            </a:r>
            <a:r>
              <a:rPr lang="en-US" err="1"/>
              <a:t>Iteraciones</a:t>
            </a:r>
            <a:r>
              <a:rPr lang="en-US"/>
              <a:t> </a:t>
            </a:r>
            <a:r>
              <a:rPr lang="es-CR"/>
              <a:t>máximas</a:t>
            </a:r>
            <a:r>
              <a:rPr lang="en-US"/>
              <a:t> </a:t>
            </a:r>
            <a:r>
              <a:rPr lang="en-US" err="1"/>
              <a:t>permitidas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04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4BAF-9852-4CE8-9F1C-73B36F02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Circuito</a:t>
            </a:r>
            <a:r>
              <a:rPr lang="en-US"/>
              <a:t> Complejo no lineal</a:t>
            </a:r>
          </a:p>
        </p:txBody>
      </p:sp>
      <p:pic>
        <p:nvPicPr>
          <p:cNvPr id="4" name="Picture 4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AF825BFA-E649-49D0-87AB-E3F4F7EC4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1497" y="1834275"/>
            <a:ext cx="4949005" cy="2169588"/>
          </a:xfrm>
        </p:spPr>
      </p:pic>
      <p:pic>
        <p:nvPicPr>
          <p:cNvPr id="6" name="Picture 6" descr="A close up of a clock&#10;&#10;Description generated with high confidence">
            <a:extLst>
              <a:ext uri="{FF2B5EF4-FFF2-40B4-BE49-F238E27FC236}">
                <a16:creationId xmlns:a16="http://schemas.microsoft.com/office/drawing/2014/main" id="{14FBF070-458C-4BAC-9CD0-D6DF11F31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445" y="4283145"/>
            <a:ext cx="9214616" cy="155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04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ACC5-44F1-41BE-9288-5FB88AFE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CIRCUITO COMPLEJO NO LINEAL</a:t>
            </a:r>
            <a:endParaRPr lang="es-ES"/>
          </a:p>
        </p:txBody>
      </p:sp>
      <p:pic>
        <p:nvPicPr>
          <p:cNvPr id="4" name="Picture 4" descr="A close up of a clock&#10;&#10;Description generated with high confidence">
            <a:extLst>
              <a:ext uri="{FF2B5EF4-FFF2-40B4-BE49-F238E27FC236}">
                <a16:creationId xmlns:a16="http://schemas.microsoft.com/office/drawing/2014/main" id="{E81DC81C-EB18-4C42-B78E-94E47A40A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7561" y="1865448"/>
            <a:ext cx="6345334" cy="1928484"/>
          </a:xfrm>
        </p:spPr>
      </p:pic>
      <p:pic>
        <p:nvPicPr>
          <p:cNvPr id="6" name="Picture 6" descr="A close up of a clock&#10;&#10;Description generated with high confidence">
            <a:extLst>
              <a:ext uri="{FF2B5EF4-FFF2-40B4-BE49-F238E27FC236}">
                <a16:creationId xmlns:a16="http://schemas.microsoft.com/office/drawing/2014/main" id="{012288F9-5B5F-4828-9364-40287D3EC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538" y="3815007"/>
            <a:ext cx="6453831" cy="19774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74A1F-6B2B-43B9-B44D-F10B84338C66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Eliminación</a:t>
            </a:r>
            <a:r>
              <a:rPr lang="en-US"/>
              <a:t> </a:t>
            </a:r>
            <a:r>
              <a:rPr lang="en-US" err="1"/>
              <a:t>gaussiana</a:t>
            </a:r>
          </a:p>
          <a:p>
            <a:r>
              <a:rPr lang="en-US"/>
              <a:t>Newton Raphson</a:t>
            </a:r>
          </a:p>
          <a:p>
            <a:r>
              <a:rPr lang="en-US" err="1"/>
              <a:t>Sustitución</a:t>
            </a:r>
            <a:r>
              <a:rPr lang="en-US"/>
              <a:t> </a:t>
            </a:r>
            <a:r>
              <a:rPr lang="en-US" err="1"/>
              <a:t>hacia</a:t>
            </a:r>
            <a:r>
              <a:rPr lang="en-US"/>
              <a:t> </a:t>
            </a:r>
            <a:r>
              <a:rPr lang="en-US" err="1"/>
              <a:t>atrás</a:t>
            </a:r>
          </a:p>
        </p:txBody>
      </p:sp>
      <p:pic>
        <p:nvPicPr>
          <p:cNvPr id="5" name="Imagen 6" descr="Imagen que contiene reloj&#10;&#10;Descripción generada con confianza muy alta">
            <a:extLst>
              <a:ext uri="{FF2B5EF4-FFF2-40B4-BE49-F238E27FC236}">
                <a16:creationId xmlns:a16="http://schemas.microsoft.com/office/drawing/2014/main" id="{BE93310A-3552-4AD3-A3A3-AC4D57EA2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690" y="5971212"/>
            <a:ext cx="6322594" cy="61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91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4889-36C2-40C5-9CEC-3D79A88E6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err="1"/>
              <a:t>Ejemplo</a:t>
            </a:r>
            <a:r>
              <a:rPr lang="en-US"/>
              <a:t> </a:t>
            </a:r>
            <a:r>
              <a:rPr lang="en-US" err="1"/>
              <a:t>desarrollado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E0FE83-2DAA-4F54-87AE-1F4C810A5F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8089" y="4276768"/>
                <a:ext cx="8934876" cy="221560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R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C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CR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C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R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C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s-C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CR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l-GR" sz="2800" i="1">
                            <a:latin typeface="Cambria Math" panose="02040503050406030204" pitchFamily="18" charset="0"/>
                          </a:rPr>
                          <m:t>𝛺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+4=0</m:t>
                    </m:r>
                  </m:oMath>
                </a14:m>
                <a:endParaRPr lang="en-US" sz="2800" b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R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C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CR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C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R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C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s-CR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CR" sz="28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l-GR" sz="2800" i="1" smtClean="0">
                            <a:latin typeface="Cambria Math" panose="02040503050406030204" pitchFamily="18" charset="0"/>
                          </a:rPr>
                          <m:t>𝛺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R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C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s-CR" sz="28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l-GR" sz="2800" i="1">
                            <a:latin typeface="Cambria Math" panose="02040503050406030204" pitchFamily="18" charset="0"/>
                          </a:rPr>
                          <m:t>𝛺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28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CR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s-C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𝑡h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E0FE83-2DAA-4F54-87AE-1F4C810A5F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8089" y="4276768"/>
                <a:ext cx="8934876" cy="221560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7EB56D2-21A3-48BF-ACDF-A8A508EB8E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5" t="10267" r="3657" b="11506"/>
          <a:stretch/>
        </p:blipFill>
        <p:spPr>
          <a:xfrm>
            <a:off x="3157441" y="1835633"/>
            <a:ext cx="5756934" cy="231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83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4889-36C2-40C5-9CEC-3D79A88E6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err="1"/>
              <a:t>Ejemplo</a:t>
            </a:r>
            <a:r>
              <a:rPr lang="en-US"/>
              <a:t> </a:t>
            </a:r>
            <a:r>
              <a:rPr lang="en-US" err="1"/>
              <a:t>desarrollado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08D565-2C21-4C5F-A8A2-6386AEB0F9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16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s-C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C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C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C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s-C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s-C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𝑡h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08D565-2C21-4C5F-A8A2-6386AEB0F9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58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545A3-046F-428E-ABFF-FF3D1EC41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Caso real</a:t>
            </a:r>
          </a:p>
        </p:txBody>
      </p:sp>
      <p:pic>
        <p:nvPicPr>
          <p:cNvPr id="4" name="Imagen 4" descr="Captura de pantalla de computadora&#10;&#10;Descripción generada con confianza alta">
            <a:extLst>
              <a:ext uri="{FF2B5EF4-FFF2-40B4-BE49-F238E27FC236}">
                <a16:creationId xmlns:a16="http://schemas.microsoft.com/office/drawing/2014/main" id="{0AEB6FBB-5DDA-40F0-AF3E-6E1D6EADF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55" t="97855" r="69548" b="-165"/>
          <a:stretch/>
        </p:blipFill>
        <p:spPr>
          <a:xfrm>
            <a:off x="3621952" y="6079542"/>
            <a:ext cx="4953575" cy="280873"/>
          </a:xfrm>
        </p:spPr>
      </p:pic>
      <p:pic>
        <p:nvPicPr>
          <p:cNvPr id="8" name="Imagen 8" descr="Imagen que contiene texto, foto, computadora&#10;&#10;Descripción generada con confianza muy alta">
            <a:extLst>
              <a:ext uri="{FF2B5EF4-FFF2-40B4-BE49-F238E27FC236}">
                <a16:creationId xmlns:a16="http://schemas.microsoft.com/office/drawing/2014/main" id="{A1B4EB5C-823D-4F7E-8566-F41CA049E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716" y="1511025"/>
            <a:ext cx="3264568" cy="443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30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ABC88-8067-45A3-9B94-C89BD077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Codigo</a:t>
            </a:r>
            <a:r>
              <a:rPr lang="es-ES"/>
              <a:t> octave newton </a:t>
            </a:r>
            <a:r>
              <a:rPr lang="es-ES" err="1"/>
              <a:t>raphson</a:t>
            </a:r>
          </a:p>
        </p:txBody>
      </p:sp>
      <p:pic>
        <p:nvPicPr>
          <p:cNvPr id="4" name="Imagen 4" descr="Imagen que contiene pájaro, ave&#10;&#10;Descripción generada con confianza muy alta">
            <a:extLst>
              <a:ext uri="{FF2B5EF4-FFF2-40B4-BE49-F238E27FC236}">
                <a16:creationId xmlns:a16="http://schemas.microsoft.com/office/drawing/2014/main" id="{4F3BF612-76E3-4E39-A967-4C14EFFCF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199" y="2877344"/>
            <a:ext cx="7210425" cy="2286000"/>
          </a:xfrm>
        </p:spPr>
      </p:pic>
    </p:spTree>
    <p:extLst>
      <p:ext uri="{BB962C8B-B14F-4D97-AF65-F5344CB8AC3E}">
        <p14:creationId xmlns:p14="http://schemas.microsoft.com/office/powerpoint/2010/main" val="3068817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ABC88-8067-45A3-9B94-C89BD077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Codigo</a:t>
            </a:r>
            <a:r>
              <a:rPr lang="es-ES"/>
              <a:t> octave Eliminación gaussiana</a:t>
            </a:r>
            <a:endParaRPr lang="es-ES" err="1"/>
          </a:p>
        </p:txBody>
      </p:sp>
      <p:pic>
        <p:nvPicPr>
          <p:cNvPr id="3" name="Imagen 4" descr="Captura de pantalla de un celular con texto&#10;&#10;Descripción generada con confianza alta">
            <a:extLst>
              <a:ext uri="{FF2B5EF4-FFF2-40B4-BE49-F238E27FC236}">
                <a16:creationId xmlns:a16="http://schemas.microsoft.com/office/drawing/2014/main" id="{4F445D65-FDFD-4816-A239-8AB838168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320" y="1766878"/>
            <a:ext cx="3565357" cy="475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94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4889-36C2-40C5-9CEC-3D79A88E6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err="1"/>
              <a:t>Conclusiones</a:t>
            </a:r>
            <a:endParaRPr lang="es-ES" err="1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914629-E0FD-44DC-B2E6-93312B238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SPICE caracteriza circuitos eléctricos mediante modelos matemáticos</a:t>
            </a:r>
            <a:endParaRPr lang="en-US"/>
          </a:p>
          <a:p>
            <a:r>
              <a:rPr lang="es-ES"/>
              <a:t>SPICE hace uso de métodos iterativos comunes para la resolución de circuitos</a:t>
            </a:r>
          </a:p>
          <a:p>
            <a:r>
              <a:rPr lang="es-ES"/>
              <a:t>Utiliza un número relativamente elevado de iteraciones en casos complejos</a:t>
            </a:r>
          </a:p>
          <a:p>
            <a:r>
              <a:rPr lang="es-ES"/>
              <a:t>Puede presentar problemas de convergencia</a:t>
            </a:r>
          </a:p>
          <a:p>
            <a:endParaRPr lang="es-ES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312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694CF-506E-4CE7-B50A-3F6A7C96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537A4C-923E-495B-9AB0-8703B02A4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¿Qué es SPICE?</a:t>
            </a:r>
          </a:p>
          <a:p>
            <a:r>
              <a:rPr lang="es-ES"/>
              <a:t>Relación con métodos numéricos</a:t>
            </a:r>
          </a:p>
          <a:p>
            <a:r>
              <a:rPr lang="es-ES"/>
              <a:t>Resolución de circuitos lineales </a:t>
            </a:r>
          </a:p>
          <a:p>
            <a:r>
              <a:rPr lang="es-ES"/>
              <a:t>Resolución de circuitos no lineales </a:t>
            </a:r>
          </a:p>
          <a:p>
            <a:r>
              <a:rPr lang="es-ES"/>
              <a:t>Convergencia y sus parámetros</a:t>
            </a:r>
          </a:p>
          <a:p>
            <a:r>
              <a:rPr lang="es-ES"/>
              <a:t>Ejemplos reales</a:t>
            </a:r>
          </a:p>
          <a:p>
            <a:pPr marL="0" indent="0">
              <a:buNone/>
            </a:pPr>
            <a:endParaRPr lang="es-ES"/>
          </a:p>
          <a:p>
            <a:endParaRPr lang="es-ES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6261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FEC13-72A9-654C-903D-4C32EA9A7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/>
              <a:t>Aplicación de métodos numéricos en la simulación de circuitos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76A63F-D376-CB4C-B194-76B134C23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US"/>
              <a:t>Marco herrera Valverde</a:t>
            </a:r>
          </a:p>
          <a:p>
            <a:r>
              <a:rPr lang="es-US"/>
              <a:t>Kenneth </a:t>
            </a:r>
            <a:r>
              <a:rPr lang="es-US" err="1"/>
              <a:t>hernández</a:t>
            </a:r>
            <a:r>
              <a:rPr lang="es-US"/>
              <a:t> Salazar</a:t>
            </a:r>
          </a:p>
          <a:p>
            <a:r>
              <a:rPr lang="es-US" err="1"/>
              <a:t>Jasson</a:t>
            </a:r>
            <a:r>
              <a:rPr lang="es-US"/>
              <a:t> rodríguez </a:t>
            </a:r>
            <a:r>
              <a:rPr lang="es-US" err="1"/>
              <a:t>méndez</a:t>
            </a:r>
          </a:p>
        </p:txBody>
      </p:sp>
    </p:spTree>
    <p:extLst>
      <p:ext uri="{BB962C8B-B14F-4D97-AF65-F5344CB8AC3E}">
        <p14:creationId xmlns:p14="http://schemas.microsoft.com/office/powerpoint/2010/main" val="131348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694CF-506E-4CE7-B50A-3F6A7C96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¿Que es </a:t>
            </a:r>
            <a:r>
              <a:rPr lang="es-ES" err="1"/>
              <a:t>spice</a:t>
            </a:r>
            <a:r>
              <a:rPr lang="es-ES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537A4C-923E-495B-9AB0-8703B02A4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err="1">
                <a:ea typeface="+mn-lt"/>
                <a:cs typeface="+mn-lt"/>
              </a:rPr>
              <a:t>Simulation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Program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with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Integrated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Circuit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Emphasis</a:t>
            </a:r>
            <a:endParaRPr lang="es-ES" err="1"/>
          </a:p>
          <a:p>
            <a:r>
              <a:rPr lang="es-ES"/>
              <a:t>Simulador de electrónica analógica multipropósito</a:t>
            </a:r>
          </a:p>
          <a:p>
            <a:r>
              <a:rPr lang="es-ES"/>
              <a:t>Código libre con diversas implementaciones</a:t>
            </a:r>
          </a:p>
          <a:p>
            <a:r>
              <a:rPr lang="es-ES"/>
              <a:t>Modelado como principio esencial</a:t>
            </a:r>
          </a:p>
          <a:p>
            <a:pPr marL="0" indent="0">
              <a:buNone/>
            </a:pPr>
            <a:endParaRPr lang="es-ES"/>
          </a:p>
          <a:p>
            <a:endParaRPr lang="es-ES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379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694CF-506E-4CE7-B50A-3F6A7C96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Aplicación de métodos numéricos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537A4C-923E-495B-9AB0-8703B02A4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SPICE </a:t>
            </a:r>
            <a:r>
              <a:rPr lang="es-ES" err="1"/>
              <a:t>Algorithms</a:t>
            </a:r>
            <a:r>
              <a:rPr lang="es-ES"/>
              <a:t> and </a:t>
            </a:r>
            <a:r>
              <a:rPr lang="es-ES" err="1"/>
              <a:t>Internals</a:t>
            </a:r>
            <a:r>
              <a:rPr lang="es-ES"/>
              <a:t> (Imperial </a:t>
            </a:r>
            <a:r>
              <a:rPr lang="es-ES" err="1"/>
              <a:t>College</a:t>
            </a:r>
            <a:r>
              <a:rPr lang="es-ES"/>
              <a:t> London)</a:t>
            </a:r>
          </a:p>
          <a:p>
            <a:r>
              <a:rPr lang="es-ES"/>
              <a:t>Métodos de Newton-Raphson y Eliminación Gaussiana</a:t>
            </a:r>
          </a:p>
          <a:p>
            <a:r>
              <a:rPr lang="es-ES"/>
              <a:t>Componentes no lineales y sistemas de ecuaciones</a:t>
            </a:r>
          </a:p>
          <a:p>
            <a:r>
              <a:rPr lang="es-ES"/>
              <a:t>Problemas de convergencia</a:t>
            </a:r>
          </a:p>
          <a:p>
            <a:r>
              <a:rPr lang="es-ES"/>
              <a:t>Circuitos multivariable no lineales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635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6086B-57CD-4CD6-A0C2-CA249B5C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Resolución de un Circuito lineal </a:t>
            </a:r>
            <a:r>
              <a:rPr lang="es-ES">
                <a:ea typeface="+mj-lt"/>
                <a:cs typeface="+mj-lt"/>
              </a:rPr>
              <a:t>simple </a:t>
            </a:r>
            <a:endParaRPr lang="es-ES"/>
          </a:p>
        </p:txBody>
      </p:sp>
      <p:pic>
        <p:nvPicPr>
          <p:cNvPr id="6" name="Imagen 6" descr="Un conjunto de letras negras en un fondo blanco&#10;&#10;Descripción generada con confianza alta">
            <a:extLst>
              <a:ext uri="{FF2B5EF4-FFF2-40B4-BE49-F238E27FC236}">
                <a16:creationId xmlns:a16="http://schemas.microsoft.com/office/drawing/2014/main" id="{3FF607D9-EB8C-46BB-B60C-61BA1C28A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7035" y="1718699"/>
            <a:ext cx="5397930" cy="3036336"/>
          </a:xfrm>
        </p:spPr>
      </p:pic>
      <p:pic>
        <p:nvPicPr>
          <p:cNvPr id="8" name="Imagen 8" descr="Imagen que contiene objeto, reloj&#10;&#10;Descripción generada con confianza muy alta">
            <a:extLst>
              <a:ext uri="{FF2B5EF4-FFF2-40B4-BE49-F238E27FC236}">
                <a16:creationId xmlns:a16="http://schemas.microsoft.com/office/drawing/2014/main" id="{CB12C5E4-7095-4367-AF20-C223CB84A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515" y="4845761"/>
            <a:ext cx="9092969" cy="139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59080-8FA0-4FD4-B39D-DEF5DE77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>
                <a:ea typeface="+mj-lt"/>
                <a:cs typeface="+mj-lt"/>
              </a:rPr>
              <a:t>REpresentación</a:t>
            </a:r>
            <a:r>
              <a:rPr lang="es-ES">
                <a:ea typeface="+mj-lt"/>
                <a:cs typeface="+mj-lt"/>
              </a:rPr>
              <a:t> Matricial y KCL</a:t>
            </a:r>
          </a:p>
          <a:p>
            <a:endParaRPr lang="es-ES"/>
          </a:p>
        </p:txBody>
      </p:sp>
      <p:pic>
        <p:nvPicPr>
          <p:cNvPr id="4" name="Imagen 4" descr="Imagen que contiene objeto, naranja, reloj, foto&#10;&#10;Descripción generada con confianza muy alta">
            <a:extLst>
              <a:ext uri="{FF2B5EF4-FFF2-40B4-BE49-F238E27FC236}">
                <a16:creationId xmlns:a16="http://schemas.microsoft.com/office/drawing/2014/main" id="{323D99ED-521B-4EC6-B051-9A2C02989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928" y="2798930"/>
            <a:ext cx="5436693" cy="1992732"/>
          </a:xfrm>
        </p:spPr>
      </p:pic>
      <p:pic>
        <p:nvPicPr>
          <p:cNvPr id="6" name="Imagen 6" descr="Imagen que contiene objeto, reloj, naranja, foto&#10;&#10;Descripción generada con confianza muy alta">
            <a:extLst>
              <a:ext uri="{FF2B5EF4-FFF2-40B4-BE49-F238E27FC236}">
                <a16:creationId xmlns:a16="http://schemas.microsoft.com/office/drawing/2014/main" id="{2541B08B-1B96-49FA-9134-95DEC0BFF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261" y="2801882"/>
            <a:ext cx="5029354" cy="1987136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35E52B7A-2807-4018-B2EE-EFB2B129B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150" y="5111834"/>
            <a:ext cx="3091699" cy="10882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23A60-CF73-4062-820D-0F4E0E13474B}"/>
              </a:ext>
            </a:extLst>
          </p:cNvPr>
          <p:cNvSpPr txBox="1">
            <a:spLocks/>
          </p:cNvSpPr>
          <p:nvPr/>
        </p:nvSpPr>
        <p:spPr>
          <a:xfrm>
            <a:off x="1141412" y="1718092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Eliminación</a:t>
            </a:r>
            <a:r>
              <a:rPr lang="en-US"/>
              <a:t> </a:t>
            </a:r>
            <a:r>
              <a:rPr lang="en-US" err="1"/>
              <a:t>Gaussiana</a:t>
            </a:r>
          </a:p>
        </p:txBody>
      </p:sp>
    </p:spTree>
    <p:extLst>
      <p:ext uri="{BB962C8B-B14F-4D97-AF65-F5344CB8AC3E}">
        <p14:creationId xmlns:p14="http://schemas.microsoft.com/office/powerpoint/2010/main" val="260447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59080-8FA0-4FD4-B39D-DEF5DE77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>
                <a:ea typeface="+mj-lt"/>
                <a:cs typeface="+mj-lt"/>
              </a:rPr>
              <a:t>REpresentación</a:t>
            </a:r>
            <a:r>
              <a:rPr lang="es-ES">
                <a:ea typeface="+mj-lt"/>
                <a:cs typeface="+mj-lt"/>
              </a:rPr>
              <a:t> Matricial y KCL</a:t>
            </a:r>
          </a:p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23A60-CF73-4062-820D-0F4E0E13474B}"/>
              </a:ext>
            </a:extLst>
          </p:cNvPr>
          <p:cNvSpPr txBox="1">
            <a:spLocks/>
          </p:cNvSpPr>
          <p:nvPr/>
        </p:nvSpPr>
        <p:spPr>
          <a:xfrm>
            <a:off x="1141412" y="1718092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Eliminación</a:t>
            </a:r>
            <a:r>
              <a:rPr lang="en-US"/>
              <a:t> </a:t>
            </a:r>
            <a:r>
              <a:rPr lang="en-US" err="1"/>
              <a:t>Gaussiana</a:t>
            </a:r>
          </a:p>
        </p:txBody>
      </p:sp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C1676A30-4F66-774C-A8A6-5C609FC53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6081" y="1718092"/>
            <a:ext cx="5791216" cy="4641286"/>
          </a:xfrm>
        </p:spPr>
      </p:pic>
    </p:spTree>
    <p:extLst>
      <p:ext uri="{BB962C8B-B14F-4D97-AF65-F5344CB8AC3E}">
        <p14:creationId xmlns:p14="http://schemas.microsoft.com/office/powerpoint/2010/main" val="131636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0F553-75C8-40FB-ADF5-5648AF0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Resolución de un Circuito no lineal </a:t>
            </a:r>
            <a:r>
              <a:rPr lang="es-ES">
                <a:ea typeface="+mj-lt"/>
                <a:cs typeface="+mj-lt"/>
              </a:rPr>
              <a:t>simple </a:t>
            </a:r>
            <a:endParaRPr lang="es-E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DA28D2E-0196-4CB1-8CD5-B52814008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628" y="1770008"/>
            <a:ext cx="10390744" cy="2473423"/>
          </a:xfrm>
        </p:spPr>
      </p:pic>
      <p:pic>
        <p:nvPicPr>
          <p:cNvPr id="3" name="Picture 4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7A7B6CC8-3F4A-4E7A-AB46-B047C1428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780" y="4406462"/>
            <a:ext cx="3985264" cy="169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8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0964-F1C3-480D-AFC0-FC1D84B0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Newton </a:t>
            </a:r>
            <a:r>
              <a:rPr lang="en-US" err="1"/>
              <a:t>raphson</a:t>
            </a:r>
          </a:p>
        </p:txBody>
      </p:sp>
      <p:pic>
        <p:nvPicPr>
          <p:cNvPr id="4" name="Picture 4" descr="A picture containing object, man, orange, clock&#10;&#10;Description generated with very high confidence">
            <a:extLst>
              <a:ext uri="{FF2B5EF4-FFF2-40B4-BE49-F238E27FC236}">
                <a16:creationId xmlns:a16="http://schemas.microsoft.com/office/drawing/2014/main" id="{D4AEAC20-FBC3-4D5C-A743-C6D921C1D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672" y="2062839"/>
            <a:ext cx="3640416" cy="1478569"/>
          </a:xfrm>
        </p:spPr>
      </p:pic>
      <p:pic>
        <p:nvPicPr>
          <p:cNvPr id="6" name="Picture 6" descr="A close up of a person&#10;&#10;Description generated with high confidence">
            <a:extLst>
              <a:ext uri="{FF2B5EF4-FFF2-40B4-BE49-F238E27FC236}">
                <a16:creationId xmlns:a16="http://schemas.microsoft.com/office/drawing/2014/main" id="{A8CBBCAD-FC80-4742-88D9-EB0EE5AF7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347" y="2097088"/>
            <a:ext cx="4471752" cy="1475427"/>
          </a:xfrm>
          <a:prstGeom prst="rect">
            <a:avLst/>
          </a:prstGeom>
        </p:spPr>
      </p:pic>
      <p:pic>
        <p:nvPicPr>
          <p:cNvPr id="8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A5B64AD-0784-47BB-9DDC-A536977A2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293" y="4061421"/>
            <a:ext cx="5689911" cy="238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46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Personalizados 1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Application>Microsoft Office PowerPoint</Application>
  <PresentationFormat>Panorámica</PresentationFormat>
  <Slides>20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Circuit</vt:lpstr>
      <vt:lpstr>Aplicación de métodos numéricos en la simulación de circuitos CON SPICE</vt:lpstr>
      <vt:lpstr>Agenda</vt:lpstr>
      <vt:lpstr>¿Que es spice?</vt:lpstr>
      <vt:lpstr>Aplicación de métodos numéricos</vt:lpstr>
      <vt:lpstr>Resolución de un Circuito lineal simple </vt:lpstr>
      <vt:lpstr>REpresentación Matricial y KCL </vt:lpstr>
      <vt:lpstr>REpresentación Matricial y KCL </vt:lpstr>
      <vt:lpstr>Resolución de un Circuito no lineal simple </vt:lpstr>
      <vt:lpstr>Newton raphson</vt:lpstr>
      <vt:lpstr>Pseudocódigo newton raphson</vt:lpstr>
      <vt:lpstr>Parametros de convergencia (Tolerancias)</vt:lpstr>
      <vt:lpstr>Circuito Complejo no lineal</vt:lpstr>
      <vt:lpstr>CIRCUITO COMPLEJO NO LINEAL</vt:lpstr>
      <vt:lpstr>Ejemplo desarrollado</vt:lpstr>
      <vt:lpstr>Ejemplo desarrollado</vt:lpstr>
      <vt:lpstr>Caso real</vt:lpstr>
      <vt:lpstr>Codigo octave newton raphson</vt:lpstr>
      <vt:lpstr>Codigo octave Eliminación gaussiana</vt:lpstr>
      <vt:lpstr>Conclusiones</vt:lpstr>
      <vt:lpstr>Aplicación de métodos numéricos en la simulación de circuitos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de métodos numéricos en la simulación de circuitos</dc:title>
  <dc:creator>Jasson Rodríguez</dc:creator>
  <cp:revision>2</cp:revision>
  <dcterms:created xsi:type="dcterms:W3CDTF">2019-11-03T04:15:56Z</dcterms:created>
  <dcterms:modified xsi:type="dcterms:W3CDTF">2019-11-06T14:34:19Z</dcterms:modified>
</cp:coreProperties>
</file>