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70" r:id="rId10"/>
    <p:sldId id="268" r:id="rId11"/>
    <p:sldId id="269" r:id="rId12"/>
    <p:sldId id="271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nikovas" initials="c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6613C-06AD-41D0-A942-90E79CD17817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45B9-2E62-4AA9-B3DE-DBE6FEC802DD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5931-5208-4484-97FF-63559C7A4BD6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964F-9CAA-4975-ABED-3C38C0E4578D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AD96-96BD-48FB-8573-2A3D9D44D02B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3C2-6C19-4D8D-B480-5AB85BD6D15A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DBB9-C3EC-4421-870F-AA6BFDFF5944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E56B-3FB8-418A-95A6-073523B61A20}" type="datetime1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61A3-5944-406C-AA98-81315834476C}" type="datetime1">
              <a:rPr lang="ru-RU" smtClean="0"/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927D-808E-4CDA-AE6C-A5EAC4457E72}" type="datetime1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4B6-AC2B-48E4-A389-41F29B043FC4}" type="datetime1">
              <a:rPr lang="ru-RU" smtClean="0"/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503-39AF-4531-AD29-E3A12F06634F}" type="datetime1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8329-C368-4E10-B76A-B0DDF3DCA8F8}" type="datetime1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6C16-8612-4682-8C2E-557EE8769FF0}" type="datetime1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6EAB-1F1B-48C1-9B92-31412800E02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8" t="25721" r="31585" b="27875"/>
          <a:stretch>
            <a:fillRect/>
          </a:stretch>
        </p:blipFill>
        <p:spPr>
          <a:xfrm>
            <a:off x="4741772" y="460593"/>
            <a:ext cx="2574229" cy="27465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6887" y="234695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TimeAhead</a:t>
            </a:r>
            <a:endParaRPr lang="ru-RU" sz="7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8231" y="4734552"/>
            <a:ext cx="975080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9.6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Михаил Королицкий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Гагик Асатрян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- Кирилл Чуркин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 txBox="1"/>
          <p:nvPr/>
        </p:nvSpPr>
        <p:spPr>
          <a:xfrm>
            <a:off x="838200" y="0"/>
            <a:ext cx="3666688" cy="138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1670432" y="1528802"/>
            <a:ext cx="2834456" cy="626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Профиль</a:t>
            </a:r>
            <a:endParaRPr lang="ru-RU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907" y="1451767"/>
            <a:ext cx="771525" cy="7810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1039"/>
          <a:stretch>
            <a:fillRect/>
          </a:stretch>
        </p:blipFill>
        <p:spPr>
          <a:xfrm>
            <a:off x="5924007" y="61475"/>
            <a:ext cx="3269628" cy="66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26995"/>
            <a:ext cx="10515600" cy="1604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зарабатывать на проекте через платную подписку для доступа к новым функциям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95906" y="1690688"/>
            <a:ext cx="49578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</a:t>
            </a:r>
            <a:endParaRPr lang="ru-RU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рекламы и системы подписок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более детальной статистики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838200" y="1690688"/>
            <a:ext cx="4748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u="sng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</a:t>
            </a:r>
            <a:endParaRPr lang="ru-RU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Сбор статистики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Королицкий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— тим лид,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back-end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технический писатель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Гагик Асатрян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Кирилл Чуркин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9960" y="2304415"/>
            <a:ext cx="10515600" cy="224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решение, которое поможет людям оптимизировать свое время и стать более продуктивными, а также привить себе полезные привычки</a:t>
            </a:r>
            <a:endParaRPr lang="ru-RU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2133600"/>
            <a:ext cx="10515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 показал опрос об умении планировать свой день, проведенный аналитиками DISCOVERY Research Group,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57%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опрошенных чаще всего не удаётся завершить все задачи, поставленные на день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Целевая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аудитория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706120" y="2133600"/>
            <a:ext cx="10515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Наша целевая аудитория — заинтересованные в личном развитии люди от 16 до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лет, которые хотят улучшить свою жизнь путем оптимизации траты времени на свои дела.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», позволяющее пользователю: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Фиксировать свою активность в течение дня.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Записывать планы и задачи, получать напоминания о них.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Прививать себе полезные привычки.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2690"/>
            <a:ext cx="10901045" cy="4392699"/>
          </a:xfrm>
        </p:spPr>
        <p:txBody>
          <a:bodyPr>
            <a:norm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altLang="en-US" sz="32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Бэкенд</a:t>
            </a:r>
            <a:r>
              <a:rPr lang="ru-RU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Java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Безопасность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 скорость работы.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Spring Boot 3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Автоконфигурация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Широкий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функционал в сочетании с высокой производительностью.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32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Фронтенд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Dart</a:t>
            </a:r>
            <a:r>
              <a:rPr lang="ru-RU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Компилируемость в бинарный код.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ru-RU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Быстрое создание интерфейсов пользователя.</a:t>
            </a:r>
            <a:endParaRPr lang="ru-R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rcRect r="70" b="19345"/>
          <a:stretch>
            <a:fillRect/>
          </a:stretch>
        </p:blipFill>
        <p:spPr>
          <a:xfrm>
            <a:off x="179070" y="1690688"/>
            <a:ext cx="11833860" cy="4532630"/>
          </a:xfrm>
          <a:prstGeom prst="rect">
            <a:avLst/>
          </a:prstGeom>
        </p:spPr>
      </p:pic>
      <p:sp>
        <p:nvSpPr>
          <p:cNvPr id="5" name="Заголовок 1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Конкурентное преимущество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725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1670432" y="1142908"/>
            <a:ext cx="4177018" cy="626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Активность</a:t>
            </a:r>
            <a:endParaRPr lang="ru-RU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432" y="1022050"/>
            <a:ext cx="900000" cy="8686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833"/>
          <a:stretch>
            <a:fillRect/>
          </a:stretch>
        </p:blipFill>
        <p:spPr>
          <a:xfrm>
            <a:off x="7749556" y="61475"/>
            <a:ext cx="3244313" cy="66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" b="24930"/>
          <a:stretch>
            <a:fillRect/>
          </a:stretch>
        </p:blipFill>
        <p:spPr>
          <a:xfrm>
            <a:off x="2109445" y="1769889"/>
            <a:ext cx="3298991" cy="5100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b="1039"/>
          <a:stretch>
            <a:fillRect/>
          </a:stretch>
        </p:blipFill>
        <p:spPr>
          <a:xfrm>
            <a:off x="7745025" y="61475"/>
            <a:ext cx="3257233" cy="66600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1670432" y="1142908"/>
            <a:ext cx="4177018" cy="626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3" y="1010950"/>
            <a:ext cx="922999" cy="890895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725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" b="25060"/>
          <a:stretch>
            <a:fillRect/>
          </a:stretch>
        </p:blipFill>
        <p:spPr>
          <a:xfrm>
            <a:off x="2125890" y="1769889"/>
            <a:ext cx="3266102" cy="5092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6EAB-1F1B-48C1-9B92-31412800E024}" type="slidenum">
              <a:rPr 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 txBox="1"/>
          <p:nvPr/>
        </p:nvSpPr>
        <p:spPr>
          <a:xfrm>
            <a:off x="838200" y="0"/>
            <a:ext cx="10515600" cy="877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1670432" y="1142908"/>
            <a:ext cx="4177018" cy="626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Привычки</a:t>
            </a:r>
            <a:endParaRPr lang="ru-RU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1036679"/>
            <a:ext cx="870967" cy="83943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917"/>
          <a:stretch>
            <a:fillRect/>
          </a:stretch>
        </p:blipFill>
        <p:spPr>
          <a:xfrm>
            <a:off x="7766081" y="58458"/>
            <a:ext cx="3229270" cy="666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" b="25253"/>
          <a:stretch>
            <a:fillRect/>
          </a:stretch>
        </p:blipFill>
        <p:spPr>
          <a:xfrm>
            <a:off x="2115964" y="1765695"/>
            <a:ext cx="3285954" cy="50923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Presentation</Application>
  <PresentationFormat>Широкоэкранный</PresentationFormat>
  <Paragraphs>110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Microsoft YaHei</vt:lpstr>
      <vt:lpstr>Arial Unicode MS</vt:lpstr>
      <vt:lpstr>Calibri Light</vt:lpstr>
      <vt:lpstr>Calibri</vt:lpstr>
      <vt:lpstr>Тема Office</vt:lpstr>
      <vt:lpstr>TimeAhead</vt:lpstr>
      <vt:lpstr>PowerPoint 演示文稿</vt:lpstr>
      <vt:lpstr>PowerPoint 演示文稿</vt:lpstr>
      <vt:lpstr>PowerPoint 演示文稿</vt:lpstr>
      <vt:lpstr>PowerPoint 演示文稿</vt:lpstr>
      <vt:lpstr>Конкурентное преимущество</vt:lpstr>
      <vt:lpstr>Демонстрация продукта</vt:lpstr>
      <vt:lpstr>Демонстрация продукта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TimeAhead</dc:title>
  <dc:creator>mi kor</dc:creator>
  <cp:lastModifiedBy>toilet</cp:lastModifiedBy>
  <cp:revision>33</cp:revision>
  <dcterms:created xsi:type="dcterms:W3CDTF">2024-05-29T22:58:00Z</dcterms:created>
  <dcterms:modified xsi:type="dcterms:W3CDTF">2024-06-20T15:29:30Z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1A8781C38B254C42AB814A92935755BF_12</vt:lpwstr>
  </property>
  <property fmtid="{D5CDD505-2E9C-101B-9397-08002B2CF9AE}" pid="3" name="KSOProductBuildVer">
    <vt:lpwstr>1049-12.2.0.17119</vt:lpwstr>
  </property>
</Properties>
</file>