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7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D3476-A1CB-4D20-928F-9A1668B4B2D2}" type="datetimeFigureOut">
              <a:rPr lang="ru-RU" smtClean="0"/>
              <a:t>21.03.2024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06008-F5BF-49B9-A956-055F3E0BC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25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06008-F5BF-49B9-A956-055F3E0BC5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48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87E71-B2B5-4288-BE13-E59EB615A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103D09-3916-E6E4-2B6A-8E61B033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3FC46-2868-61C7-FF13-F24FE798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03B8-E11A-47A2-9AB5-05374BC03F4A}" type="datetime1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40E53-3F4C-8DE6-27A3-449257C3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E9912-65CF-C9D2-8B9C-31EFFA37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5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FB24B-BCC7-76BF-46FA-F55DE594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D3D04C-A5B0-B11F-9DA0-18765942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19613-2D4C-D936-DC52-6E5FB6C2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3BD0-E318-4A82-8062-ADB91AC13A07}" type="datetime1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07D7F-1AB7-8590-75E0-8B5920EF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30D3F-E56E-33D0-17DB-CE1052C2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5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45B17E-2632-F57B-30FB-43D85F546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7D0E8A-2196-9EED-E8BC-B0269C68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C2553-C2FA-E70A-4173-8421301A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B35C4-C273-4DFC-9300-C820216D3064}" type="datetime1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F63B75-6956-0416-30C8-D9CBB0E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576D25-7172-DD62-147A-5703B20A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9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D061D-E114-E5DF-A2BF-22D52AE4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66923-F3AE-254A-F26E-023A9FA8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08995-A472-2CA5-380A-B91A723A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36D4-23F2-4B5F-AEE8-FC0F4FB4B6DA}" type="datetime1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45D07-24B2-0E6C-8868-C157C086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B563BB-62F2-9878-B538-1FFA2788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3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8EF93-002E-2C54-9F04-725E8B0A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69B19-8DC4-6DE3-6053-F177A7B8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A951B-E4C7-0295-4179-785BBC57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8B27-5EA8-49E1-AADB-BAB2D0CA2BDA}" type="datetime1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50CC1-D1D7-4079-B42A-DE014906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6D4A0-3DD9-2E4F-B69F-A8D20F3E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8ADD-B857-6D8E-8760-4C1E9848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45335-354A-7101-CD9B-B4584ECBA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6EB79F-4E4D-C29D-5E1A-0478AE5E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AE6A1E-4971-88E1-2F08-5C659BB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79E-4BD7-46BC-8887-F9E7C5EB281F}" type="datetime1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501B9E-DD46-53BA-C03B-5FB4103B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39B37B-92E9-9452-6658-C54899CF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2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8F4C2-3DC8-4BE0-5E81-9B7FEAD2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C9D98F-C9C5-BB1A-50E8-1C1C24A7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0D9136-1A75-CF99-B1A8-DC195F5A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F25061-85C0-A183-2667-4406C100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509977-906F-60C4-BC4E-09A116296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68034-A221-6B17-7601-1EA75C9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5717-F77C-4419-A371-70DE2A8E4E56}" type="datetime1">
              <a:rPr lang="ru-RU" smtClean="0"/>
              <a:t>21.03.2024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BEAFC7-CC77-CB07-0485-6246E378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7A25C8-384C-B95E-B2C8-D5714DFB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0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4388E-2B02-E56A-5A55-9C029830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D812C4-9DA9-181A-84DA-6EB6018A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B8CD-1069-4902-80A9-F7B101631CDC}" type="datetime1">
              <a:rPr lang="ru-RU" smtClean="0"/>
              <a:t>21.03.2024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BEB785-1CBF-1913-4C27-3B5A690E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84BDD0-552A-2D37-B20B-B5E57137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5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7983C7-00BF-58E5-8AD8-59D9B465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B57B-406A-4D90-B923-19E1C270C262}" type="datetime1">
              <a:rPr lang="ru-RU" smtClean="0"/>
              <a:t>21.03.2024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7A3BDA-1AD0-4957-CE29-9B096EDA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8DC0C-A0D0-A0A8-78DB-6FF11C06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37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10FEE-5678-52C5-2E45-85864012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29D0C-DA85-149D-0ACB-2A78BBF1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B7F3AB-399E-00A2-ABAC-206AC2E0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13827-33AF-EF6B-BC78-027BBC0E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C290D-AAB6-4F99-A4D6-5554CA9B68DF}" type="datetime1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18ABC3-5C4D-AF2E-9DB4-F9B2E6D1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6F78F-14D9-6978-BF38-7935C2E0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B1075-8111-3CAF-68CD-252E3F9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135CE5-08FB-A2AF-CA72-E3BC43E90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792116-66F7-2B6B-0C3B-AFC49C29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B5769-C797-1115-DAEA-AAD09073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CE65-93E8-4ABA-8810-698FF8F6F0F0}" type="datetime1">
              <a:rPr lang="ru-RU" smtClean="0"/>
              <a:t>21.03.2024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5C437E-49C1-DC7D-BA3D-79EBC992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95DE83-7D09-10B0-6EEA-3403AC25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35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0888F-E791-8D95-DB1D-434AD019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BA1D4E-990C-3276-8F9B-32C557548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4CE85-8A5A-5894-40FE-5103C0F1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8FE7F-ACC3-4CB9-8917-EA9C0B331C44}" type="datetime1">
              <a:rPr lang="ru-RU" smtClean="0"/>
              <a:t>21.03.2024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A18B5-9077-6CF4-A9DA-3C16A2845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5DA449-2DD8-BAF7-ABB4-2D1DA3FDF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809C6-F2D1-4BB8-B240-DFC65F9EF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6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745EC-B760-C5F9-6933-1C2AD5BB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1934003"/>
            <a:ext cx="12403667" cy="29899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проекта: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Логотип: 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Имена участников команды: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Михаил Королицкий, Гагик Асатрян, Кирилл Чуркин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4AE19F-34AD-00C4-CC1C-9D7D5FF33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25" y="2457091"/>
            <a:ext cx="1636723" cy="15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3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0A8AB-64AE-C76C-36F8-08F06935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0D36A5-1608-823B-2FB9-4F4687D6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99" y="2025649"/>
            <a:ext cx="10566400" cy="2806701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Бизнес-модель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Планируется зарабатывать на проекте через платную подписку для доступа ко всем функциям приложения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list,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формирование привычек,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полный анализ данных).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5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2BE75-6E3B-BBA2-AA3E-D77AED2A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D6254-5F4C-6791-DEE4-01E70F4A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1333500"/>
            <a:ext cx="10566400" cy="419100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План развития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Краткосрочные цели: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будет реализован базовый функционал, транслирующий главную идею приложения.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Долгосрочные цели: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платной ежемесячной подписки.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5BE76-69FD-9821-36F3-A00F5CD7D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9B9298-44DC-ED67-1499-9761776D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" y="1693335"/>
            <a:ext cx="10566400" cy="36025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о команде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Михаил Королицкий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lead, back-end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PM,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технический писатель</a:t>
            </a: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Гагик Асатрян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аналитик</a:t>
            </a: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Кирилл Чуркин 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front-end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разработчик, тестировщик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2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248A-D98B-B99B-CE2A-737CA17A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FE931-BDA2-5007-FC1C-B3F625E26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33" y="2008717"/>
            <a:ext cx="10566400" cy="2840566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предлагает уникальное и удобное решение для анализа и отслеживания своих дел с интегрированным подходом к анализу данных. Присоединяйтесь к нам, чтобы улучшить свою жизнь с помощью нашего приложения!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8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B6C1D-39AF-2988-7558-3847C117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0F8F6-F03E-FF73-AAED-C6E09438C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33" y="2299626"/>
            <a:ext cx="10566400" cy="2258748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проблемы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Многие люди хотят точно знать, куда и сколько времени они тратят, но сталкиваются с трудностями в отслеживании этого.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3AAC7-6474-4E8E-2E16-D34D3EB5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69BDF9-83D5-592F-73F1-F1F78EB05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6" y="2159926"/>
            <a:ext cx="10566400" cy="2538148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Целевая аудитория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Наши основные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пользователи – заинтересованные в личном развитии люди любого возраста, которые хотят улучшить свою жизнь путём оптимизации траты времени на свои дела.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A5D19-D8F1-5259-48B9-40CAD78F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C0A2A8-2B99-9180-4265-640F1BE23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866" y="1869480"/>
            <a:ext cx="10566400" cy="311904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Предлагаемое решение</a:t>
            </a:r>
          </a:p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– это мобильное приложение, которое позволяет пользователям создавать и отслеживать свои действия. Наше решение предоставляет исчерпывающий функционал  для удобного отслеживания времязатратности каждого выполненного дела.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2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704EC-64EA-9203-B114-5E29FB9B0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53F98B-CC19-53D3-97A1-233291D1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1020233"/>
            <a:ext cx="10566400" cy="481753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Технологии и инновации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Перечень технологий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бэкенда,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фронта,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базы данных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Обоснование выбора</a:t>
            </a: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Эти технологии выбраны за их гибкость, масштабируемость и широкое сообщество поддержки, что ускоряет разработку и облегчает интеграцию новых функций.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0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039EE-9B9D-9FB8-947D-CE2E82B6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D74B4C-5900-8453-BE3F-A419B90B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399" y="1991783"/>
            <a:ext cx="10566400" cy="2874434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Конкурентное преимущество</a:t>
            </a:r>
          </a:p>
          <a:p>
            <a:pPr algn="l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существующих решений, «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TimeAhead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» предлагает новый подход к созданию и отслеживанию своих дел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Приложение предоставляет интегрированный подход к анализу данных.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31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 descr="Изображение выглядит как снимок экрана, текст, Прямоугольник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76D794F-F712-2227-C4E3-4A8FD287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8" y="963915"/>
            <a:ext cx="4702530" cy="5040000"/>
          </a:xfrm>
          <a:prstGeom prst="rect">
            <a:avLst/>
          </a:prstGeom>
        </p:spPr>
      </p:pic>
      <p:pic>
        <p:nvPicPr>
          <p:cNvPr id="2" name="Рисунок 1" descr="Изображение выглядит как снимок экрана, Прямоугольник, текст, окно&#10;&#10;Автоматически созданное описание">
            <a:extLst>
              <a:ext uri="{FF2B5EF4-FFF2-40B4-BE49-F238E27FC236}">
                <a16:creationId xmlns:a16="http://schemas.microsoft.com/office/drawing/2014/main" id="{38E9CA2F-843F-357D-4736-9A52D896B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00" y="963915"/>
            <a:ext cx="6537599" cy="504000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4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2" name="Рисунок 1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0C1A62E-092F-B141-F540-B3FE7131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32" y="867467"/>
            <a:ext cx="2787352" cy="5040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кст, программное обеспечение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33A76B1A-15CF-D04D-2F6F-304E1757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4" y="867467"/>
            <a:ext cx="6586277" cy="504000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1D2-208F-C829-A536-3CD66E39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5D9BA5-2B69-EE9D-429A-FE1224365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33" y="300719"/>
            <a:ext cx="10566400" cy="2243667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продукта</a:t>
            </a:r>
          </a:p>
          <a:p>
            <a:pPr algn="l"/>
            <a:endParaRPr lang="ru-RU" sz="2000" dirty="0"/>
          </a:p>
          <a:p>
            <a:pPr algn="l"/>
            <a:endParaRPr lang="ru-RU" sz="2000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05BCA4F-26A6-9839-DFB8-6C71C5FB2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548647" cy="25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75A86C4-5C94-810F-99CA-3B7F01753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14" name="Рисунок 13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0645B9D-BD29-DC83-5910-1C6165D8C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526" y="885309"/>
            <a:ext cx="2743403" cy="504000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, текст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B5CF903-4A3F-44F5-7A7B-677398CF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5" y="869412"/>
            <a:ext cx="7241010" cy="504000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09C6-F2D1-4BB8-B240-DFC65F9EFAF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06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310</Words>
  <Application>Microsoft Office PowerPoint</Application>
  <PresentationFormat>Широкоэкранный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Чуркин</dc:creator>
  <cp:lastModifiedBy>mi kor</cp:lastModifiedBy>
  <cp:revision>17</cp:revision>
  <dcterms:created xsi:type="dcterms:W3CDTF">2024-03-06T04:28:11Z</dcterms:created>
  <dcterms:modified xsi:type="dcterms:W3CDTF">2024-03-21T15:08:50Z</dcterms:modified>
</cp:coreProperties>
</file>