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1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52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0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11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36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26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19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17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5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2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9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3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9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59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EE7D6-9E78-41F2-932C-E0C8994275C6}" type="datetimeFigureOut">
              <a:rPr lang="tr-TR" smtClean="0"/>
              <a:t>19.04.2021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3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for who is planning to open a </a:t>
            </a:r>
            <a:r>
              <a:rPr lang="en-US" dirty="0" smtClean="0"/>
              <a:t>Persian </a:t>
            </a:r>
            <a:r>
              <a:rPr lang="en-US" dirty="0" smtClean="0"/>
              <a:t>restaurant </a:t>
            </a:r>
            <a:r>
              <a:rPr lang="en-US" dirty="0" smtClean="0"/>
              <a:t>in Toronto.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suggests the best locations for </a:t>
            </a:r>
            <a:r>
              <a:rPr lang="en-US" dirty="0"/>
              <a:t>Persian </a:t>
            </a:r>
            <a:r>
              <a:rPr lang="en-US" dirty="0" smtClean="0"/>
              <a:t>restaurant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Toronto. 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</a:t>
            </a:r>
            <a:r>
              <a:rPr lang="en-US" dirty="0" smtClean="0"/>
              <a:t>Toronto </a:t>
            </a:r>
            <a:r>
              <a:rPr lang="en-US" dirty="0"/>
              <a:t>have the most as well as the best </a:t>
            </a:r>
            <a:r>
              <a:rPr lang="en-US" dirty="0"/>
              <a:t>Persian </a:t>
            </a:r>
            <a:r>
              <a:rPr lang="en-US" dirty="0" smtClean="0"/>
              <a:t>restaurant</a:t>
            </a:r>
            <a:r>
              <a:rPr lang="en-US" dirty="0" smtClean="0"/>
              <a:t>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Also, this project answers the questions “Where should I open a </a:t>
            </a:r>
            <a:r>
              <a:rPr lang="en-US" dirty="0"/>
              <a:t>Persian </a:t>
            </a:r>
            <a:r>
              <a:rPr lang="en-US" dirty="0" smtClean="0"/>
              <a:t>restaurant</a:t>
            </a:r>
            <a:r>
              <a:rPr lang="en-US" dirty="0" smtClean="0"/>
              <a:t>?”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3311899"/>
            <a:ext cx="4906062" cy="32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Districts </a:t>
            </a:r>
            <a:r>
              <a:rPr lang="en-US" dirty="0"/>
              <a:t>of </a:t>
            </a:r>
            <a:r>
              <a:rPr lang="en-US" dirty="0" smtClean="0"/>
              <a:t>Toronto </a:t>
            </a:r>
            <a:r>
              <a:rPr lang="en-US" dirty="0"/>
              <a:t>are obtained </a:t>
            </a:r>
            <a:r>
              <a:rPr lang="en-US" dirty="0" smtClean="0"/>
              <a:t>from:</a:t>
            </a:r>
          </a:p>
          <a:p>
            <a:pPr marL="0" lvl="0" indent="0">
              <a:buNone/>
            </a:pPr>
            <a:r>
              <a:rPr lang="en-US" dirty="0"/>
              <a:t>https://en.wikipedia.org/w/index.php?title=List_of_postal_codes_of_Canada:_M&amp;oldid=942655364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7738773" cy="4351338"/>
          </a:xfrm>
        </p:spPr>
        <p:txBody>
          <a:bodyPr>
            <a:normAutofit/>
          </a:bodyPr>
          <a:lstStyle/>
          <a:p>
            <a:r>
              <a:rPr lang="en-US" dirty="0"/>
              <a:t>Fetching data which includes “</a:t>
            </a:r>
            <a:r>
              <a:rPr lang="en-US" dirty="0" err="1"/>
              <a:t>PostalCode</a:t>
            </a:r>
            <a:r>
              <a:rPr lang="en-US" dirty="0"/>
              <a:t>”, “Borough” and “Neighborhood” information of the city of </a:t>
            </a:r>
            <a:r>
              <a:rPr lang="en-US" dirty="0" smtClean="0"/>
              <a:t>Toronto and then merging with </a:t>
            </a:r>
            <a:r>
              <a:rPr lang="en-US" dirty="0"/>
              <a:t>l</a:t>
            </a:r>
            <a:r>
              <a:rPr lang="en-US" dirty="0" smtClean="0"/>
              <a:t>atitude and longitude</a:t>
            </a:r>
            <a:r>
              <a:rPr lang="tr-TR" dirty="0" smtClean="0"/>
              <a:t>.</a:t>
            </a:r>
            <a:endParaRPr lang="tr-TR" dirty="0"/>
          </a:p>
          <a:p>
            <a:r>
              <a:rPr lang="en-US" dirty="0"/>
              <a:t>Python Folium library </a:t>
            </a:r>
            <a:r>
              <a:rPr lang="en-US" dirty="0" smtClean="0"/>
              <a:t>is </a:t>
            </a:r>
            <a:r>
              <a:rPr lang="en-US" dirty="0"/>
              <a:t>used to visualize map of </a:t>
            </a:r>
            <a:r>
              <a:rPr lang="en-US" dirty="0" smtClean="0"/>
              <a:t>Toronto </a:t>
            </a:r>
            <a:r>
              <a:rPr lang="en-US" dirty="0"/>
              <a:t>and its districts. In order to get Latitude and Longitudes of </a:t>
            </a:r>
            <a:r>
              <a:rPr lang="en-US" dirty="0" smtClean="0"/>
              <a:t>Toronto, </a:t>
            </a:r>
            <a:r>
              <a:rPr lang="en-US" dirty="0" err="1"/>
              <a:t>geopy</a:t>
            </a:r>
            <a:r>
              <a:rPr lang="en-US" dirty="0"/>
              <a:t> and geocoder are used. </a:t>
            </a:r>
            <a:endParaRPr lang="tr-TR" dirty="0"/>
          </a:p>
          <a:p>
            <a:r>
              <a:rPr lang="en-US" dirty="0"/>
              <a:t>In order to explore and categorize places Foursquare API </a:t>
            </a:r>
            <a:r>
              <a:rPr lang="en-US" dirty="0" smtClean="0"/>
              <a:t>is </a:t>
            </a:r>
            <a:r>
              <a:rPr lang="en-US" dirty="0"/>
              <a:t>used. 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dirty="0"/>
              <a:t>head of the </a:t>
            </a:r>
            <a:r>
              <a:rPr lang="en-US" dirty="0" smtClean="0"/>
              <a:t>data frame.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73" y="862351"/>
            <a:ext cx="4352381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64" y="23018"/>
            <a:ext cx="9844835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64" y="1025851"/>
            <a:ext cx="10611317" cy="937419"/>
          </a:xfrm>
        </p:spPr>
        <p:txBody>
          <a:bodyPr>
            <a:normAutofit/>
          </a:bodyPr>
          <a:lstStyle/>
          <a:p>
            <a:r>
              <a:rPr lang="en-US" dirty="0"/>
              <a:t>Then </a:t>
            </a:r>
            <a:r>
              <a:rPr lang="en-US" dirty="0" smtClean="0"/>
              <a:t>using </a:t>
            </a:r>
            <a:r>
              <a:rPr lang="en-US" dirty="0" err="1" smtClean="0"/>
              <a:t>kmeans</a:t>
            </a:r>
            <a:r>
              <a:rPr lang="en-US" dirty="0" smtClean="0"/>
              <a:t> clustering algorithm with the value of 5 for K, the districts of Toronto is clustered into 5 different categories. Here is the head of the data frame.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5" y="2606908"/>
            <a:ext cx="1073234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085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Now plotting </a:t>
            </a:r>
            <a:r>
              <a:rPr lang="en-US" dirty="0"/>
              <a:t>map with neighborhoods which are clustered by color.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846755"/>
            <a:ext cx="8570117" cy="45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4" y="18255"/>
            <a:ext cx="9856695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658905" y="1207248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carefully observing each cluster, it is crystal clear that the central Toronto (Cluster </a:t>
            </a:r>
            <a:r>
              <a:rPr lang="en-US" dirty="0" smtClean="0">
                <a:solidFill>
                  <a:schemeClr val="bg1"/>
                </a:solidFill>
              </a:rPr>
              <a:t>3) </a:t>
            </a:r>
            <a:r>
              <a:rPr lang="en-US" dirty="0">
                <a:solidFill>
                  <a:schemeClr val="bg1"/>
                </a:solidFill>
              </a:rPr>
              <a:t>is the best place to open a Persian restaurant, since it is the most crowded place in Toronto and in addition it has the most restaurant in Toronto. </a:t>
            </a:r>
            <a:r>
              <a:rPr lang="en-US" dirty="0" smtClean="0">
                <a:solidFill>
                  <a:schemeClr val="bg1"/>
                </a:solidFill>
              </a:rPr>
              <a:t> Here is the head: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2836769"/>
            <a:ext cx="10757647" cy="223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8" y="18255"/>
            <a:ext cx="9964272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8" y="1343818"/>
            <a:ext cx="9964271" cy="4351338"/>
          </a:xfrm>
        </p:spPr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en-US" dirty="0"/>
              <a:t>algorithm is used as part of this clustering project. The value of K is set to 5 to get a optimum result. For more detailed and accurate guidance, the data set can be expanded, and the details of the neighborhood or street can also be drilled.</a:t>
            </a:r>
          </a:p>
          <a:p>
            <a:r>
              <a:rPr lang="en-US" dirty="0" smtClean="0"/>
              <a:t>It </a:t>
            </a:r>
            <a:r>
              <a:rPr lang="en-US" dirty="0"/>
              <a:t>is obvious that Cluster 4 is the most viable cluster to open a new Persian restaurant. </a:t>
            </a:r>
            <a:r>
              <a:rPr lang="en-US" dirty="0" smtClean="0"/>
              <a:t>Especially Cluster </a:t>
            </a:r>
            <a:r>
              <a:rPr lang="en-US" dirty="0"/>
              <a:t>4 (Central Toronto district) has the most common venues as restaurant. So it is a hot spot for ordering and eating meal for people in Toronto.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1680011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387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Dilim</vt:lpstr>
      <vt:lpstr>Introduction </vt:lpstr>
      <vt:lpstr>Data</vt:lpstr>
      <vt:lpstr>Methodology</vt:lpstr>
      <vt:lpstr>Methodology</vt:lpstr>
      <vt:lpstr>PowerPoint Presentation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mehdi</cp:lastModifiedBy>
  <cp:revision>12</cp:revision>
  <dcterms:created xsi:type="dcterms:W3CDTF">2020-01-21T22:22:32Z</dcterms:created>
  <dcterms:modified xsi:type="dcterms:W3CDTF">2021-04-19T13:06:26Z</dcterms:modified>
</cp:coreProperties>
</file>