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CCCC"/>
    <a:srgbClr val="FFCCFF"/>
    <a:srgbClr val="CC00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997" y="-19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B817-4829-4DF2-85F1-282E0CE3AB74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2A68-C4C3-4AE6-AD61-8444B9C40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31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B817-4829-4DF2-85F1-282E0CE3AB74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2A68-C4C3-4AE6-AD61-8444B9C40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07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B817-4829-4DF2-85F1-282E0CE3AB74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2A68-C4C3-4AE6-AD61-8444B9C40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53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B817-4829-4DF2-85F1-282E0CE3AB74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2A68-C4C3-4AE6-AD61-8444B9C40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98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B817-4829-4DF2-85F1-282E0CE3AB74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2A68-C4C3-4AE6-AD61-8444B9C40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68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B817-4829-4DF2-85F1-282E0CE3AB74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2A68-C4C3-4AE6-AD61-8444B9C40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B817-4829-4DF2-85F1-282E0CE3AB74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2A68-C4C3-4AE6-AD61-8444B9C40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17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B817-4829-4DF2-85F1-282E0CE3AB74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2A68-C4C3-4AE6-AD61-8444B9C40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42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B817-4829-4DF2-85F1-282E0CE3AB74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2A68-C4C3-4AE6-AD61-8444B9C40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06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B817-4829-4DF2-85F1-282E0CE3AB74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2A68-C4C3-4AE6-AD61-8444B9C40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15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B817-4829-4DF2-85F1-282E0CE3AB74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2A68-C4C3-4AE6-AD61-8444B9C40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01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8B817-4829-4DF2-85F1-282E0CE3AB74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B2A68-C4C3-4AE6-AD61-8444B9C40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18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504056" y="8460432"/>
            <a:ext cx="5805264" cy="20877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518414" y="-1332148"/>
            <a:ext cx="5805264" cy="20877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50588" y="8460432"/>
            <a:ext cx="1940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/>
              <a:t>ST@RT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12853" y="-75421"/>
            <a:ext cx="1787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/>
              <a:t>GO@L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692697" y="7308304"/>
            <a:ext cx="1224135" cy="814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レッスン</a:t>
            </a:r>
            <a:r>
              <a:rPr kumimoji="1" lang="en-US" altLang="ja-JP" sz="1200" b="1" dirty="0" smtClean="0"/>
              <a:t>:</a:t>
            </a:r>
          </a:p>
          <a:p>
            <a:pPr algn="ctr"/>
            <a:r>
              <a:rPr lang="en-US" altLang="ja-JP" sz="1200" b="1" dirty="0" smtClean="0"/>
              <a:t>Da + 1</a:t>
            </a:r>
            <a:endParaRPr kumimoji="1" lang="ja-JP" altLang="en-US" sz="1200" b="1" dirty="0"/>
          </a:p>
        </p:txBody>
      </p:sp>
      <p:sp>
        <p:nvSpPr>
          <p:cNvPr id="9" name="円/楕円 8"/>
          <p:cNvSpPr/>
          <p:nvPr/>
        </p:nvSpPr>
        <p:spPr>
          <a:xfrm>
            <a:off x="2780928" y="7308304"/>
            <a:ext cx="1224135" cy="814564"/>
          </a:xfrm>
          <a:prstGeom prst="ellipse">
            <a:avLst/>
          </a:prstGeom>
          <a:solidFill>
            <a:srgbClr val="FFFFCC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レッスン</a:t>
            </a:r>
            <a:r>
              <a:rPr kumimoji="1" lang="en-US" altLang="ja-JP" sz="12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Vi + 1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4869160" y="7308304"/>
            <a:ext cx="1224135" cy="814564"/>
          </a:xfrm>
          <a:prstGeom prst="ellipse">
            <a:avLst/>
          </a:prstGeom>
          <a:solidFill>
            <a:srgbClr val="FFCCCC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レッスン</a:t>
            </a:r>
            <a:r>
              <a:rPr kumimoji="1" lang="en-US" altLang="ja-JP" sz="12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Vo + 1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4" idx="0"/>
            <a:endCxn id="9" idx="4"/>
          </p:cNvCxnSpPr>
          <p:nvPr/>
        </p:nvCxnSpPr>
        <p:spPr>
          <a:xfrm flipH="1" flipV="1">
            <a:off x="3392996" y="8122868"/>
            <a:ext cx="13692" cy="3375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4" idx="1"/>
            <a:endCxn id="8" idx="4"/>
          </p:cNvCxnSpPr>
          <p:nvPr/>
        </p:nvCxnSpPr>
        <p:spPr>
          <a:xfrm flipH="1" flipV="1">
            <a:off x="1304765" y="8122868"/>
            <a:ext cx="49452" cy="6433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4" idx="7"/>
            <a:endCxn id="10" idx="4"/>
          </p:cNvCxnSpPr>
          <p:nvPr/>
        </p:nvCxnSpPr>
        <p:spPr>
          <a:xfrm flipV="1">
            <a:off x="5459159" y="8122868"/>
            <a:ext cx="22069" cy="6433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/>
          <p:cNvSpPr/>
          <p:nvPr/>
        </p:nvSpPr>
        <p:spPr>
          <a:xfrm>
            <a:off x="5517233" y="5868144"/>
            <a:ext cx="1224135" cy="814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レッスン</a:t>
            </a:r>
            <a:r>
              <a:rPr kumimoji="1" lang="en-US" altLang="ja-JP" sz="1200" b="1" dirty="0" smtClean="0"/>
              <a:t>:</a:t>
            </a:r>
          </a:p>
          <a:p>
            <a:pPr algn="ctr"/>
            <a:r>
              <a:rPr lang="en-US" altLang="ja-JP" sz="1200" b="1" dirty="0" smtClean="0"/>
              <a:t>Da + 1</a:t>
            </a:r>
            <a:endParaRPr kumimoji="1" lang="ja-JP" altLang="en-US" sz="1200" b="1" dirty="0"/>
          </a:p>
        </p:txBody>
      </p:sp>
      <p:sp>
        <p:nvSpPr>
          <p:cNvPr id="19" name="円/楕円 18"/>
          <p:cNvSpPr/>
          <p:nvPr/>
        </p:nvSpPr>
        <p:spPr>
          <a:xfrm>
            <a:off x="188640" y="5940152"/>
            <a:ext cx="1224135" cy="814564"/>
          </a:xfrm>
          <a:prstGeom prst="ellipse">
            <a:avLst/>
          </a:prstGeom>
          <a:solidFill>
            <a:srgbClr val="FFCCCC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レッスン</a:t>
            </a:r>
            <a:r>
              <a:rPr kumimoji="1" lang="en-US" altLang="ja-JP" sz="12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Vo + 1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円/楕円 19"/>
          <p:cNvSpPr/>
          <p:nvPr/>
        </p:nvSpPr>
        <p:spPr>
          <a:xfrm>
            <a:off x="2808978" y="5898140"/>
            <a:ext cx="1224135" cy="814564"/>
          </a:xfrm>
          <a:prstGeom prst="ellipse">
            <a:avLst/>
          </a:prstGeom>
          <a:solidFill>
            <a:srgbClr val="FFFFCC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レッスン</a:t>
            </a:r>
            <a:r>
              <a:rPr kumimoji="1" lang="en-US" altLang="ja-JP" sz="12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Vi + 1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stCxn id="8" idx="7"/>
            <a:endCxn id="20" idx="3"/>
          </p:cNvCxnSpPr>
          <p:nvPr/>
        </p:nvCxnSpPr>
        <p:spPr>
          <a:xfrm flipV="1">
            <a:off x="1737562" y="6593414"/>
            <a:ext cx="1250686" cy="8341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9" idx="1"/>
            <a:endCxn id="19" idx="5"/>
          </p:cNvCxnSpPr>
          <p:nvPr/>
        </p:nvCxnSpPr>
        <p:spPr>
          <a:xfrm flipH="1" flipV="1">
            <a:off x="1233505" y="6635426"/>
            <a:ext cx="1726693" cy="7921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9" idx="7"/>
            <a:endCxn id="18" idx="3"/>
          </p:cNvCxnSpPr>
          <p:nvPr/>
        </p:nvCxnSpPr>
        <p:spPr>
          <a:xfrm flipV="1">
            <a:off x="3825793" y="6563418"/>
            <a:ext cx="1870710" cy="8641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0" idx="1"/>
            <a:endCxn id="20" idx="5"/>
          </p:cNvCxnSpPr>
          <p:nvPr/>
        </p:nvCxnSpPr>
        <p:spPr>
          <a:xfrm flipH="1" flipV="1">
            <a:off x="3853843" y="6593414"/>
            <a:ext cx="1194587" cy="8341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8" idx="0"/>
            <a:endCxn id="19" idx="4"/>
          </p:cNvCxnSpPr>
          <p:nvPr/>
        </p:nvCxnSpPr>
        <p:spPr>
          <a:xfrm flipH="1" flipV="1">
            <a:off x="800708" y="6754716"/>
            <a:ext cx="504057" cy="553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0" idx="0"/>
            <a:endCxn id="18" idx="4"/>
          </p:cNvCxnSpPr>
          <p:nvPr/>
        </p:nvCxnSpPr>
        <p:spPr>
          <a:xfrm flipV="1">
            <a:off x="5481228" y="6682708"/>
            <a:ext cx="648073" cy="6255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2808978" y="4499992"/>
            <a:ext cx="1224135" cy="814564"/>
          </a:xfrm>
          <a:prstGeom prst="ellipse">
            <a:avLst/>
          </a:prstGeom>
          <a:solidFill>
            <a:srgbClr val="FFCCFF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ある日の日常</a:t>
            </a:r>
            <a:r>
              <a:rPr kumimoji="1" lang="en-US" altLang="ja-JP" sz="12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思い出</a:t>
            </a:r>
            <a:r>
              <a:rPr kumimoji="1" lang="en-US" altLang="ja-JP" sz="1200" b="1" dirty="0" smtClean="0">
                <a:solidFill>
                  <a:schemeClr val="tx1"/>
                </a:solidFill>
              </a:rPr>
              <a:t>+1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7" name="直線矢印コネクタ 36"/>
          <p:cNvCxnSpPr>
            <a:stCxn id="20" idx="0"/>
            <a:endCxn id="35" idx="4"/>
          </p:cNvCxnSpPr>
          <p:nvPr/>
        </p:nvCxnSpPr>
        <p:spPr>
          <a:xfrm flipV="1">
            <a:off x="3421046" y="5314556"/>
            <a:ext cx="0" cy="583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/楕円 37"/>
          <p:cNvSpPr/>
          <p:nvPr/>
        </p:nvSpPr>
        <p:spPr>
          <a:xfrm>
            <a:off x="132935" y="2192001"/>
            <a:ext cx="1337496" cy="814564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solidFill>
                  <a:schemeClr val="tx1"/>
                </a:solidFill>
              </a:rPr>
              <a:t>特訓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/ </a:t>
            </a:r>
          </a:p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1 Chip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円/楕円 38"/>
          <p:cNvSpPr/>
          <p:nvPr/>
        </p:nvSpPr>
        <p:spPr>
          <a:xfrm>
            <a:off x="5293267" y="2213032"/>
            <a:ext cx="1337496" cy="814564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solidFill>
                  <a:schemeClr val="tx1"/>
                </a:solidFill>
              </a:rPr>
              <a:t>特訓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/ </a:t>
            </a:r>
          </a:p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1 Chip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5406639" y="4375028"/>
            <a:ext cx="1224135" cy="814564"/>
          </a:xfrm>
          <a:prstGeom prst="ellipse">
            <a:avLst/>
          </a:prstGeom>
          <a:solidFill>
            <a:srgbClr val="FFCCCC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レッスン</a:t>
            </a:r>
            <a:r>
              <a:rPr kumimoji="1" lang="en-US" altLang="ja-JP" sz="12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Vo + 1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325954" y="4375028"/>
            <a:ext cx="1224135" cy="814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レッスン</a:t>
            </a:r>
            <a:r>
              <a:rPr kumimoji="1" lang="en-US" altLang="ja-JP" sz="1200" b="1" dirty="0" smtClean="0"/>
              <a:t>:</a:t>
            </a:r>
          </a:p>
          <a:p>
            <a:pPr algn="ctr"/>
            <a:r>
              <a:rPr lang="en-US" altLang="ja-JP" sz="1200" b="1" dirty="0" smtClean="0"/>
              <a:t>Da + 1</a:t>
            </a:r>
            <a:endParaRPr kumimoji="1" lang="ja-JP" altLang="en-US" sz="1200" b="1" dirty="0"/>
          </a:p>
        </p:txBody>
      </p:sp>
      <p:cxnSp>
        <p:nvCxnSpPr>
          <p:cNvPr id="45" name="直線矢印コネクタ 44"/>
          <p:cNvCxnSpPr>
            <a:stCxn id="19" idx="7"/>
            <a:endCxn id="57" idx="3"/>
          </p:cNvCxnSpPr>
          <p:nvPr/>
        </p:nvCxnSpPr>
        <p:spPr>
          <a:xfrm flipV="1">
            <a:off x="1233505" y="5884866"/>
            <a:ext cx="316584" cy="1745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57" idx="1"/>
            <a:endCxn id="42" idx="5"/>
          </p:cNvCxnSpPr>
          <p:nvPr/>
        </p:nvCxnSpPr>
        <p:spPr>
          <a:xfrm flipH="1" flipV="1">
            <a:off x="1370819" y="5070302"/>
            <a:ext cx="179270" cy="2385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/>
          <p:cNvSpPr/>
          <p:nvPr/>
        </p:nvSpPr>
        <p:spPr>
          <a:xfrm>
            <a:off x="2808978" y="3059832"/>
            <a:ext cx="1224135" cy="814564"/>
          </a:xfrm>
          <a:prstGeom prst="ellipse">
            <a:avLst/>
          </a:prstGeom>
          <a:solidFill>
            <a:srgbClr val="FFFFCC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レッスン</a:t>
            </a:r>
            <a:r>
              <a:rPr kumimoji="1" lang="en-US" altLang="ja-JP" sz="12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Vi + 1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4359007" y="3462104"/>
            <a:ext cx="1337496" cy="814564"/>
          </a:xfrm>
          <a:prstGeom prst="ellipse">
            <a:avLst/>
          </a:prstGeom>
          <a:solidFill>
            <a:srgbClr val="CC99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イベント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4151643" y="5199066"/>
            <a:ext cx="1337496" cy="814564"/>
          </a:xfrm>
          <a:prstGeom prst="ellipse">
            <a:avLst/>
          </a:prstGeom>
          <a:solidFill>
            <a:srgbClr val="CC99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イベント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1354217" y="5189592"/>
            <a:ext cx="1337496" cy="814564"/>
          </a:xfrm>
          <a:prstGeom prst="ellipse">
            <a:avLst/>
          </a:prstGeom>
          <a:solidFill>
            <a:srgbClr val="CC99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イベント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2" name="直線矢印コネクタ 61"/>
          <p:cNvCxnSpPr>
            <a:stCxn id="18" idx="1"/>
            <a:endCxn id="56" idx="5"/>
          </p:cNvCxnSpPr>
          <p:nvPr/>
        </p:nvCxnSpPr>
        <p:spPr>
          <a:xfrm flipH="1" flipV="1">
            <a:off x="5293267" y="5894340"/>
            <a:ext cx="403236" cy="930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56" idx="7"/>
            <a:endCxn id="41" idx="3"/>
          </p:cNvCxnSpPr>
          <p:nvPr/>
        </p:nvCxnSpPr>
        <p:spPr>
          <a:xfrm flipV="1">
            <a:off x="5293267" y="5070302"/>
            <a:ext cx="292642" cy="2480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円/楕円 64"/>
          <p:cNvSpPr/>
          <p:nvPr/>
        </p:nvSpPr>
        <p:spPr>
          <a:xfrm>
            <a:off x="1248084" y="3462104"/>
            <a:ext cx="1337496" cy="814564"/>
          </a:xfrm>
          <a:prstGeom prst="ellipse">
            <a:avLst/>
          </a:prstGeom>
          <a:solidFill>
            <a:srgbClr val="CC99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イベント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7" name="直線矢印コネクタ 66"/>
          <p:cNvCxnSpPr>
            <a:stCxn id="35" idx="0"/>
            <a:endCxn id="52" idx="4"/>
          </p:cNvCxnSpPr>
          <p:nvPr/>
        </p:nvCxnSpPr>
        <p:spPr>
          <a:xfrm flipV="1">
            <a:off x="3421046" y="3874396"/>
            <a:ext cx="0" cy="6255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42" idx="0"/>
            <a:endCxn id="65" idx="3"/>
          </p:cNvCxnSpPr>
          <p:nvPr/>
        </p:nvCxnSpPr>
        <p:spPr>
          <a:xfrm flipV="1">
            <a:off x="938022" y="4157378"/>
            <a:ext cx="505934" cy="2176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41" idx="0"/>
            <a:endCxn id="53" idx="5"/>
          </p:cNvCxnSpPr>
          <p:nvPr/>
        </p:nvCxnSpPr>
        <p:spPr>
          <a:xfrm flipH="1" flipV="1">
            <a:off x="5500631" y="4157378"/>
            <a:ext cx="518076" cy="2176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65" idx="6"/>
            <a:endCxn id="52" idx="3"/>
          </p:cNvCxnSpPr>
          <p:nvPr/>
        </p:nvCxnSpPr>
        <p:spPr>
          <a:xfrm flipV="1">
            <a:off x="2585580" y="3755106"/>
            <a:ext cx="402668" cy="1142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53" idx="2"/>
            <a:endCxn id="52" idx="5"/>
          </p:cNvCxnSpPr>
          <p:nvPr/>
        </p:nvCxnSpPr>
        <p:spPr>
          <a:xfrm flipH="1" flipV="1">
            <a:off x="3853843" y="3755106"/>
            <a:ext cx="505164" cy="1142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/楕円 76"/>
          <p:cNvSpPr/>
          <p:nvPr/>
        </p:nvSpPr>
        <p:spPr>
          <a:xfrm>
            <a:off x="2808977" y="1736915"/>
            <a:ext cx="1224135" cy="8145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営業</a:t>
            </a:r>
            <a:r>
              <a:rPr kumimoji="1" lang="en-US" altLang="ja-JP" sz="12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ja-JP" altLang="en-US" sz="1200" b="1" dirty="0" smtClean="0">
                <a:solidFill>
                  <a:schemeClr val="tx1"/>
                </a:solidFill>
              </a:rPr>
              <a:t>イベントカード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+1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9" name="直線矢印コネクタ 78"/>
          <p:cNvCxnSpPr>
            <a:stCxn id="52" idx="0"/>
            <a:endCxn id="77" idx="4"/>
          </p:cNvCxnSpPr>
          <p:nvPr/>
        </p:nvCxnSpPr>
        <p:spPr>
          <a:xfrm flipH="1" flipV="1">
            <a:off x="3421045" y="2551479"/>
            <a:ext cx="1" cy="50835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円/楕円 85"/>
          <p:cNvSpPr/>
          <p:nvPr/>
        </p:nvSpPr>
        <p:spPr>
          <a:xfrm>
            <a:off x="1248084" y="1062782"/>
            <a:ext cx="1337496" cy="814564"/>
          </a:xfrm>
          <a:prstGeom prst="ellipse">
            <a:avLst/>
          </a:prstGeom>
          <a:solidFill>
            <a:srgbClr val="CC99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イベント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87" name="円/楕円 86"/>
          <p:cNvSpPr/>
          <p:nvPr/>
        </p:nvSpPr>
        <p:spPr>
          <a:xfrm>
            <a:off x="4359007" y="1041641"/>
            <a:ext cx="1337496" cy="814564"/>
          </a:xfrm>
          <a:prstGeom prst="ellipse">
            <a:avLst/>
          </a:prstGeom>
          <a:solidFill>
            <a:srgbClr val="CC99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イベント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89" name="直線矢印コネクタ 88"/>
          <p:cNvCxnSpPr>
            <a:stCxn id="52" idx="1"/>
            <a:endCxn id="38" idx="6"/>
          </p:cNvCxnSpPr>
          <p:nvPr/>
        </p:nvCxnSpPr>
        <p:spPr>
          <a:xfrm flipH="1" flipV="1">
            <a:off x="1470431" y="2599283"/>
            <a:ext cx="1517817" cy="5798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52" idx="7"/>
            <a:endCxn id="39" idx="2"/>
          </p:cNvCxnSpPr>
          <p:nvPr/>
        </p:nvCxnSpPr>
        <p:spPr>
          <a:xfrm flipV="1">
            <a:off x="3853843" y="2620314"/>
            <a:ext cx="1439424" cy="5588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39" idx="0"/>
            <a:endCxn id="87" idx="5"/>
          </p:cNvCxnSpPr>
          <p:nvPr/>
        </p:nvCxnSpPr>
        <p:spPr>
          <a:xfrm flipH="1" flipV="1">
            <a:off x="5500631" y="1736915"/>
            <a:ext cx="461384" cy="47611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38" idx="0"/>
            <a:endCxn id="86" idx="3"/>
          </p:cNvCxnSpPr>
          <p:nvPr/>
        </p:nvCxnSpPr>
        <p:spPr>
          <a:xfrm flipV="1">
            <a:off x="801683" y="1758056"/>
            <a:ext cx="642273" cy="43394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77" idx="6"/>
            <a:endCxn id="87" idx="3"/>
          </p:cNvCxnSpPr>
          <p:nvPr/>
        </p:nvCxnSpPr>
        <p:spPr>
          <a:xfrm flipV="1">
            <a:off x="4033112" y="1736915"/>
            <a:ext cx="521767" cy="40728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77" idx="2"/>
            <a:endCxn id="86" idx="5"/>
          </p:cNvCxnSpPr>
          <p:nvPr/>
        </p:nvCxnSpPr>
        <p:spPr>
          <a:xfrm flipH="1" flipV="1">
            <a:off x="2389708" y="1758056"/>
            <a:ext cx="419269" cy="3861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87" idx="0"/>
          </p:cNvCxnSpPr>
          <p:nvPr/>
        </p:nvCxnSpPr>
        <p:spPr>
          <a:xfrm flipH="1" flipV="1">
            <a:off x="4761148" y="611560"/>
            <a:ext cx="266607" cy="4300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stCxn id="86" idx="0"/>
          </p:cNvCxnSpPr>
          <p:nvPr/>
        </p:nvCxnSpPr>
        <p:spPr>
          <a:xfrm flipV="1">
            <a:off x="1916832" y="611560"/>
            <a:ext cx="312507" cy="4512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41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74</Words>
  <Application>Microsoft Office PowerPoint</Application>
  <PresentationFormat>画面に合わせる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Tatsuya HAYASHI</dc:creator>
  <cp:lastModifiedBy>Tatsuya HAYASHI</cp:lastModifiedBy>
  <cp:revision>5</cp:revision>
  <dcterms:created xsi:type="dcterms:W3CDTF">2014-12-01T15:31:09Z</dcterms:created>
  <dcterms:modified xsi:type="dcterms:W3CDTF">2014-12-01T16:16:49Z</dcterms:modified>
</cp:coreProperties>
</file>