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B10F-8045-5A1E-6C3D-885A33730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0BAE2-8250-9452-E0E8-663BA7892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EE4E-459F-5895-E7FB-035216B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72BB-39A8-6FB5-CD81-540BC4C8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4AC4-4278-6DE0-9BC1-41654582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4D1D-4C5C-CBB7-3DA2-A311A0D1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89F9-EA89-3184-707C-706F577A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4D8A-65A6-A761-A14E-8C2A2AD4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D49A-69CA-5208-1C7B-A89DC44B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32E3-A290-190D-0B34-D4C38E8E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C405-6EAA-493E-A6B9-94BBBF0C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4D8C1-7578-A575-6AE4-BE66DF3FE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D42D-DE9C-7A06-0906-E03B3117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4F11-523E-B207-04D6-5423C695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29B8-67EF-F74E-E469-F996A914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D4E8-2546-E32B-9F62-B2B2436C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431D-CEEF-4B0A-24F2-D954F536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250E-9746-58B9-0CD9-913759BB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2025-4D48-3EF0-F7AB-E79E1164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B4DD-DC71-EB5C-C657-78A816EA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7C7-CDAC-E08E-38AF-5B78B6D8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EB708-6EBE-B069-34B4-F40495E1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6C37-DD88-2398-1CD0-4C6C4B36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244E-417C-2605-6F6E-547F6EC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981F-A631-EEBE-9C74-D34F19C5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7654-D7F9-F217-885D-60CF1D06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58B0-B360-E1C2-4980-27E21224E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95563-7AEA-D706-70B5-DB427C0E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854B4-EC64-147E-D85D-6B644FE7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06A9-448A-4D63-D425-213EA93D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52642-1C7B-C665-2C83-3BF4A1B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8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8B8-391F-5ABD-CF92-7E443108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2A3C-A5CB-E354-FC50-B57799F38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52A4C-7F93-B4AD-1007-C8CEA6388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E9FA3-5AB9-1AF3-8F99-F272ED287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337A0-C222-BDA7-48F1-A50487E02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3A574-962B-FFCE-E1BE-E9DFFC66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8A377-08A0-2848-DEAB-849B10AB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3C6A-D1B6-9E68-6673-09FFE166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406F-7371-9218-4612-64DA50E6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B89FB-6AB8-15DD-2C86-35C66BC8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292EB-73C0-57C6-B357-3CC7B48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3C4E6-E105-73D4-922A-3F7E1389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BCDE5-143B-F594-89EB-A6577079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7C782-7B78-47B7-B1F5-1E1C06CA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48C35-E4B0-A612-BD5E-95B71C20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6F3C-A24D-0E2D-BA2C-C2D37193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5740-AE97-2F10-E70C-A67E5CCB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90C35-A065-3F6A-C635-D809CB45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C11E-749D-9481-08CE-30307F1C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06A91-B32A-4967-882B-2D147E1D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CB765-F065-585D-318D-A7598D9B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3036-77C6-C57F-1DC4-640411C7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79481-091A-EF0A-2FC1-C593C91AC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9AFC-77E7-DA71-DB99-E958F3437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7B44C-477B-E883-FDAE-C9D14F7F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19F8-846A-E893-A00A-C736F054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3443C-C5B4-A0BC-4D2E-5259A3CE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2B66D-65BD-6585-EC90-046153EC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C6AF3-B52C-05E3-4640-D9E37C49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2AA5-0052-ABDE-4965-81881AC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81BC-BD70-47B6-B689-FDA76226034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AD16-B97C-527B-E169-B6A0116F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E340-0D75-E429-472B-80F7BBD80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E8A7-45A6-46D4-A400-077F8C2D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1CE4B-7CA4-8707-B866-C1D62F0F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3" y="640676"/>
            <a:ext cx="10043603" cy="6217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2BC36-7507-538F-59C7-55A3F0DF2EF2}"/>
              </a:ext>
            </a:extLst>
          </p:cNvPr>
          <p:cNvSpPr txBox="1"/>
          <p:nvPr/>
        </p:nvSpPr>
        <p:spPr>
          <a:xfrm>
            <a:off x="1768875" y="107401"/>
            <a:ext cx="9061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Most dominant team during the 30-year period and its correlation to salary 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F9BF0-9E29-1BD4-8CC4-8DF1C1DAB791}"/>
              </a:ext>
            </a:extLst>
          </p:cNvPr>
          <p:cNvSpPr txBox="1"/>
          <p:nvPr/>
        </p:nvSpPr>
        <p:spPr>
          <a:xfrm>
            <a:off x="10273406" y="2883671"/>
            <a:ext cx="2281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26 Teams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162 games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(1985-2015)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082037-25BB-38CF-1831-E12048FC0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06" y="4733925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29E74-65F2-23C4-AB56-C34CB8E9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6" y="640957"/>
            <a:ext cx="10501983" cy="59240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84955B-C859-245F-3F86-B284C807E4F5}"/>
              </a:ext>
            </a:extLst>
          </p:cNvPr>
          <p:cNvCxnSpPr/>
          <p:nvPr/>
        </p:nvCxnSpPr>
        <p:spPr>
          <a:xfrm flipH="1" flipV="1">
            <a:off x="7811610" y="980074"/>
            <a:ext cx="435006" cy="142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510F0A-5669-8DD9-E6A3-1B5FEDF78B7C}"/>
              </a:ext>
            </a:extLst>
          </p:cNvPr>
          <p:cNvCxnSpPr>
            <a:cxnSpLocks/>
          </p:cNvCxnSpPr>
          <p:nvPr/>
        </p:nvCxnSpPr>
        <p:spPr>
          <a:xfrm flipH="1" flipV="1">
            <a:off x="5774114" y="4248460"/>
            <a:ext cx="389138" cy="78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0D77AA-7E91-A2CF-D9AE-11EDEC4D31FA}"/>
              </a:ext>
            </a:extLst>
          </p:cNvPr>
          <p:cNvSpPr txBox="1"/>
          <p:nvPr/>
        </p:nvSpPr>
        <p:spPr>
          <a:xfrm>
            <a:off x="8302563" y="937450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NYY(103)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8DBC2-1C37-A41A-1670-B6F16A3B668E}"/>
              </a:ext>
            </a:extLst>
          </p:cNvPr>
          <p:cNvSpPr txBox="1"/>
          <p:nvPr/>
        </p:nvSpPr>
        <p:spPr>
          <a:xfrm>
            <a:off x="6214949" y="4142213"/>
            <a:ext cx="126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SEA(116)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08EFE-EF3B-C6EB-FA23-6EEAEAB6012F}"/>
              </a:ext>
            </a:extLst>
          </p:cNvPr>
          <p:cNvSpPr txBox="1"/>
          <p:nvPr/>
        </p:nvSpPr>
        <p:spPr>
          <a:xfrm>
            <a:off x="3423082" y="3729973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NYY(114)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0D2973-136A-C171-73C9-609DC226DB70}"/>
              </a:ext>
            </a:extLst>
          </p:cNvPr>
          <p:cNvCxnSpPr>
            <a:cxnSpLocks/>
          </p:cNvCxnSpPr>
          <p:nvPr/>
        </p:nvCxnSpPr>
        <p:spPr>
          <a:xfrm>
            <a:off x="4438650" y="4099305"/>
            <a:ext cx="386455" cy="298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1D4EFA-0A95-F166-5129-B67094F6DD7A}"/>
              </a:ext>
            </a:extLst>
          </p:cNvPr>
          <p:cNvSpPr txBox="1"/>
          <p:nvPr/>
        </p:nvSpPr>
        <p:spPr>
          <a:xfrm>
            <a:off x="1332391" y="840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correlation between  salary and wins is -0.12754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D62D45-68FA-7322-AA8B-4ABCD9C75367}"/>
              </a:ext>
            </a:extLst>
          </p:cNvPr>
          <p:cNvSpPr txBox="1"/>
          <p:nvPr/>
        </p:nvSpPr>
        <p:spPr>
          <a:xfrm>
            <a:off x="1755953" y="157980"/>
            <a:ext cx="974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Most dominant teams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 in each year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and its correlation </a:t>
            </a:r>
            <a:r>
              <a:rPr lang="en-US" sz="18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to salary.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80532-E652-F7FD-DC1C-4F3A8024BC02}"/>
              </a:ext>
            </a:extLst>
          </p:cNvPr>
          <p:cNvSpPr txBox="1"/>
          <p:nvPr/>
        </p:nvSpPr>
        <p:spPr>
          <a:xfrm>
            <a:off x="8524631" y="2206552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ANA(98)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31B3FD-10CD-BBCE-EB87-FDD72E093F52}"/>
              </a:ext>
            </a:extLst>
          </p:cNvPr>
          <p:cNvCxnSpPr>
            <a:cxnSpLocks/>
          </p:cNvCxnSpPr>
          <p:nvPr/>
        </p:nvCxnSpPr>
        <p:spPr>
          <a:xfrm>
            <a:off x="9011889" y="2575884"/>
            <a:ext cx="0" cy="364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1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 Oliveira</dc:creator>
  <cp:lastModifiedBy>Wanderson Oliveira</cp:lastModifiedBy>
  <cp:revision>6</cp:revision>
  <dcterms:created xsi:type="dcterms:W3CDTF">2024-02-14T03:14:56Z</dcterms:created>
  <dcterms:modified xsi:type="dcterms:W3CDTF">2024-02-14T05:41:38Z</dcterms:modified>
</cp:coreProperties>
</file>