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B10F-8045-5A1E-6C3D-885A33730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0BAE2-8250-9452-E0E8-663BA7892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2EE4E-459F-5895-E7FB-035216B78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81BC-BD70-47B6-B689-FDA762260345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272BB-39A8-6FB5-CD81-540BC4C83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14AC4-4278-6DE0-9BC1-416545823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E8A7-45A6-46D4-A400-077F8C2D9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87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64D1D-4C5C-CBB7-3DA2-A311A0D18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889F9-EA89-3184-707C-706F577AF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74D8A-65A6-A761-A14E-8C2A2AD4F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81BC-BD70-47B6-B689-FDA762260345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9D49A-69CA-5208-1C7B-A89DC44BA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A32E3-A290-190D-0B34-D4C38E8E3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E8A7-45A6-46D4-A400-077F8C2D9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1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6EC405-6EAA-493E-A6B9-94BBBF0CFF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A4D8C1-7578-A575-6AE4-BE66DF3FE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AD42D-DE9C-7A06-0906-E03B31172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81BC-BD70-47B6-B689-FDA762260345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34F11-523E-B207-04D6-5423C695C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829B8-67EF-F74E-E469-F996A9146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E8A7-45A6-46D4-A400-077F8C2D9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2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CD4E8-2546-E32B-9F62-B2B2436CC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1431D-CEEF-4B0A-24F2-D954F5361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F250E-9746-58B9-0CD9-913759BB9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81BC-BD70-47B6-B689-FDA762260345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22025-4D48-3EF0-F7AB-E79E1164A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0B4DD-DC71-EB5C-C657-78A816EA0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E8A7-45A6-46D4-A400-077F8C2D9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75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F7C7-CDAC-E08E-38AF-5B78B6D8F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EB708-6EBE-B069-34B4-F40495E16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26C37-DD88-2398-1CD0-4C6C4B36C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81BC-BD70-47B6-B689-FDA762260345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0244E-417C-2605-6F6E-547F6EC42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E981F-A631-EEBE-9C74-D34F19C51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E8A7-45A6-46D4-A400-077F8C2D9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5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B7654-D7F9-F217-885D-60CF1D06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A58B0-B360-E1C2-4980-27E21224E3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95563-7AEA-D706-70B5-DB427C0EC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854B4-EC64-147E-D85D-6B644FE7A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81BC-BD70-47B6-B689-FDA762260345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306A9-448A-4D63-D425-213EA93DF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52642-1C7B-C665-2C83-3BF4A1BD4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E8A7-45A6-46D4-A400-077F8C2D9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81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978B8-391F-5ABD-CF92-7E443108F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E2A3C-A5CB-E354-FC50-B57799F38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52A4C-7F93-B4AD-1007-C8CEA6388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E9FA3-5AB9-1AF3-8F99-F272ED2874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8337A0-C222-BDA7-48F1-A50487E02E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43A574-962B-FFCE-E1BE-E9DFFC66F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81BC-BD70-47B6-B689-FDA762260345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F8A377-08A0-2848-DEAB-849B10AB6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393C6A-D1B6-9E68-6673-09FFE1664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E8A7-45A6-46D4-A400-077F8C2D9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8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E406F-7371-9218-4612-64DA50E6B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CB89FB-6AB8-15DD-2C86-35C66BC88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81BC-BD70-47B6-B689-FDA762260345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B292EB-73C0-57C6-B357-3CC7B4835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13C4E6-E105-73D4-922A-3F7E1389D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E8A7-45A6-46D4-A400-077F8C2D9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24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CBCDE5-143B-F594-89EB-A65770796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81BC-BD70-47B6-B689-FDA762260345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97C782-7B78-47B7-B1F5-1E1C06CAD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48C35-E4B0-A612-BD5E-95B71C20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E8A7-45A6-46D4-A400-077F8C2D9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8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C6F3C-A24D-0E2D-BA2C-C2D37193E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65740-AE97-2F10-E70C-A67E5CCB6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E90C35-A065-3F6A-C635-D809CB451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1C11E-749D-9481-08CE-30307F1CA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81BC-BD70-47B6-B689-FDA762260345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06A91-B32A-4967-882B-2D147E1D6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CB765-F065-585D-318D-A7598D9B7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E8A7-45A6-46D4-A400-077F8C2D9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81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63036-77C6-C57F-1DC4-640411C71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679481-091A-EF0A-2FC1-C593C91ACC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C9AFC-77E7-DA71-DB99-E958F3437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7B44C-477B-E883-FDAE-C9D14F7F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81BC-BD70-47B6-B689-FDA762260345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119F8-846A-E893-A00A-C736F0548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3443C-C5B4-A0BC-4D2E-5259A3CE0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E8A7-45A6-46D4-A400-077F8C2D9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67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52B66D-65BD-6585-EC90-046153EC6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C6AF3-B52C-05E3-4640-D9E37C49A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32AA5-0052-ABDE-4965-81881AC27A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C81BC-BD70-47B6-B689-FDA762260345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FAD16-B97C-527B-E169-B6A0116F4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DE340-0D75-E429-472B-80F7BBD808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DE8A7-45A6-46D4-A400-077F8C2D9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13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41CE4B-7CA4-8707-B866-C1D62F0F7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3" y="640676"/>
            <a:ext cx="10043603" cy="62173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92BC36-7507-538F-59C7-55A3F0DF2EF2}"/>
              </a:ext>
            </a:extLst>
          </p:cNvPr>
          <p:cNvSpPr txBox="1"/>
          <p:nvPr/>
        </p:nvSpPr>
        <p:spPr>
          <a:xfrm>
            <a:off x="1768875" y="107401"/>
            <a:ext cx="90611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Most dominant team during the 30-year period and its correlation to salary 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1F9BF0-9E29-1BD4-8CC4-8DF1C1DAB791}"/>
              </a:ext>
            </a:extLst>
          </p:cNvPr>
          <p:cNvSpPr txBox="1"/>
          <p:nvPr/>
        </p:nvSpPr>
        <p:spPr>
          <a:xfrm>
            <a:off x="10273406" y="2883671"/>
            <a:ext cx="22815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26 Teams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162 games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(1985-2015)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1082037-25BB-38CF-1831-E12048FC0B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406" y="4733925"/>
            <a:ext cx="1752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98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F29E74-65F2-23C4-AB56-C34CB8E90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66" y="640957"/>
            <a:ext cx="10501983" cy="592408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084955B-C859-245F-3F86-B284C807E4F5}"/>
              </a:ext>
            </a:extLst>
          </p:cNvPr>
          <p:cNvCxnSpPr/>
          <p:nvPr/>
        </p:nvCxnSpPr>
        <p:spPr>
          <a:xfrm flipH="1" flipV="1">
            <a:off x="7811610" y="980074"/>
            <a:ext cx="435006" cy="1420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F510F0A-5669-8DD9-E6A3-1B5FEDF78B7C}"/>
              </a:ext>
            </a:extLst>
          </p:cNvPr>
          <p:cNvCxnSpPr>
            <a:cxnSpLocks/>
          </p:cNvCxnSpPr>
          <p:nvPr/>
        </p:nvCxnSpPr>
        <p:spPr>
          <a:xfrm flipH="1" flipV="1">
            <a:off x="5774114" y="4248460"/>
            <a:ext cx="389138" cy="784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B0D77AA-7E91-A2CF-D9AE-11EDEC4D31FA}"/>
              </a:ext>
            </a:extLst>
          </p:cNvPr>
          <p:cNvSpPr txBox="1"/>
          <p:nvPr/>
        </p:nvSpPr>
        <p:spPr>
          <a:xfrm>
            <a:off x="8302563" y="937450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NYY(103)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C8DBC2-1C37-A41A-1670-B6F16A3B668E}"/>
              </a:ext>
            </a:extLst>
          </p:cNvPr>
          <p:cNvSpPr txBox="1"/>
          <p:nvPr/>
        </p:nvSpPr>
        <p:spPr>
          <a:xfrm>
            <a:off x="6214949" y="4142213"/>
            <a:ext cx="1266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SEA(116)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808EFE-EF3B-C6EB-FA23-6EEAEAB6012F}"/>
              </a:ext>
            </a:extLst>
          </p:cNvPr>
          <p:cNvSpPr txBox="1"/>
          <p:nvPr/>
        </p:nvSpPr>
        <p:spPr>
          <a:xfrm>
            <a:off x="3423082" y="3729973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NYY(114)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0D2973-136A-C171-73C9-609DC226DB70}"/>
              </a:ext>
            </a:extLst>
          </p:cNvPr>
          <p:cNvCxnSpPr>
            <a:cxnSpLocks/>
          </p:cNvCxnSpPr>
          <p:nvPr/>
        </p:nvCxnSpPr>
        <p:spPr>
          <a:xfrm>
            <a:off x="4438650" y="4099305"/>
            <a:ext cx="386455" cy="2983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21D4EFA-0A95-F166-5129-B67094F6DD7A}"/>
              </a:ext>
            </a:extLst>
          </p:cNvPr>
          <p:cNvSpPr txBox="1"/>
          <p:nvPr/>
        </p:nvSpPr>
        <p:spPr>
          <a:xfrm>
            <a:off x="1583877" y="79540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correlation between  salary and wins is -0.12754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D62D45-68FA-7322-AA8B-4ABCD9C75367}"/>
              </a:ext>
            </a:extLst>
          </p:cNvPr>
          <p:cNvSpPr txBox="1"/>
          <p:nvPr/>
        </p:nvSpPr>
        <p:spPr>
          <a:xfrm>
            <a:off x="1755953" y="157980"/>
            <a:ext cx="9744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Most dominant teams</a:t>
            </a: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 in each year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and its correlation to salary.</a:t>
            </a:r>
            <a:endParaRPr 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B80532-E652-F7FD-DC1C-4F3A8024BC02}"/>
              </a:ext>
            </a:extLst>
          </p:cNvPr>
          <p:cNvSpPr txBox="1"/>
          <p:nvPr/>
        </p:nvSpPr>
        <p:spPr>
          <a:xfrm>
            <a:off x="8524631" y="2206552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ANA(98)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431B3FD-10CD-BBCE-EB87-FDD72E093F52}"/>
              </a:ext>
            </a:extLst>
          </p:cNvPr>
          <p:cNvCxnSpPr>
            <a:cxnSpLocks/>
          </p:cNvCxnSpPr>
          <p:nvPr/>
        </p:nvCxnSpPr>
        <p:spPr>
          <a:xfrm>
            <a:off x="9011889" y="2575884"/>
            <a:ext cx="0" cy="3641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511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56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Wanderson Oliveira</dc:creator>
  <cp:lastModifiedBy>Wanderson Oliveira</cp:lastModifiedBy>
  <cp:revision>7</cp:revision>
  <dcterms:created xsi:type="dcterms:W3CDTF">2024-02-14T03:14:56Z</dcterms:created>
  <dcterms:modified xsi:type="dcterms:W3CDTF">2024-02-15T02:59:40Z</dcterms:modified>
</cp:coreProperties>
</file>