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197DE-07A4-1FED-95D2-3C80A523F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4A9EDF-7579-ED9F-01B2-76A0CABF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B50F4-5906-A375-0F74-A419CDC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2ECB5-5A37-4B95-9430-AA2F08CC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6B674-5305-01E2-7E53-CEB232C9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635A2-E0D8-F3A4-CDD5-64A68B7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1F8630-9408-A090-826B-C73C0B14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B2418-FC36-37FA-C707-7D59CB59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7C154-26AA-8FC5-5C42-51677973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00069-0C2D-16A9-DC59-9E812DF7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729A71-2893-60B7-1991-9B330C83B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FCDA9-2692-E57A-F936-87904211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4E2DB-8D2E-8CCE-1B34-53AA0A4A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3B117-A7D2-1CCD-026F-CB91D98D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BFA91-BE5A-C29D-BF64-F3D107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93E85-D55D-D345-369C-09457575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6C167-70B5-8046-00A5-62BFF921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4BF9D-F6CF-3B60-0FD9-B12150C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823AA-A7A6-B69F-042A-655B418D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45042-2905-0ACC-7C2B-E9221323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7C479-35B5-05B5-AD5F-7E27E55C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69D790-2D75-7D94-842B-AD31BD7E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F3D00-C0C2-7B9F-73F8-BE179CE8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21817-3142-D22C-073B-FEE13C24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FD11-0FAE-DC3E-EB3A-6A6C18E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5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39453-AB85-CDE2-26D3-BC7DDFA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5B5A4-0F3C-81E6-FC8B-30FDD7527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5B4B8-7D5E-9A37-04D4-B0D954CA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FCE6AA-58C5-1D2A-CF41-E9DD780E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9F995-44E2-7FA3-5E41-F52549A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31956-F5BC-767C-7E07-C3EC7E3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40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C4F8B-FF13-7111-402D-ECAD0CC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0749A8-7304-57EE-B165-916EA4CA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7FFB0-F579-FD84-432E-0836229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1F9960-A772-28DC-63ED-FACF45B0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392A59-6203-35F2-1E25-95C1E91C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D129BF-4CF8-249D-B02C-7C77CFA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DC4AB6-BFF6-CE2F-FE3B-3513378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19380C-BCFB-62E6-BB27-43396E5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9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2DE6-A568-66B7-568A-64B19A6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2E8D-07D7-D6CC-DEDB-867BC1E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FB2FDD-C357-E821-AF0F-945B7E8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4073BF-6796-9400-3C22-0791E86B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6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8E888C-3C35-AD25-D296-9345A04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9B16FA-CE72-696A-21E3-46B01C73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ACFA6-0DC9-090A-78C0-7D4F2C3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DAEBB-9338-3C73-E66A-A2BCA45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E5969-3B4D-A361-478B-613AC6FD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917C0-9B94-2D83-90F7-76DCCFF3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96AB7-865B-9CDF-1246-EA5ED94D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A3694-43B7-C9D6-5372-6A3EBF23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FFF681-C95C-7F52-3C47-60E5D525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1E13B-A6DE-FEDB-88A5-A6134CBB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D705E-86E4-98F2-BFE1-6AF1165C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68D4C-69C1-8C84-67DF-9230D7EF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A64B5D-C829-2B53-235A-595B707D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198932-470D-4FB2-E4D3-17F4613D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1F06E-E6DD-733C-5E88-65B9FED2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CA5BEE-C0C7-266D-428A-C100541E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B139C0-0E35-A3C8-6F7E-F861B8D0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5DF0B-FDED-C777-2891-CE7CE0C31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6D845-CB6D-567F-6DB2-99343D2DA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EDB57-3E8B-A879-03A2-B26ABECFE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9D8DA73-BCA8-86BE-1228-51AA96C89E3C}"/>
              </a:ext>
            </a:extLst>
          </p:cNvPr>
          <p:cNvCxnSpPr/>
          <p:nvPr/>
        </p:nvCxnSpPr>
        <p:spPr>
          <a:xfrm>
            <a:off x="0" y="108843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138C13-CC7D-2A64-BDF2-E8CB49A17D5E}"/>
              </a:ext>
            </a:extLst>
          </p:cNvPr>
          <p:cNvSpPr txBox="1"/>
          <p:nvPr/>
        </p:nvSpPr>
        <p:spPr>
          <a:xfrm>
            <a:off x="418638" y="512378"/>
            <a:ext cx="10477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Shinichi Ito(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Ritsumeikan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University), Kazuhiro Oda,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Keigo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Koizumi, Soils and Foundations, Volume 64</a:t>
            </a:r>
          </a:p>
          <a:p>
            <a:r>
              <a:rPr lang="en-US" altLang="ja-JP" sz="1700" b="0" i="0" u="none" strike="noStrike" baseline="0" dirty="0">
                <a:solidFill>
                  <a:srgbClr val="0080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 https://doi.org/10.1016/j.sandf.2024.101442</a:t>
            </a:r>
            <a:endParaRPr kumimoji="1" lang="ja-JP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2903DB-571C-4FED-76C7-40542D969C1F}"/>
              </a:ext>
            </a:extLst>
          </p:cNvPr>
          <p:cNvSpPr txBox="1"/>
          <p:nvPr/>
        </p:nvSpPr>
        <p:spPr>
          <a:xfrm>
            <a:off x="-96250" y="1134796"/>
            <a:ext cx="126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93CF7-604B-87DA-36AC-BEF6623CB3C4}"/>
              </a:ext>
            </a:extLst>
          </p:cNvPr>
          <p:cNvSpPr txBox="1"/>
          <p:nvPr/>
        </p:nvSpPr>
        <p:spPr>
          <a:xfrm>
            <a:off x="10638621" y="6519446"/>
            <a:ext cx="15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i="1" dirty="0">
                <a:latin typeface="Century" panose="02040604050505020304" pitchFamily="18" charset="0"/>
              </a:rPr>
              <a:t>M. </a:t>
            </a:r>
            <a:r>
              <a:rPr kumimoji="1" lang="en-US" altLang="ja-JP" sz="1600" i="1" dirty="0" err="1">
                <a:latin typeface="Century" panose="02040604050505020304" pitchFamily="18" charset="0"/>
              </a:rPr>
              <a:t>Kunisawa</a:t>
            </a:r>
            <a:endParaRPr kumimoji="1" lang="ja-JP" altLang="en-US" sz="1600" i="1" dirty="0">
              <a:latin typeface="Century" panose="020406040505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4D5B91-50DE-1C22-82EA-97C116AB2E7C}"/>
              </a:ext>
            </a:extLst>
          </p:cNvPr>
          <p:cNvSpPr txBox="1"/>
          <p:nvPr/>
        </p:nvSpPr>
        <p:spPr>
          <a:xfrm>
            <a:off x="77112" y="1700454"/>
            <a:ext cx="634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地盤の水分状態は，表層崩壊に影響をおよぼす．</a:t>
            </a:r>
            <a:endParaRPr lang="en-US" altLang="ja-JP" sz="1600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本研究は，体積含水率フィールド測定データに基づく浸透解析モデルの事後分布を推定するための</a:t>
            </a:r>
            <a:r>
              <a:rPr kumimoji="1" lang="en-US" altLang="ja-JP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MPF</a:t>
            </a:r>
            <a:r>
              <a:rPr kumimoji="1"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の適用可能性について考察．</a:t>
            </a:r>
            <a:endParaRPr kumimoji="1" lang="en-US" altLang="ja-JP" sz="1600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風化した花崗岩・風化した泥岩・火砕流堆積物の</a:t>
            </a:r>
            <a:r>
              <a:rPr lang="en-US" altLang="ja-JP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3</a:t>
            </a:r>
            <a:r>
              <a:rPr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つの斜面から得られたデータにより飽和水理特性のパラメータを推定．</a:t>
            </a:r>
            <a:endParaRPr lang="en-US" altLang="ja-JP" sz="1600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飽和水理特性のパラメータと排水境界条件を使用する浸透解析モデルの適用可能性を検討．</a:t>
            </a:r>
            <a:endParaRPr kumimoji="1" lang="en-US" altLang="ja-JP" sz="1600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Century" panose="02040604050505020304" pitchFamily="18" charset="0"/>
                <a:ea typeface="ＭＳ 明朝" panose="02020609040205080304" pitchFamily="17" charset="-128"/>
              </a:rPr>
              <a:t>水の浸透・排水にはタンクモデルを適用．</a:t>
            </a:r>
            <a:endParaRPr kumimoji="1" lang="ja-JP" altLang="en-US" sz="1600" dirty="0">
              <a:latin typeface="Century" panose="020406040505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C0D735-C397-32AB-216F-BA7C6F896E74}"/>
              </a:ext>
            </a:extLst>
          </p:cNvPr>
          <p:cNvSpPr txBox="1"/>
          <p:nvPr/>
        </p:nvSpPr>
        <p:spPr>
          <a:xfrm>
            <a:off x="0" y="4024944"/>
            <a:ext cx="126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7E382F-BBEA-33D7-AFAB-2A95C4A0625E}"/>
              </a:ext>
            </a:extLst>
          </p:cNvPr>
          <p:cNvSpPr txBox="1"/>
          <p:nvPr/>
        </p:nvSpPr>
        <p:spPr>
          <a:xfrm>
            <a:off x="209316" y="4506059"/>
            <a:ext cx="63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3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つのタイプの斜面に対するシミュレーション結果は良好な一致を示した．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地下水の挙動を得るために十分な精度でフィールド測定データを再現した．</a:t>
            </a:r>
            <a:endParaRPr kumimoji="1"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MPF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はフィールド測定データに基づいて，現場の土の不均一性，不確実性を考慮した推定に利用できる．</a:t>
            </a:r>
            <a:endParaRPr kumimoji="1" lang="ja-JP" altLang="en-US" dirty="0">
              <a:latin typeface="Century" panose="020406040505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EFC319-04CB-5981-3034-54214FE29976}"/>
              </a:ext>
            </a:extLst>
          </p:cNvPr>
          <p:cNvSpPr txBox="1"/>
          <p:nvPr/>
        </p:nvSpPr>
        <p:spPr>
          <a:xfrm>
            <a:off x="6830458" y="5708010"/>
            <a:ext cx="448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斜面崩壊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表層崩壊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)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に対する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MPF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を利用した予測システム．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　→実際の崩壊予知・検知が可能か期待．</a:t>
            </a:r>
            <a:endParaRPr kumimoji="1" lang="ja-JP" altLang="en-US" dirty="0">
              <a:latin typeface="Century" panose="020406040505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990F33-4AF5-403C-9AA4-6058C05BCF27}"/>
              </a:ext>
            </a:extLst>
          </p:cNvPr>
          <p:cNvSpPr txBox="1"/>
          <p:nvPr/>
        </p:nvSpPr>
        <p:spPr>
          <a:xfrm>
            <a:off x="0" y="-3386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Seepage analysis model based on field measurement data for estimation of posterior parameter distribution using</a:t>
            </a:r>
          </a:p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particle filter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B4CD41-C93A-46C2-1A77-952032EB742D}"/>
              </a:ext>
            </a:extLst>
          </p:cNvPr>
          <p:cNvSpPr txBox="1"/>
          <p:nvPr/>
        </p:nvSpPr>
        <p:spPr>
          <a:xfrm>
            <a:off x="6677145" y="5307901"/>
            <a:ext cx="147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コメント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E4DFD1-DD7D-DB92-E653-DF28A8CC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23" y="1451827"/>
            <a:ext cx="3264967" cy="29013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7CBF54-B4DC-8747-4CAD-ACA34214B478}"/>
              </a:ext>
            </a:extLst>
          </p:cNvPr>
          <p:cNvSpPr txBox="1"/>
          <p:nvPr/>
        </p:nvSpPr>
        <p:spPr>
          <a:xfrm>
            <a:off x="0" y="6576831"/>
            <a:ext cx="524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実測値に基づく</a:t>
            </a:r>
            <a:r>
              <a:rPr kumimoji="1" lang="en-US" altLang="ja-JP" sz="1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MPF</a:t>
            </a:r>
            <a:r>
              <a:rPr kumimoji="1" lang="ja-JP" altLang="en-US" sz="12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を用いた事後パラメータ分布推定の浸透解析モデル</a:t>
            </a:r>
          </a:p>
        </p:txBody>
      </p:sp>
    </p:spTree>
    <p:extLst>
      <p:ext uri="{BB962C8B-B14F-4D97-AF65-F5344CB8AC3E}">
        <p14:creationId xmlns:p14="http://schemas.microsoft.com/office/powerpoint/2010/main" val="4629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258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Century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KUNISAWA Mizuki</dc:creator>
  <cp:lastModifiedBy>KUNISAWA Mizuki</cp:lastModifiedBy>
  <cp:revision>12</cp:revision>
  <dcterms:created xsi:type="dcterms:W3CDTF">2024-04-04T04:58:11Z</dcterms:created>
  <dcterms:modified xsi:type="dcterms:W3CDTF">2024-04-15T04:35:15Z</dcterms:modified>
</cp:coreProperties>
</file>