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it-IT" altLang="ja-JP" sz="1700" dirty="0">
                <a:latin typeface="Times New Roman" panose="02020603050405020304" pitchFamily="18" charset="0"/>
                <a:cs typeface="Times New Roman" panose="02020603050405020304" pitchFamily="18" charset="0"/>
              </a:rPr>
              <a:t>Hiroyuki Hara</a:t>
            </a:r>
            <a:r>
              <a:rPr lang="ja-JP" altLang="en-US" sz="1700" dirty="0">
                <a:latin typeface="Times New Roman" panose="02020603050405020304" pitchFamily="18" charset="0"/>
                <a:cs typeface="Times New Roman" panose="02020603050405020304" pitchFamily="18" charset="0"/>
              </a:rPr>
              <a:t>（</a:t>
            </a:r>
            <a:r>
              <a:rPr lang="en-US" altLang="ja-JP" sz="1700" dirty="0">
                <a:latin typeface="Times New Roman" panose="02020603050405020304" pitchFamily="18" charset="0"/>
                <a:cs typeface="Times New Roman" panose="02020603050405020304" pitchFamily="18" charset="0"/>
              </a:rPr>
              <a:t>Yamaguchi University</a:t>
            </a:r>
            <a:r>
              <a:rPr lang="ja-JP" altLang="en-US" sz="1700" dirty="0">
                <a:latin typeface="Times New Roman" panose="02020603050405020304" pitchFamily="18" charset="0"/>
                <a:cs typeface="Times New Roman" panose="02020603050405020304" pitchFamily="18" charset="0"/>
              </a:rPr>
              <a:t>）</a:t>
            </a:r>
            <a:r>
              <a:rPr lang="it-IT" altLang="ja-JP" sz="1700" dirty="0">
                <a:latin typeface="Times New Roman" panose="02020603050405020304" pitchFamily="18" charset="0"/>
                <a:cs typeface="Times New Roman" panose="02020603050405020304" pitchFamily="18" charset="0"/>
              </a:rPr>
              <a:t>, Kenshi Ikeda, Norimasa Yoshimoto</a:t>
            </a:r>
            <a:r>
              <a:rPr lang="en-US" altLang="ja-JP" sz="1700" dirty="0">
                <a:latin typeface="Times New Roman" panose="02020603050405020304" pitchFamily="18" charset="0"/>
                <a:cs typeface="Times New Roman" panose="02020603050405020304" pitchFamily="18" charset="0"/>
              </a:rPr>
              <a:t>,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https://doi.org/10.1016/j.sandf.2024.101408</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211970" y="1728500"/>
            <a:ext cx="6345719" cy="258532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セメントや石灰で軟弱地盤を改良することは強度や変形特性を向上させるため一般的に行われている．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セメント・石灰で処理された地盤の特性はマグネシウム塩によるカルシウムの溶出が促進されるため海水中で劣化する．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様々な含水比，添加セメント量，硬化時間をもつセメント処理された地盤試料の一軸圧縮強度の変化を高濃度の</a:t>
            </a:r>
            <a:r>
              <a:rPr kumimoji="1" lang="en-US" altLang="ja-JP" dirty="0">
                <a:latin typeface="Century" panose="02040604050505020304" pitchFamily="18" charset="0"/>
                <a:ea typeface="ＭＳ 明朝" panose="02020609040205080304" pitchFamily="17" charset="-128"/>
              </a:rPr>
              <a:t>Mg</a:t>
            </a:r>
            <a:r>
              <a:rPr kumimoji="1" lang="ja-JP" altLang="en-US" dirty="0">
                <a:latin typeface="Century" panose="02040604050505020304" pitchFamily="18" charset="0"/>
                <a:ea typeface="ＭＳ 明朝" panose="02020609040205080304" pitchFamily="17" charset="-128"/>
              </a:rPr>
              <a:t>溶液に沈めたあと調査した．</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水和物組成変化に基づく強度低下メカニズムも考察．</a:t>
            </a:r>
            <a:endParaRPr kumimoji="1" lang="ja-JP" altLang="en-US" dirty="0">
              <a:latin typeface="Century" panose="02040604050505020304" pitchFamily="18" charset="0"/>
              <a:ea typeface="ＭＳ 明朝" panose="02020609040205080304" pitchFamily="17" charset="-128"/>
            </a:endParaRP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205397"/>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121187" y="4567744"/>
            <a:ext cx="6436504" cy="175432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latin typeface="Century" panose="02040604050505020304" pitchFamily="18" charset="0"/>
                <a:ea typeface="ＭＳ 明朝" panose="02020609040205080304" pitchFamily="17" charset="-128"/>
              </a:rPr>
              <a:t>Mg</a:t>
            </a:r>
            <a:r>
              <a:rPr kumimoji="1" lang="ja-JP" altLang="en-US" dirty="0">
                <a:latin typeface="Century" panose="02040604050505020304" pitchFamily="18" charset="0"/>
                <a:ea typeface="ＭＳ 明朝" panose="02020609040205080304" pitchFamily="17" charset="-128"/>
              </a:rPr>
              <a:t>溶液に沈めセメント処理された土はセメント由来の</a:t>
            </a:r>
            <a:r>
              <a:rPr kumimoji="1" lang="en-US" altLang="ja-JP" dirty="0">
                <a:latin typeface="Century" panose="02040604050505020304" pitchFamily="18" charset="0"/>
                <a:ea typeface="ＭＳ 明朝" panose="02020609040205080304" pitchFamily="17" charset="-128"/>
              </a:rPr>
              <a:t>Ca</a:t>
            </a:r>
            <a:r>
              <a:rPr kumimoji="1" lang="ja-JP" altLang="en-US" dirty="0">
                <a:latin typeface="Century" panose="02040604050505020304" pitchFamily="18" charset="0"/>
                <a:ea typeface="ＭＳ 明朝" panose="02020609040205080304" pitchFamily="17" charset="-128"/>
              </a:rPr>
              <a:t>成分のほとんどを溶出したが，</a:t>
            </a:r>
            <a:r>
              <a:rPr kumimoji="1" lang="en-US" altLang="ja-JP" dirty="0">
                <a:latin typeface="Century" panose="02040604050505020304" pitchFamily="18" charset="0"/>
                <a:ea typeface="ＭＳ 明朝" panose="02020609040205080304" pitchFamily="17" charset="-128"/>
              </a:rPr>
              <a:t>Mg</a:t>
            </a:r>
            <a:r>
              <a:rPr kumimoji="1" lang="ja-JP" altLang="en-US" dirty="0">
                <a:latin typeface="Century" panose="02040604050505020304" pitchFamily="18" charset="0"/>
                <a:ea typeface="ＭＳ 明朝" panose="02020609040205080304" pitchFamily="17" charset="-128"/>
              </a:rPr>
              <a:t>濃度が著しく増加．</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土の一軸圧縮強度は低下（強度低下率：</a:t>
            </a:r>
            <a:r>
              <a:rPr lang="en-US" altLang="ja-JP" dirty="0">
                <a:latin typeface="Century" panose="02040604050505020304" pitchFamily="18" charset="0"/>
                <a:ea typeface="ＭＳ 明朝" panose="02020609040205080304" pitchFamily="17" charset="-128"/>
              </a:rPr>
              <a:t>82.0 ~ 95.5%</a:t>
            </a:r>
            <a:r>
              <a:rPr lang="ja-JP" altLang="en-US" dirty="0">
                <a:latin typeface="Century" panose="02040604050505020304" pitchFamily="18" charset="0"/>
                <a:ea typeface="ＭＳ 明朝" panose="02020609040205080304" pitchFamily="17" charset="-128"/>
              </a:rPr>
              <a:t>）．</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強度低下は含水比が高いほど大きい．</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これらの強度低下は，</a:t>
            </a:r>
            <a:r>
              <a:rPr lang="en-US" altLang="ja-JP" dirty="0">
                <a:latin typeface="Century" panose="02040604050505020304" pitchFamily="18" charset="0"/>
                <a:ea typeface="ＭＳ 明朝" panose="02020609040205080304" pitchFamily="17" charset="-128"/>
              </a:rPr>
              <a:t>C-S-H</a:t>
            </a:r>
            <a:r>
              <a:rPr lang="ja-JP" altLang="en-US" dirty="0">
                <a:latin typeface="Century" panose="02040604050505020304" pitchFamily="18" charset="0"/>
                <a:ea typeface="ＭＳ 明朝" panose="02020609040205080304" pitchFamily="17" charset="-128"/>
              </a:rPr>
              <a:t>から比較的結合強度の低い</a:t>
            </a:r>
            <a:r>
              <a:rPr lang="en-US" altLang="ja-JP" dirty="0">
                <a:latin typeface="Century" panose="02040604050505020304" pitchFamily="18" charset="0"/>
                <a:ea typeface="ＭＳ 明朝" panose="02020609040205080304" pitchFamily="17" charset="-128"/>
              </a:rPr>
              <a:t>M-S-H</a:t>
            </a:r>
            <a:r>
              <a:rPr lang="ja-JP" altLang="en-US" dirty="0">
                <a:latin typeface="Century" panose="02040604050505020304" pitchFamily="18" charset="0"/>
                <a:ea typeface="ＭＳ 明朝" panose="02020609040205080304" pitchFamily="17" charset="-128"/>
              </a:rPr>
              <a:t>への変換によるものと考えられる．</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470817"/>
            <a:ext cx="4483865"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latin typeface="Century" panose="02040604050505020304" pitchFamily="18" charset="0"/>
                <a:ea typeface="ＭＳ 明朝" panose="02020609040205080304" pitchFamily="17" charset="-128"/>
              </a:rPr>
              <a:t>Intro</a:t>
            </a:r>
            <a:r>
              <a:rPr lang="ja-JP" altLang="en-US" dirty="0">
                <a:latin typeface="Century" panose="02040604050505020304" pitchFamily="18" charset="0"/>
                <a:ea typeface="ＭＳ 明朝" panose="02020609040205080304" pitchFamily="17" charset="-128"/>
              </a:rPr>
              <a:t>で</a:t>
            </a:r>
            <a:r>
              <a:rPr kumimoji="1" lang="ja-JP" altLang="en-US" dirty="0">
                <a:latin typeface="Century" panose="02040604050505020304" pitchFamily="18" charset="0"/>
                <a:ea typeface="ＭＳ 明朝" panose="02020609040205080304" pitchFamily="17" charset="-128"/>
              </a:rPr>
              <a:t>これまでのセメント処理された土の変化や性質について詳しく述べられている．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強度低下メカニズムを明らかにした．</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12504"/>
            <a:ext cx="12192000" cy="369332"/>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Strength reduction mechanism of cement-treated soil under seawater environment</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08880"/>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dirty="0">
                <a:latin typeface="ＭＳ 明朝" panose="02020609040205080304" pitchFamily="17" charset="-128"/>
                <a:ea typeface="ＭＳ 明朝" panose="02020609040205080304" pitchFamily="17" charset="-128"/>
              </a:rPr>
              <a:t>海水環境下におけるセメント処理土の強度低下メカニズム</a:t>
            </a:r>
          </a:p>
        </p:txBody>
      </p:sp>
      <p:pic>
        <p:nvPicPr>
          <p:cNvPr id="14" name="図 13">
            <a:extLst>
              <a:ext uri="{FF2B5EF4-FFF2-40B4-BE49-F238E27FC236}">
                <a16:creationId xmlns:a16="http://schemas.microsoft.com/office/drawing/2014/main" id="{2C252619-1E05-8732-B21E-3A5A8477653B}"/>
              </a:ext>
            </a:extLst>
          </p:cNvPr>
          <p:cNvPicPr>
            <a:picLocks noChangeAspect="1"/>
          </p:cNvPicPr>
          <p:nvPr/>
        </p:nvPicPr>
        <p:blipFill>
          <a:blip r:embed="rId2"/>
          <a:stretch>
            <a:fillRect/>
          </a:stretch>
        </p:blipFill>
        <p:spPr>
          <a:xfrm>
            <a:off x="6623193" y="1303105"/>
            <a:ext cx="5463332" cy="3663359"/>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259</Words>
  <Application>Microsoft Office PowerPoint</Application>
  <PresentationFormat>ワイド画面</PresentationFormat>
  <Paragraphs>17</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29</cp:revision>
  <dcterms:created xsi:type="dcterms:W3CDTF">2024-04-04T04:58:11Z</dcterms:created>
  <dcterms:modified xsi:type="dcterms:W3CDTF">2024-04-30T09:48:51Z</dcterms:modified>
</cp:coreProperties>
</file>