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B80"/>
    <a:srgbClr val="83A2BD"/>
    <a:srgbClr val="1D334D"/>
    <a:srgbClr val="B1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72114" autoAdjust="0"/>
  </p:normalViewPr>
  <p:slideViewPr>
    <p:cSldViewPr snapToGrid="0" snapToObjects="1">
      <p:cViewPr varScale="1">
        <p:scale>
          <a:sx n="84" d="100"/>
          <a:sy n="84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29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2DD2-0749-8340-909D-5FA8EDBB25AC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E0BD8-2C5A-BA4B-9A31-3647B5CBE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Performance is quite big issue in modern</a:t>
            </a:r>
            <a:r>
              <a:rPr lang="en-US" baseline="0" dirty="0" smtClean="0"/>
              <a:t> it world. Let me start with some notable examples of performance problems. One would be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youtu.be</a:t>
            </a:r>
            <a:r>
              <a:rPr lang="en-US" dirty="0" smtClean="0"/>
              <a:t>/vIjs_l4k-qE </a:t>
            </a:r>
            <a:r>
              <a:rPr lang="en-US" dirty="0" err="1" smtClean="0"/>
              <a:t>Witcher</a:t>
            </a:r>
            <a:r>
              <a:rPr lang="en-US" dirty="0" smtClean="0"/>
              <a:t> 3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Second one is DEFRA</a:t>
            </a:r>
          </a:p>
          <a:p>
            <a:endParaRPr lang="en-US" dirty="0" smtClean="0">
              <a:effectLst/>
            </a:endParaRPr>
          </a:p>
          <a:p>
            <a:pPr lvl="0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PTT was supposed to do performance tests, but they delivered nothing</a:t>
            </a:r>
          </a:p>
          <a:p>
            <a:pPr lvl="0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we run performance tests and found some problems, few of them which we resolved</a:t>
            </a:r>
          </a:p>
          <a:p>
            <a:pPr lvl="0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were problems with performance around land and BPS</a:t>
            </a:r>
          </a:p>
          <a:p>
            <a:pPr lvl="0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demo for prime minister ops screwed up kibana :)</a:t>
            </a:r>
          </a:p>
          <a:p>
            <a:pPr lvl="1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logs over network</a:t>
            </a:r>
          </a:p>
          <a:p>
            <a:pPr lvl="1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coulnd’t diagnose it</a:t>
            </a:r>
          </a:p>
          <a:p>
            <a:pPr lvl="0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problems with siti agri are still there</a:t>
            </a:r>
          </a:p>
          <a:p>
            <a:pPr lvl="1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couldn’t get list of parcels 8k for organisation</a:t>
            </a:r>
          </a:p>
          <a:p>
            <a:pPr lvl="1" rtl="0" fontAlgn="base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wasn’t fixed untill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Before</a:t>
            </a:r>
            <a:r>
              <a:rPr lang="en-US" baseline="0" dirty="0" smtClean="0"/>
              <a:t> we dive deeper into </a:t>
            </a:r>
            <a:r>
              <a:rPr lang="en-US" baseline="0" dirty="0" err="1" smtClean="0"/>
              <a:t>JMeter</a:t>
            </a:r>
            <a:r>
              <a:rPr lang="en-US" baseline="0" dirty="0" smtClean="0"/>
              <a:t> let me highlight some foundations of performance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Now</a:t>
            </a:r>
            <a:r>
              <a:rPr lang="en-US" baseline="0" dirty="0" smtClean="0"/>
              <a:t> we understand what performance testing is about. Let’s take a look at tool for doing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Now</a:t>
            </a:r>
            <a:r>
              <a:rPr lang="en-US" baseline="0" dirty="0" smtClean="0"/>
              <a:t> it’s time for some simple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Running </a:t>
            </a:r>
            <a:r>
              <a:rPr lang="en-US" dirty="0" err="1" smtClean="0"/>
              <a:t>JMeter</a:t>
            </a:r>
            <a:r>
              <a:rPr lang="en-US" dirty="0" smtClean="0"/>
              <a:t> from GUI is useful.</a:t>
            </a:r>
            <a:r>
              <a:rPr lang="en-US" baseline="0" dirty="0" smtClean="0"/>
              <a:t> However it has some limits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how it looks on </a:t>
            </a:r>
            <a:r>
              <a:rPr lang="en-US" baseline="0" smtClean="0"/>
              <a:t>team 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E0BD8-2C5A-BA4B-9A31-3647B5CBE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50000"/>
              </a:schemeClr>
            </a:gs>
            <a:gs pos="0">
              <a:srgbClr val="204B8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7A50-DE71-CA4E-9F30-7CB5D0D4664F}" type="datetimeFigureOut">
              <a:rPr lang="en-US" smtClean="0"/>
              <a:t>21/04/15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A887-7C43-754F-9496-5C7173B2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Peformance</a:t>
            </a:r>
            <a:r>
              <a:rPr lang="en-US" dirty="0" smtClean="0"/>
              <a:t> testing with </a:t>
            </a:r>
            <a:r>
              <a:rPr lang="en-US" dirty="0" err="1" smtClean="0"/>
              <a:t>JMeter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Mateusz </a:t>
            </a:r>
            <a:r>
              <a:rPr lang="en-US" dirty="0" err="1" smtClean="0"/>
              <a:t>Jamiołkowski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Thread Group</a:t>
            </a:r>
          </a:p>
          <a:p>
            <a:pPr lvl="3"/>
            <a:r>
              <a:rPr lang="en-US" dirty="0" smtClean="0"/>
              <a:t>Defaults</a:t>
            </a:r>
          </a:p>
          <a:p>
            <a:pPr lvl="3"/>
            <a:r>
              <a:rPr lang="en-US" dirty="0" smtClean="0"/>
              <a:t>HTTP Sampler</a:t>
            </a:r>
          </a:p>
          <a:p>
            <a:pPr lvl="4"/>
            <a:r>
              <a:rPr lang="en-US" dirty="0" smtClean="0"/>
              <a:t>Timer</a:t>
            </a:r>
          </a:p>
          <a:p>
            <a:pPr lvl="3"/>
            <a:r>
              <a:rPr lang="en-US" dirty="0" smtClean="0"/>
              <a:t>Listener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build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do performance testing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</a:t>
            </a:r>
            <a:r>
              <a:rPr lang="en-US" dirty="0" err="1" smtClean="0"/>
              <a:t>dev</a:t>
            </a:r>
            <a:r>
              <a:rPr lang="en-US" dirty="0"/>
              <a:t> </a:t>
            </a:r>
            <a:r>
              <a:rPr lang="en-US" dirty="0" smtClean="0"/>
              <a:t>we don’t put system under heavy </a:t>
            </a:r>
            <a:r>
              <a:rPr lang="en-US" dirty="0" err="1" smtClean="0"/>
              <a:t>laod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/>
              <a:t>how system fulfills non-functional performance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Some examples</a:t>
            </a:r>
          </a:p>
          <a:p>
            <a:pPr lvl="1"/>
            <a:r>
              <a:rPr lang="en-US" dirty="0" smtClean="0"/>
              <a:t>Internal user login</a:t>
            </a:r>
          </a:p>
          <a:p>
            <a:pPr lvl="1"/>
            <a:r>
              <a:rPr lang="en-US" dirty="0" smtClean="0"/>
              <a:t>Add business</a:t>
            </a:r>
          </a:p>
        </p:txBody>
      </p:sp>
    </p:spTree>
    <p:extLst>
      <p:ext uri="{BB962C8B-B14F-4D97-AF65-F5344CB8AC3E}">
        <p14:creationId xmlns:p14="http://schemas.microsoft.com/office/powerpoint/2010/main" val="388411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</a:p>
          <a:p>
            <a:r>
              <a:rPr lang="en-US" dirty="0" smtClean="0"/>
              <a:t>Stress testing</a:t>
            </a:r>
          </a:p>
          <a:p>
            <a:r>
              <a:rPr lang="en-US" dirty="0" smtClean="0"/>
              <a:t>Soak testing</a:t>
            </a:r>
          </a:p>
          <a:p>
            <a:r>
              <a:rPr lang="en-US" dirty="0" smtClean="0"/>
              <a:t>Spike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test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life scenarios</a:t>
            </a:r>
          </a:p>
          <a:p>
            <a:r>
              <a:rPr lang="en-US" dirty="0" smtClean="0"/>
              <a:t>Not a black box testing</a:t>
            </a:r>
          </a:p>
          <a:p>
            <a:r>
              <a:rPr lang="en-US" dirty="0" smtClean="0"/>
              <a:t>Remember to monitor test host and tested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JMeter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like crap</a:t>
            </a:r>
          </a:p>
          <a:p>
            <a:r>
              <a:rPr lang="en-US" dirty="0" smtClean="0"/>
              <a:t>Written </a:t>
            </a:r>
            <a:r>
              <a:rPr lang="en-US" dirty="0"/>
              <a:t>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Most popular free tool of this kind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790" t="-3491" r="2490" b="36832"/>
          <a:stretch/>
        </p:blipFill>
        <p:spPr>
          <a:xfrm>
            <a:off x="725774" y="3151083"/>
            <a:ext cx="6592450" cy="355453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 flipH="1">
            <a:off x="725774" y="3326007"/>
            <a:ext cx="2056361" cy="1285048"/>
          </a:xfrm>
          <a:prstGeom prst="wedgeEllipseCallout">
            <a:avLst>
              <a:gd name="adj1" fmla="val -89215"/>
              <a:gd name="adj2" fmla="val 8014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Clicka</a:t>
            </a:r>
            <a:r>
              <a:rPr lang="en-US" sz="2400" dirty="0" smtClean="0">
                <a:solidFill>
                  <a:schemeClr val="tx1"/>
                </a:solidFill>
              </a:rPr>
              <a:t>! </a:t>
            </a:r>
            <a:r>
              <a:rPr lang="en-US" sz="2400" dirty="0" err="1" smtClean="0">
                <a:solidFill>
                  <a:schemeClr val="tx1"/>
                </a:solidFill>
              </a:rPr>
              <a:t>Clicka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Group</a:t>
            </a:r>
          </a:p>
          <a:p>
            <a:r>
              <a:rPr lang="en-US" dirty="0"/>
              <a:t>Samplers</a:t>
            </a:r>
          </a:p>
          <a:p>
            <a:r>
              <a:rPr lang="en-US" dirty="0" err="1"/>
              <a:t>Config</a:t>
            </a:r>
            <a:r>
              <a:rPr lang="en-US" dirty="0"/>
              <a:t> Elements</a:t>
            </a:r>
          </a:p>
          <a:p>
            <a:r>
              <a:rPr lang="en-US" dirty="0"/>
              <a:t>Timers</a:t>
            </a:r>
          </a:p>
          <a:p>
            <a:r>
              <a:rPr lang="en-US" dirty="0" smtClean="0"/>
              <a:t>Listeners</a:t>
            </a:r>
          </a:p>
          <a:p>
            <a:r>
              <a:rPr lang="en-US" dirty="0" smtClean="0"/>
              <a:t>Logic </a:t>
            </a:r>
            <a:r>
              <a:rPr lang="en-US" dirty="0" smtClean="0"/>
              <a:t>Controllers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Post-processors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307</Words>
  <Application>Microsoft Macintosh PowerPoint</Application>
  <PresentationFormat>On-screen Show (4:3)</PresentationFormat>
  <Paragraphs>72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Peformance testing with JMeter</vt:lpstr>
      <vt:lpstr>INTRODUCTIOn</vt:lpstr>
      <vt:lpstr>foundations</vt:lpstr>
      <vt:lpstr>Why to do performance testing?</vt:lpstr>
      <vt:lpstr>Types of performance testing</vt:lpstr>
      <vt:lpstr>Preparing test scenarios</vt:lpstr>
      <vt:lpstr>The tool</vt:lpstr>
      <vt:lpstr>JMeter</vt:lpstr>
      <vt:lpstr>Test elements</vt:lpstr>
      <vt:lpstr>Test structure</vt:lpstr>
      <vt:lpstr>Demo time</vt:lpstr>
      <vt:lpstr>Integrating with build server</vt:lpstr>
      <vt:lpstr>Thanks</vt:lpstr>
    </vt:vector>
  </TitlesOfParts>
  <Company>Kainos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Jamiolkowski</dc:creator>
  <cp:lastModifiedBy>Mateusz Jamiolkowski</cp:lastModifiedBy>
  <cp:revision>64</cp:revision>
  <dcterms:created xsi:type="dcterms:W3CDTF">2015-04-15T15:43:09Z</dcterms:created>
  <dcterms:modified xsi:type="dcterms:W3CDTF">2015-04-21T09:23:41Z</dcterms:modified>
</cp:coreProperties>
</file>