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B80"/>
    <a:srgbClr val="83A2BD"/>
    <a:srgbClr val="1D334D"/>
    <a:srgbClr val="B1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03" autoAdjust="0"/>
  </p:normalViewPr>
  <p:slideViewPr>
    <p:cSldViewPr snapToGrid="0" snapToObjects="1">
      <p:cViewPr varScale="1">
        <p:scale>
          <a:sx n="112" d="100"/>
          <a:sy n="112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294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2DD2-0749-8340-909D-5FA8EDBB25AC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E0BD8-2C5A-BA4B-9A31-3647B5CBE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50000"/>
              </a:schemeClr>
            </a:gs>
            <a:gs pos="0">
              <a:srgbClr val="204B8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7A50-DE71-CA4E-9F30-7CB5D0D4664F}" type="datetimeFigureOut">
              <a:rPr lang="en-US" smtClean="0"/>
              <a:t>15/04/15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Peformance</a:t>
            </a:r>
            <a:r>
              <a:rPr lang="en-US" dirty="0" smtClean="0"/>
              <a:t> testing with </a:t>
            </a:r>
            <a:r>
              <a:rPr lang="en-US" dirty="0" err="1" smtClean="0"/>
              <a:t>JMeter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9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Peformance testing with JMeter</vt:lpstr>
      <vt:lpstr>PowerPoint Presentation</vt:lpstr>
    </vt:vector>
  </TitlesOfParts>
  <Company>Kainos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Jamiolkowski</dc:creator>
  <cp:lastModifiedBy>Mateusz Jamiolkowski</cp:lastModifiedBy>
  <cp:revision>5</cp:revision>
  <dcterms:created xsi:type="dcterms:W3CDTF">2015-04-15T15:43:09Z</dcterms:created>
  <dcterms:modified xsi:type="dcterms:W3CDTF">2015-04-15T16:07:41Z</dcterms:modified>
</cp:coreProperties>
</file>