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96D"/>
    <a:srgbClr val="E73977"/>
    <a:srgbClr val="EA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:a16="http://schemas.microsoft.com/office/drawing/2014/main" xmlns="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55" y="1556054"/>
            <a:ext cx="272954" cy="27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ws\reports\reports-devops-2023\templates\symbols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" y="1540865"/>
            <a:ext cx="315204" cy="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Snapshots\chrome_xBOftiADF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" y="1883809"/>
            <a:ext cx="2869936" cy="14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Snapshots\chrome_NsazY87qZ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64" y="2100160"/>
            <a:ext cx="2563167" cy="7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456498" y="1572553"/>
            <a:ext cx="1110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Github Project</a:t>
            </a:r>
            <a:endParaRPr lang="de-DE" sz="1200" b="1" dirty="0"/>
          </a:p>
        </p:txBody>
      </p:sp>
      <p:sp>
        <p:nvSpPr>
          <p:cNvPr id="30" name="Rechteck 29"/>
          <p:cNvSpPr/>
          <p:nvPr/>
        </p:nvSpPr>
        <p:spPr>
          <a:xfrm>
            <a:off x="113347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46680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395449" y="1556264"/>
            <a:ext cx="243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aws-</a:t>
            </a:r>
            <a:r>
              <a:rPr lang="de-DE" sz="1200" b="1" dirty="0" err="1">
                <a:solidFill>
                  <a:schemeClr val="accent1"/>
                </a:solidFill>
              </a:rPr>
              <a:t>catalog</a:t>
            </a:r>
            <a:r>
              <a:rPr lang="de-DE" sz="1200" b="1" dirty="0">
                <a:solidFill>
                  <a:schemeClr val="accent1"/>
                </a:solidFill>
              </a:rPr>
              <a:t>-update-</a:t>
            </a:r>
            <a:r>
              <a:rPr lang="de-DE" sz="1200" b="1" dirty="0" err="1">
                <a:solidFill>
                  <a:schemeClr val="accent1"/>
                </a:solidFill>
              </a:rPr>
              <a:t>product</a:t>
            </a:r>
            <a:r>
              <a:rPr lang="de-DE" sz="1200" b="1" dirty="0">
                <a:solidFill>
                  <a:schemeClr val="accent1"/>
                </a:solidFill>
              </a:rPr>
              <a:t>-action</a:t>
            </a:r>
          </a:p>
        </p:txBody>
      </p:sp>
      <p:sp>
        <p:nvSpPr>
          <p:cNvPr id="40" name="Rechteck 39"/>
          <p:cNvSpPr/>
          <p:nvPr/>
        </p:nvSpPr>
        <p:spPr>
          <a:xfrm>
            <a:off x="5991875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570677" y="1564199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AWS Service Catalog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804624" y="2286704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3" name="Picture 9" descr="E:\ws\reports\reports-devops-2023\templates\symbols\github-ac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94" y="1552297"/>
            <a:ext cx="276712" cy="2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Snapshots\chrome_E7al5y9Qx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51" y="2928212"/>
            <a:ext cx="2033410" cy="1237169"/>
          </a:xfrm>
          <a:prstGeom prst="rect">
            <a:avLst/>
          </a:prstGeom>
          <a:solidFill>
            <a:schemeClr val="bg1"/>
          </a:solidFill>
          <a:ln w="12700">
            <a:solidFill>
              <a:srgbClr val="C1196D"/>
            </a:solidFill>
          </a:ln>
        </p:spPr>
      </p:pic>
      <p:pic>
        <p:nvPicPr>
          <p:cNvPr id="46" name="Graphic 32">
            <a:extLst>
              <a:ext uri="{FF2B5EF4-FFF2-40B4-BE49-F238E27FC236}">
                <a16:creationId xmlns:a16="http://schemas.microsoft.com/office/drawing/2014/main" xmlns="" id="{0EFA1B4E-1A2B-B148-9D95-B0200D0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42626"/>
            <a:ext cx="393480" cy="465271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Gekrümmte Verbindung 48"/>
          <p:cNvCxnSpPr>
            <a:endCxn id="1029" idx="1"/>
          </p:cNvCxnSpPr>
          <p:nvPr/>
        </p:nvCxnSpPr>
        <p:spPr>
          <a:xfrm>
            <a:off x="1979712" y="3094582"/>
            <a:ext cx="1465539" cy="452215"/>
          </a:xfrm>
          <a:prstGeom prst="curvedConnector3">
            <a:avLst>
              <a:gd name="adj1" fmla="val 50000"/>
            </a:avLst>
          </a:prstGeom>
          <a:ln w="25400">
            <a:solidFill>
              <a:srgbClr val="C11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580112" y="3387223"/>
            <a:ext cx="206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Updates your</a:t>
            </a:r>
          </a:p>
          <a:p>
            <a:pPr algn="ctr"/>
            <a:r>
              <a:rPr lang="de-DE" dirty="0" smtClean="0">
                <a:solidFill>
                  <a:srgbClr val="C00000"/>
                </a:solidFill>
              </a:rPr>
              <a:t>Provisioned Product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9" name="Pfeil nach rechts 68"/>
          <p:cNvSpPr/>
          <p:nvPr/>
        </p:nvSpPr>
        <p:spPr>
          <a:xfrm>
            <a:off x="5761162" y="2286704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E:\ws\amgs\aws-servicecatalog-provisioned-parameters-action\docs\provisioned-product-aw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4" y="1895319"/>
            <a:ext cx="2120757" cy="13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ekrümmte Verbindung 77"/>
          <p:cNvCxnSpPr>
            <a:stCxn id="1029" idx="3"/>
          </p:cNvCxnSpPr>
          <p:nvPr/>
        </p:nvCxnSpPr>
        <p:spPr>
          <a:xfrm flipV="1">
            <a:off x="5478661" y="3094582"/>
            <a:ext cx="1243579" cy="452215"/>
          </a:xfrm>
          <a:prstGeom prst="curvedConnector3">
            <a:avLst>
              <a:gd name="adj1" fmla="val 50000"/>
            </a:avLst>
          </a:prstGeom>
          <a:ln w="25400">
            <a:solidFill>
              <a:srgbClr val="C11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1897836" y="3465390"/>
            <a:ext cx="1066427" cy="48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Commit your</a:t>
            </a:r>
          </a:p>
          <a:p>
            <a:pPr algn="ctr"/>
            <a:r>
              <a:rPr lang="de-DE" dirty="0" smtClean="0">
                <a:solidFill>
                  <a:srgbClr val="C00000"/>
                </a:solidFill>
              </a:rPr>
              <a:t>Parameters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xmlns="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04" y="2811853"/>
            <a:ext cx="450359" cy="45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988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</dc:creator>
  <cp:lastModifiedBy>Jens</cp:lastModifiedBy>
  <cp:revision>6</cp:revision>
  <dcterms:created xsi:type="dcterms:W3CDTF">2023-11-21T19:59:32Z</dcterms:created>
  <dcterms:modified xsi:type="dcterms:W3CDTF">2023-11-21T21:01:47Z</dcterms:modified>
</cp:coreProperties>
</file>