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196D"/>
    <a:srgbClr val="E73977"/>
    <a:srgbClr val="EA5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6">
            <a:extLst>
              <a:ext uri="{FF2B5EF4-FFF2-40B4-BE49-F238E27FC236}">
                <a16:creationId xmlns:a16="http://schemas.microsoft.com/office/drawing/2014/main" xmlns="" id="{09D9F54A-44C4-9F4F-BBC2-E934D29D0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755" y="1556054"/>
            <a:ext cx="272954" cy="27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E:\ws\reports\reports-devops-2023\templates\symbols\GitHu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79" y="1540865"/>
            <a:ext cx="315204" cy="29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Snapshots\chrome_xBOftiADF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" y="1883809"/>
            <a:ext cx="2869936" cy="143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Snapshots\chrome_NsazY87qZ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064" y="2100160"/>
            <a:ext cx="2563167" cy="7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456498" y="1572553"/>
            <a:ext cx="1110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Github Project</a:t>
            </a:r>
            <a:endParaRPr lang="de-DE" sz="1200" b="1" dirty="0"/>
          </a:p>
        </p:txBody>
      </p:sp>
      <p:sp>
        <p:nvSpPr>
          <p:cNvPr id="30" name="Rechteck 29"/>
          <p:cNvSpPr/>
          <p:nvPr/>
        </p:nvSpPr>
        <p:spPr>
          <a:xfrm>
            <a:off x="113347" y="1519870"/>
            <a:ext cx="2869936" cy="1908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3046680" y="1519870"/>
            <a:ext cx="2869936" cy="1908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3395449" y="1556264"/>
            <a:ext cx="2432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chemeClr val="accent1"/>
                </a:solidFill>
              </a:rPr>
              <a:t>aws-</a:t>
            </a:r>
            <a:r>
              <a:rPr lang="de-DE" sz="1200" b="1" dirty="0" err="1">
                <a:solidFill>
                  <a:schemeClr val="accent1"/>
                </a:solidFill>
              </a:rPr>
              <a:t>catalog</a:t>
            </a:r>
            <a:r>
              <a:rPr lang="de-DE" sz="1200" b="1" dirty="0">
                <a:solidFill>
                  <a:schemeClr val="accent1"/>
                </a:solidFill>
              </a:rPr>
              <a:t>-update-</a:t>
            </a:r>
            <a:r>
              <a:rPr lang="de-DE" sz="1200" b="1" dirty="0" err="1">
                <a:solidFill>
                  <a:schemeClr val="accent1"/>
                </a:solidFill>
              </a:rPr>
              <a:t>product</a:t>
            </a:r>
            <a:r>
              <a:rPr lang="de-DE" sz="1200" b="1" dirty="0">
                <a:solidFill>
                  <a:schemeClr val="accent1"/>
                </a:solidFill>
              </a:rPr>
              <a:t>-action</a:t>
            </a:r>
          </a:p>
        </p:txBody>
      </p:sp>
      <p:sp>
        <p:nvSpPr>
          <p:cNvPr id="40" name="Rechteck 39"/>
          <p:cNvSpPr/>
          <p:nvPr/>
        </p:nvSpPr>
        <p:spPr>
          <a:xfrm>
            <a:off x="5991875" y="1519870"/>
            <a:ext cx="2869936" cy="1908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570677" y="1564199"/>
            <a:ext cx="1487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C00000"/>
                </a:solidFill>
              </a:rPr>
              <a:t>AWS Service Catalog</a:t>
            </a:r>
            <a:endParaRPr lang="de-DE" sz="1200" b="1" dirty="0">
              <a:solidFill>
                <a:srgbClr val="C00000"/>
              </a:solidFill>
            </a:endParaRPr>
          </a:p>
        </p:txBody>
      </p:sp>
      <p:sp>
        <p:nvSpPr>
          <p:cNvPr id="43" name="Pfeil nach rechts 42"/>
          <p:cNvSpPr/>
          <p:nvPr/>
        </p:nvSpPr>
        <p:spPr>
          <a:xfrm>
            <a:off x="2822441" y="2855540"/>
            <a:ext cx="461426" cy="448083"/>
          </a:xfrm>
          <a:prstGeom prst="rightArrow">
            <a:avLst/>
          </a:prstGeom>
          <a:solidFill>
            <a:srgbClr val="E7397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3" name="Picture 9" descr="E:\ws\reports\reports-devops-2023\templates\symbols\github-action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694" y="1552297"/>
            <a:ext cx="276712" cy="2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Graphic 32">
            <a:extLst>
              <a:ext uri="{FF2B5EF4-FFF2-40B4-BE49-F238E27FC236}">
                <a16:creationId xmlns:a16="http://schemas.microsoft.com/office/drawing/2014/main" xmlns="" id="{0EFA1B4E-1A2B-B148-9D95-B0200D03E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127" y="2855540"/>
            <a:ext cx="393480" cy="465271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xtLst/>
        </p:spPr>
      </p:pic>
      <p:sp>
        <p:nvSpPr>
          <p:cNvPr id="67" name="Textfeld 66"/>
          <p:cNvSpPr txBox="1"/>
          <p:nvPr/>
        </p:nvSpPr>
        <p:spPr>
          <a:xfrm>
            <a:off x="5473289" y="3356992"/>
            <a:ext cx="88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C00000"/>
                </a:solidFill>
              </a:rPr>
              <a:t>Update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69" name="Pfeil nach rechts 68"/>
          <p:cNvSpPr/>
          <p:nvPr/>
        </p:nvSpPr>
        <p:spPr>
          <a:xfrm>
            <a:off x="5763231" y="2855539"/>
            <a:ext cx="461426" cy="448083"/>
          </a:xfrm>
          <a:prstGeom prst="rightArrow">
            <a:avLst/>
          </a:prstGeom>
          <a:solidFill>
            <a:srgbClr val="E7397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4" name="Picture 10" descr="E:\ws\amgs\aws-servicecatalog-provisioned-parameters-action\docs\provisioned-product-aw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874" y="1895319"/>
            <a:ext cx="2120757" cy="136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feld 80"/>
          <p:cNvSpPr txBox="1"/>
          <p:nvPr/>
        </p:nvSpPr>
        <p:spPr>
          <a:xfrm>
            <a:off x="2555776" y="3356992"/>
            <a:ext cx="9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C00000"/>
                </a:solidFill>
              </a:rPr>
              <a:t>Commit</a:t>
            </a:r>
            <a:endParaRPr lang="de-DE" b="1" dirty="0">
              <a:solidFill>
                <a:srgbClr val="C00000"/>
              </a:solidFill>
            </a:endParaRPr>
          </a:p>
        </p:txBody>
      </p:sp>
      <p:pic>
        <p:nvPicPr>
          <p:cNvPr id="82" name="Graphic 34">
            <a:extLst>
              <a:ext uri="{FF2B5EF4-FFF2-40B4-BE49-F238E27FC236}">
                <a16:creationId xmlns:a16="http://schemas.microsoft.com/office/drawing/2014/main" xmlns="" id="{88A1A335-7587-EC4C-9F7C-F20C55AA6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104" y="2811853"/>
            <a:ext cx="450359" cy="45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49">
            <a:extLst>
              <a:ext uri="{FF2B5EF4-FFF2-40B4-BE49-F238E27FC236}">
                <a16:creationId xmlns=""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8309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49880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</dc:creator>
  <cp:lastModifiedBy>Jens</cp:lastModifiedBy>
  <cp:revision>9</cp:revision>
  <dcterms:created xsi:type="dcterms:W3CDTF">2023-11-21T19:59:32Z</dcterms:created>
  <dcterms:modified xsi:type="dcterms:W3CDTF">2023-11-22T09:57:17Z</dcterms:modified>
</cp:coreProperties>
</file>