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96D"/>
    <a:srgbClr val="E73977"/>
    <a:srgbClr val="EA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Migration: if you cannot make it </a:t>
            </a:r>
            <a:r>
              <a:rPr lang="en-US" dirty="0" smtClean="0"/>
              <a:t>over night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Assuming </a:t>
            </a:r>
            <a:r>
              <a:rPr lang="en-US" dirty="0"/>
              <a:t>Organizational IAM Roles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Repositories for writing Self-Services Functions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548680"/>
            <a:ext cx="323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 smtClean="0"/>
              <a:t>Github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Use</a:t>
            </a:r>
            <a:r>
              <a:rPr lang="de-DE" sz="3200" b="1" dirty="0" smtClean="0"/>
              <a:t> Cases: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5085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=""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1475656" y="1889182"/>
            <a:ext cx="2952328" cy="151216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Merck Corporate Network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22">
            <a:extLst>
              <a:ext uri="{FF2B5EF4-FFF2-40B4-BE49-F238E27FC236}">
                <a16:creationId xmlns=""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91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5148064" y="1878070"/>
            <a:ext cx="2448272" cy="1523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=""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7807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0">
            <a:extLst>
              <a:ext uri="{FF2B5EF4-FFF2-40B4-BE49-F238E27FC236}">
                <a16:creationId xmlns=""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686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ws\reports\reports-devops-2023\templates\symbols\gitla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35" y="2476337"/>
            <a:ext cx="784176" cy="72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ws\reports\reports-devops-2023\templates\symbols\harb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86" y="2419890"/>
            <a:ext cx="859508" cy="8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>
            <a:stCxn id="1026" idx="3"/>
            <a:endCxn id="1027" idx="1"/>
          </p:cNvCxnSpPr>
          <p:nvPr/>
        </p:nvCxnSpPr>
        <p:spPr>
          <a:xfrm>
            <a:off x="2614911" y="2838552"/>
            <a:ext cx="601575" cy="110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>
            <a:stCxn id="1027" idx="3"/>
            <a:endCxn id="41" idx="1"/>
          </p:cNvCxnSpPr>
          <p:nvPr/>
        </p:nvCxnSpPr>
        <p:spPr>
          <a:xfrm>
            <a:off x="4075994" y="2849644"/>
            <a:ext cx="128809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:\ws\reports\reports-devops-2023\templates\symbols\GitHu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38" y="3997583"/>
            <a:ext cx="901570" cy="85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Gerade Verbindung mit Pfeil 50"/>
          <p:cNvCxnSpPr>
            <a:stCxn id="1026" idx="2"/>
            <a:endCxn id="1028" idx="0"/>
          </p:cNvCxnSpPr>
          <p:nvPr/>
        </p:nvCxnSpPr>
        <p:spPr>
          <a:xfrm>
            <a:off x="2222823" y="3200766"/>
            <a:ext cx="0" cy="7968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ws\reports\reports-devops-2023\templates\symbols\jfro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15" y="3908204"/>
            <a:ext cx="1035249" cy="10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Gerade Verbindung mit Pfeil 53"/>
          <p:cNvCxnSpPr>
            <a:stCxn id="1028" idx="3"/>
            <a:endCxn id="1029" idx="1"/>
          </p:cNvCxnSpPr>
          <p:nvPr/>
        </p:nvCxnSpPr>
        <p:spPr>
          <a:xfrm>
            <a:off x="2673608" y="4425829"/>
            <a:ext cx="455007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8">
            <a:extLst>
              <a:ext uri="{FF2B5EF4-FFF2-40B4-BE49-F238E27FC236}">
                <a16:creationId xmlns=""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630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Gerade Verbindung mit Pfeil 57"/>
          <p:cNvCxnSpPr>
            <a:stCxn id="57" idx="1"/>
            <a:endCxn id="41" idx="3"/>
          </p:cNvCxnSpPr>
          <p:nvPr/>
        </p:nvCxnSpPr>
        <p:spPr>
          <a:xfrm flipH="1">
            <a:off x="6126088" y="2844098"/>
            <a:ext cx="462136" cy="55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027" idx="2"/>
            <a:endCxn id="1029" idx="0"/>
          </p:cNvCxnSpPr>
          <p:nvPr/>
        </p:nvCxnSpPr>
        <p:spPr>
          <a:xfrm>
            <a:off x="3646240" y="3279398"/>
            <a:ext cx="0" cy="62880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7" idx="2"/>
            <a:endCxn id="1029" idx="3"/>
          </p:cNvCxnSpPr>
          <p:nvPr/>
        </p:nvCxnSpPr>
        <p:spPr>
          <a:xfrm flipH="1">
            <a:off x="4163864" y="3225098"/>
            <a:ext cx="2805360" cy="120073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419872" y="3401350"/>
            <a:ext cx="492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https://jfrog.com/help/r/jfrog-artifactory-documentation/pull-replication</a:t>
            </a:r>
          </a:p>
        </p:txBody>
      </p:sp>
      <p:sp>
        <p:nvSpPr>
          <p:cNvPr id="19" name="Rechteck 18"/>
          <p:cNvSpPr/>
          <p:nvPr/>
        </p:nvSpPr>
        <p:spPr>
          <a:xfrm>
            <a:off x="1241" y="3402507"/>
            <a:ext cx="34782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https://github.com/m-jonn/push-gitrefs-to-github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39552" y="54868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 smtClean="0"/>
              <a:t>Github</a:t>
            </a:r>
            <a:r>
              <a:rPr lang="de-DE" sz="3200" b="1" dirty="0" smtClean="0"/>
              <a:t> Migration </a:t>
            </a:r>
            <a:r>
              <a:rPr lang="de-DE" sz="3200" b="1" dirty="0" err="1" smtClean="0"/>
              <a:t>Phases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2674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</dc:creator>
  <cp:lastModifiedBy>Jens</cp:lastModifiedBy>
  <cp:revision>29</cp:revision>
  <dcterms:created xsi:type="dcterms:W3CDTF">2023-11-21T19:59:32Z</dcterms:created>
  <dcterms:modified xsi:type="dcterms:W3CDTF">2023-12-01T13:11:39Z</dcterms:modified>
</cp:coreProperties>
</file>