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92" r:id="rId2"/>
    <p:sldMasterId id="2147483804" r:id="rId3"/>
  </p:sldMasterIdLst>
  <p:notesMasterIdLst>
    <p:notesMasterId r:id="rId15"/>
  </p:notesMasterIdLst>
  <p:sldIdLst>
    <p:sldId id="258" r:id="rId4"/>
    <p:sldId id="259" r:id="rId5"/>
    <p:sldId id="264" r:id="rId6"/>
    <p:sldId id="273" r:id="rId7"/>
    <p:sldId id="270" r:id="rId8"/>
    <p:sldId id="276" r:id="rId9"/>
    <p:sldId id="271" r:id="rId10"/>
    <p:sldId id="274" r:id="rId11"/>
    <p:sldId id="268" r:id="rId12"/>
    <p:sldId id="275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C0A6E-17D1-480A-8AE4-14B6D428682F}" type="datetimeFigureOut">
              <a:rPr lang="en-US" smtClean="0"/>
              <a:t>5/18/2012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B02CB-43C2-4A8B-95BA-B13233B09F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9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B02CB-43C2-4A8B-95BA-B13233B09FE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3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3E6CD-BBEF-466E-A42D-356017FAC7B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3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66109-4626-41BF-A828-1A3B4EB81FA5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26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72168-4CC7-4206-A2E0-A1496B36C18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989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3E6CD-BBEF-466E-A42D-356017FAC7B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14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6C1C0-8117-4E1E-8988-95FD0648D665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95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7FA20-148C-4333-B690-8F6962E80AD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644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447B26-E71B-42B9-9E28-677D810EB72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753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BC4A3-4AD8-427B-BB4E-7BFB0637B4F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013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58A63-EF99-4CAC-894B-16F8A6043D51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764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B407F4-DE26-4C02-8255-B1070909CF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67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2B782-804D-406A-9C43-E82A70AC7B74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6C1C0-8117-4E1E-8988-95FD0648D665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444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A98C6-439F-45DA-985A-D3E70904D9E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618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66109-4626-41BF-A828-1A3B4EB81FA5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141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72168-4CC7-4206-A2E0-A1496B36C18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945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3E6CD-BBEF-466E-A42D-356017FAC7B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973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6C1C0-8117-4E1E-8988-95FD0648D665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6475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7FA20-148C-4333-B690-8F6962E80AD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6347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447B26-E71B-42B9-9E28-677D810EB72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5938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BC4A3-4AD8-427B-BB4E-7BFB0637B4F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58A63-EF99-4CAC-894B-16F8A6043D51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6848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B407F4-DE26-4C02-8255-B1070909CF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7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7FA20-148C-4333-B690-8F6962E80AD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789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2B782-804D-406A-9C43-E82A70AC7B74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9303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A98C6-439F-45DA-985A-D3E70904D9E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5568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66109-4626-41BF-A828-1A3B4EB81FA5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7253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72168-4CC7-4206-A2E0-A1496B36C18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07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447B26-E71B-42B9-9E28-677D810EB72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4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BC4A3-4AD8-427B-BB4E-7BFB0637B4F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5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58A63-EF99-4CAC-894B-16F8A6043D51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93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B407F4-DE26-4C02-8255-B1070909CF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74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2B782-804D-406A-9C43-E82A70AC7B74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88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A98C6-439F-45DA-985A-D3E70904D9E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95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760338-C752-437C-9663-EF913F73DA2C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87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760338-C752-437C-9663-EF913F73DA2C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6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760338-C752-437C-9663-EF913F73DA2C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0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250825" y="4900613"/>
            <a:ext cx="5184775" cy="544512"/>
          </a:xfrm>
          <a:noFill/>
          <a:ln/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Social networks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167" name="Rectangle 119"/>
          <p:cNvSpPr>
            <a:spLocks noChangeArrowheads="1"/>
          </p:cNvSpPr>
          <p:nvPr/>
        </p:nvSpPr>
        <p:spPr bwMode="auto">
          <a:xfrm>
            <a:off x="323850" y="5516563"/>
            <a:ext cx="3384550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b="1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0"/>
            <a:ext cx="2590800" cy="2667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15000" y="4495800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Maedeh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</a:t>
            </a:r>
            <a:r>
              <a:rPr lang="en-US" dirty="0" err="1" smtClean="0">
                <a:solidFill>
                  <a:schemeClr val="bg1"/>
                </a:solidFill>
              </a:rPr>
              <a:t>afiyan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Niloofar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Bozorgvar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Elham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Hayeri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Faezeh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Najafi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Marym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Ajami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6074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455" y="1600200"/>
            <a:ext cx="4243090" cy="452596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6643"/>
            <a:ext cx="9144000" cy="5913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400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71158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Thanks!!!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7098"/>
            <a:ext cx="9144000" cy="322301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6643"/>
            <a:ext cx="9144000" cy="5913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29600" y="6400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225441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000" b="95556" l="5111" r="96333">
                        <a14:foregroundMark x1="18111" y1="41667" x2="18111" y2="41667"/>
                        <a14:foregroundMark x1="45889" y1="51889" x2="45889" y2="51889"/>
                        <a14:foregroundMark x1="36000" y1="51889" x2="36000" y2="51889"/>
                        <a14:foregroundMark x1="41111" y1="40778" x2="41111" y2="40778"/>
                        <a14:foregroundMark x1="38667" y1="41000" x2="38667" y2="41000"/>
                        <a14:foregroundMark x1="38889" y1="39000" x2="38889" y2="39000"/>
                        <a14:foregroundMark x1="23667" y1="21333" x2="23667" y2="21333"/>
                        <a14:foregroundMark x1="21444" y1="21556" x2="21444" y2="21556"/>
                        <a14:foregroundMark x1="20444" y1="24778" x2="20444" y2="24778"/>
                        <a14:foregroundMark x1="25556" y1="19889" x2="25556" y2="19889"/>
                        <a14:foregroundMark x1="32556" y1="16444" x2="32556" y2="16444"/>
                        <a14:foregroundMark x1="35222" y1="18444" x2="35222" y2="18444"/>
                        <a14:foregroundMark x1="33556" y1="20889" x2="33556" y2="20889"/>
                        <a14:foregroundMark x1="33556" y1="20889" x2="33556" y2="20889"/>
                        <a14:foregroundMark x1="9111" y1="42222" x2="9111" y2="42222"/>
                        <a14:foregroundMark x1="9111" y1="42222" x2="9111" y2="42222"/>
                        <a14:foregroundMark x1="9111" y1="42222" x2="9111" y2="42222"/>
                        <a14:foregroundMark x1="9111" y1="42222" x2="9111" y2="42222"/>
                        <a14:foregroundMark x1="9111" y1="42222" x2="9111" y2="42222"/>
                        <a14:foregroundMark x1="11556" y1="41889" x2="11556" y2="41889"/>
                        <a14:foregroundMark x1="11556" y1="41889" x2="11556" y2="41889"/>
                        <a14:foregroundMark x1="16556" y1="40444" x2="16556" y2="40444"/>
                        <a14:foregroundMark x1="16556" y1="40444" x2="16556" y2="40444"/>
                        <a14:foregroundMark x1="26556" y1="56000" x2="26556" y2="56000"/>
                        <a14:foregroundMark x1="26556" y1="56222" x2="26556" y2="56222"/>
                        <a14:foregroundMark x1="26556" y1="56222" x2="26556" y2="56222"/>
                        <a14:foregroundMark x1="26778" y1="53778" x2="26778" y2="53778"/>
                        <a14:foregroundMark x1="26778" y1="53778" x2="26778" y2="53778"/>
                        <a14:foregroundMark x1="43000" y1="29556" x2="43000" y2="29556"/>
                        <a14:foregroundMark x1="30889" y1="43111" x2="30889" y2="43111"/>
                        <a14:foregroundMark x1="41111" y1="65222" x2="41111" y2="65222"/>
                        <a14:foregroundMark x1="41333" y1="67444" x2="41333" y2="67444"/>
                        <a14:foregroundMark x1="41333" y1="67444" x2="41333" y2="67444"/>
                        <a14:foregroundMark x1="20000" y1="35444" x2="20000" y2="35444"/>
                        <a14:foregroundMark x1="20000" y1="35444" x2="20000" y2="35444"/>
                        <a14:foregroundMark x1="21444" y1="19111" x2="21444" y2="19111"/>
                        <a14:foregroundMark x1="21444" y1="19111" x2="21444" y2="19111"/>
                        <a14:foregroundMark x1="21444" y1="19111" x2="21444" y2="19111"/>
                        <a14:foregroundMark x1="19556" y1="21111" x2="19556" y2="21111"/>
                        <a14:foregroundMark x1="19556" y1="21111" x2="19556" y2="21111"/>
                        <a14:foregroundMark x1="19556" y1="21111" x2="19556" y2="21111"/>
                        <a14:foregroundMark x1="19556" y1="21111" x2="19556" y2="21111"/>
                        <a14:foregroundMark x1="17111" y1="23556" x2="17111" y2="23556"/>
                        <a14:foregroundMark x1="25556" y1="25000" x2="25556" y2="25000"/>
                        <a14:foregroundMark x1="25556" y1="25000" x2="25556" y2="25000"/>
                        <a14:foregroundMark x1="26778" y1="25889" x2="26778" y2="25889"/>
                        <a14:foregroundMark x1="26778" y1="25889" x2="26778" y2="25889"/>
                        <a14:foregroundMark x1="43000" y1="36889" x2="43000" y2="36889"/>
                        <a14:foregroundMark x1="43000" y1="36556" x2="43000" y2="36556"/>
                        <a14:foregroundMark x1="52222" y1="35667" x2="52222" y2="35667"/>
                        <a14:foregroundMark x1="52222" y1="35667" x2="52222" y2="35667"/>
                        <a14:foregroundMark x1="52222" y1="35444" x2="52222" y2="35444"/>
                        <a14:foregroundMark x1="52222" y1="35444" x2="52222" y2="35444"/>
                        <a14:foregroundMark x1="52222" y1="35444" x2="52222" y2="35444"/>
                        <a14:foregroundMark x1="52222" y1="35444" x2="52222" y2="35444"/>
                        <a14:foregroundMark x1="8556" y1="41889" x2="8556" y2="41889"/>
                        <a14:foregroundMark x1="8556" y1="41889" x2="8556" y2="41889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057400"/>
            <a:ext cx="3962400" cy="3962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04243"/>
            <a:ext cx="8229600" cy="3429000"/>
          </a:xfrm>
        </p:spPr>
        <p:txBody>
          <a:bodyPr/>
          <a:lstStyle/>
          <a:p>
            <a:r>
              <a:rPr lang="en-US" sz="2800" dirty="0" smtClean="0"/>
              <a:t>Introduction</a:t>
            </a:r>
          </a:p>
          <a:p>
            <a:r>
              <a:rPr lang="en-US" sz="2800" dirty="0" smtClean="0"/>
              <a:t>MS Project</a:t>
            </a:r>
          </a:p>
          <a:p>
            <a:r>
              <a:rPr lang="en-US" sz="2800" dirty="0" smtClean="0"/>
              <a:t>Use Case Diagram</a:t>
            </a:r>
          </a:p>
          <a:p>
            <a:r>
              <a:rPr lang="en-US" sz="2800" dirty="0" smtClean="0"/>
              <a:t>Activity diagram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6096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/>
                <a:ea typeface="Times New Roman"/>
                <a:cs typeface="Times New Roman"/>
              </a:rPr>
              <a:t>C</a:t>
            </a:r>
            <a:r>
              <a:rPr lang="en-US" sz="3600" dirty="0" smtClean="0">
                <a:effectLst/>
                <a:latin typeface="Helvetica"/>
                <a:ea typeface="Times New Roman"/>
                <a:cs typeface="Times New Roman"/>
              </a:rPr>
              <a:t>ontent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6643"/>
            <a:ext cx="9144000" cy="5913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0" y="6400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84826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Introduction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6643"/>
            <a:ext cx="9144000" cy="5913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29600" y="6400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r>
              <a:rPr lang="en-US" sz="2000" dirty="0" smtClean="0"/>
              <a:t>In previous presentations we talked about system engineering and system requirement. Now you will have a peek through our diagrams.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7"/>
          <a:stretch/>
        </p:blipFill>
        <p:spPr>
          <a:xfrm>
            <a:off x="0" y="2743200"/>
            <a:ext cx="9144000" cy="352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68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6643"/>
            <a:ext cx="9144000" cy="5913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400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8"/>
          <a:stretch/>
        </p:blipFill>
        <p:spPr>
          <a:xfrm>
            <a:off x="546958" y="1600201"/>
            <a:ext cx="8050084" cy="4287982"/>
          </a:xfrm>
        </p:spPr>
      </p:pic>
    </p:spTree>
    <p:extLst>
      <p:ext uri="{BB962C8B-B14F-4D97-AF65-F5344CB8AC3E}">
        <p14:creationId xmlns:p14="http://schemas.microsoft.com/office/powerpoint/2010/main" val="11514593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Project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2"/>
          <a:stretch/>
        </p:blipFill>
        <p:spPr>
          <a:xfrm>
            <a:off x="546958" y="1600201"/>
            <a:ext cx="8050084" cy="430183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6643"/>
            <a:ext cx="9144000" cy="5913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400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75992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6643"/>
            <a:ext cx="9144000" cy="5913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0" y="6400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4172"/>
            <a:ext cx="8229600" cy="4338018"/>
          </a:xfrm>
        </p:spPr>
      </p:pic>
    </p:spTree>
    <p:extLst>
      <p:ext uri="{BB962C8B-B14F-4D97-AF65-F5344CB8AC3E}">
        <p14:creationId xmlns:p14="http://schemas.microsoft.com/office/powerpoint/2010/main" val="37783173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091" y="1600200"/>
            <a:ext cx="5907817" cy="452596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6643"/>
            <a:ext cx="9144000" cy="5913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400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8039" y="1524000"/>
            <a:ext cx="2287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Insert Comment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6016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8583"/>
            <a:ext cx="8229600" cy="432178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6643"/>
            <a:ext cx="9144000" cy="5913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400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8038" y="1553381"/>
            <a:ext cx="2287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Upload Video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550318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Activity Diagram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73" y="1600200"/>
            <a:ext cx="7213253" cy="452596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6643"/>
            <a:ext cx="9144000" cy="5913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29600" y="6400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8039" y="1524000"/>
            <a:ext cx="2287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Send Message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278024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2254</Template>
  <TotalTime>705</TotalTime>
  <Words>78</Words>
  <Application>Microsoft Office PowerPoint</Application>
  <PresentationFormat>On-screen Show (4:3)</PresentationFormat>
  <Paragraphs>35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1_Diseño predeterminado</vt:lpstr>
      <vt:lpstr>2_Diseño predeterminado</vt:lpstr>
      <vt:lpstr>Diseño predeterminado</vt:lpstr>
      <vt:lpstr>Social networks</vt:lpstr>
      <vt:lpstr>PowerPoint Presentation</vt:lpstr>
      <vt:lpstr>Introduction</vt:lpstr>
      <vt:lpstr>MS Project</vt:lpstr>
      <vt:lpstr>MS Project</vt:lpstr>
      <vt:lpstr>Use Case Diagram</vt:lpstr>
      <vt:lpstr>Activity Diagram</vt:lpstr>
      <vt:lpstr>Activity Diagram</vt:lpstr>
      <vt:lpstr>Activity Diagram</vt:lpstr>
      <vt:lpstr>Question?</vt:lpstr>
      <vt:lpstr>Thanks!!!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E.H</dc:creator>
  <cp:lastModifiedBy>top</cp:lastModifiedBy>
  <cp:revision>43</cp:revision>
  <dcterms:created xsi:type="dcterms:W3CDTF">2013-03-16T00:34:41Z</dcterms:created>
  <dcterms:modified xsi:type="dcterms:W3CDTF">2012-05-18T08:56:35Z</dcterms:modified>
</cp:coreProperties>
</file>