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2" r:id="rId2"/>
    <p:sldMasterId id="2147483804" r:id="rId3"/>
  </p:sldMasterIdLst>
  <p:notesMasterIdLst>
    <p:notesMasterId r:id="rId14"/>
  </p:notesMasterIdLst>
  <p:sldIdLst>
    <p:sldId id="258" r:id="rId4"/>
    <p:sldId id="259" r:id="rId5"/>
    <p:sldId id="264" r:id="rId6"/>
    <p:sldId id="268" r:id="rId7"/>
    <p:sldId id="260" r:id="rId8"/>
    <p:sldId id="269" r:id="rId9"/>
    <p:sldId id="265" r:id="rId10"/>
    <p:sldId id="266" r:id="rId11"/>
    <p:sldId id="267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C0A6E-17D1-480A-8AE4-14B6D428682F}" type="datetimeFigureOut">
              <a:rPr lang="en-US" smtClean="0"/>
              <a:t>5/27/2012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B02CB-43C2-4A8B-95BA-B13233B09F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9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B02CB-43C2-4A8B-95BA-B13233B09FE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3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3E6CD-BBEF-466E-A42D-356017FAC7B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3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66109-4626-41BF-A828-1A3B4EB81FA5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26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72168-4CC7-4206-A2E0-A1496B36C18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989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3E6CD-BBEF-466E-A42D-356017FAC7B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14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6C1C0-8117-4E1E-8988-95FD0648D665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95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7FA20-148C-4333-B690-8F6962E80AD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644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447B26-E71B-42B9-9E28-677D810EB72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753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BC4A3-4AD8-427B-BB4E-7BFB0637B4F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013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58A63-EF99-4CAC-894B-16F8A6043D51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64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B407F4-DE26-4C02-8255-B1070909CF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67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2B782-804D-406A-9C43-E82A70AC7B74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6C1C0-8117-4E1E-8988-95FD0648D665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44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A98C6-439F-45DA-985A-D3E70904D9E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618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66109-4626-41BF-A828-1A3B4EB81FA5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141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72168-4CC7-4206-A2E0-A1496B36C18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94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3E6CD-BBEF-466E-A42D-356017FAC7B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973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6C1C0-8117-4E1E-8988-95FD0648D665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6475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7FA20-148C-4333-B690-8F6962E80AD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6347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447B26-E71B-42B9-9E28-677D810EB72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93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BC4A3-4AD8-427B-BB4E-7BFB0637B4F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58A63-EF99-4CAC-894B-16F8A6043D51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848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B407F4-DE26-4C02-8255-B1070909CF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7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7FA20-148C-4333-B690-8F6962E80AD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789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2B782-804D-406A-9C43-E82A70AC7B74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303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A98C6-439F-45DA-985A-D3E70904D9E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5568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66109-4626-41BF-A828-1A3B4EB81FA5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7253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72168-4CC7-4206-A2E0-A1496B36C18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07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447B26-E71B-42B9-9E28-677D810EB72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4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BC4A3-4AD8-427B-BB4E-7BFB0637B4F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5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58A63-EF99-4CAC-894B-16F8A6043D51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93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B407F4-DE26-4C02-8255-B1070909CF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74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2B782-804D-406A-9C43-E82A70AC7B74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8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A98C6-439F-45DA-985A-D3E70904D9E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95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760338-C752-437C-9663-EF913F73DA2C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87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760338-C752-437C-9663-EF913F73DA2C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6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760338-C752-437C-9663-EF913F73DA2C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0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250825" y="4900613"/>
            <a:ext cx="5184775" cy="544512"/>
          </a:xfrm>
          <a:noFill/>
          <a:ln/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Social networks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167" name="Rectangle 119"/>
          <p:cNvSpPr>
            <a:spLocks noChangeArrowheads="1"/>
          </p:cNvSpPr>
          <p:nvPr/>
        </p:nvSpPr>
        <p:spPr bwMode="auto">
          <a:xfrm>
            <a:off x="323850" y="5516563"/>
            <a:ext cx="3384550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a-IR" b="1" dirty="0" smtClean="0">
                <a:solidFill>
                  <a:srgbClr val="FFFFFF"/>
                </a:solidFill>
              </a:rPr>
              <a:t>زیر نظر: سرکار خانم زرین کلام</a:t>
            </a:r>
            <a:endParaRPr lang="es-ES" b="1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0"/>
            <a:ext cx="2590800" cy="2667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53200" y="4419600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Maedeh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Kafiyan</a:t>
            </a:r>
            <a:endParaRPr lang="fa-IR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Elham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Hayeri</a:t>
            </a:r>
            <a:endParaRPr lang="fa-IR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Niloofar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Bozorgvar</a:t>
            </a:r>
            <a:endParaRPr lang="fa-IR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Faezeh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Najafi</a:t>
            </a:r>
            <a:endParaRPr lang="fa-IR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Maryam </a:t>
            </a:r>
            <a:r>
              <a:rPr lang="en-US" dirty="0" err="1" smtClean="0">
                <a:solidFill>
                  <a:schemeClr val="bg1"/>
                </a:solidFill>
              </a:rPr>
              <a:t>Ajami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60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Thanks!!!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7098"/>
            <a:ext cx="9144000" cy="3223017"/>
          </a:xfrm>
        </p:spPr>
      </p:pic>
    </p:spTree>
    <p:extLst>
      <p:ext uri="{BB962C8B-B14F-4D97-AF65-F5344CB8AC3E}">
        <p14:creationId xmlns:p14="http://schemas.microsoft.com/office/powerpoint/2010/main" val="301232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2057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3B3835"/>
                </a:solidFill>
                <a:effectLst/>
                <a:latin typeface="Helvetica"/>
                <a:ea typeface="Times New Roman"/>
                <a:cs typeface="Times New Roman"/>
              </a:rPr>
              <a:t>• A social network is an online service for communities of people who share an interest with one another to collaborate.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6096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3B3835"/>
                </a:solidFill>
                <a:effectLst/>
                <a:latin typeface="Helvetica"/>
                <a:ea typeface="Times New Roman"/>
                <a:cs typeface="Times New Roman"/>
              </a:rPr>
              <a:t>What is a Social Network?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6643"/>
            <a:ext cx="9144000" cy="591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0" y="6400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1800"/>
            <a:ext cx="9144000" cy="329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8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History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6643"/>
            <a:ext cx="9144000" cy="5913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29600" y="6400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86" y="1524000"/>
            <a:ext cx="8403828" cy="4129881"/>
          </a:xfrm>
        </p:spPr>
      </p:pic>
    </p:spTree>
    <p:extLst>
      <p:ext uri="{BB962C8B-B14F-4D97-AF65-F5344CB8AC3E}">
        <p14:creationId xmlns:p14="http://schemas.microsoft.com/office/powerpoint/2010/main" val="393486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Samples of social networks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Facebook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MySpace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Friendster</a:t>
            </a:r>
          </a:p>
          <a:p>
            <a:endParaRPr lang="en-US" sz="28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endParaRPr 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/>
            <a:r>
              <a:rPr lang="en-US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Cloob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/>
            <a:r>
              <a:rPr lang="en-US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Facenama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6643"/>
            <a:ext cx="9144000" cy="5913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29600" y="6400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780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66800"/>
            <a:ext cx="5619750" cy="43910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6643"/>
            <a:ext cx="9144000" cy="591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0" y="6400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938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1729581"/>
            <a:ext cx="6905625" cy="42672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3B3835"/>
                </a:solidFill>
                <a:effectLst/>
                <a:uLnTx/>
                <a:uFillTx/>
                <a:latin typeface="Helvetica"/>
                <a:ea typeface="Times New Roman"/>
                <a:cs typeface="Times New Roman"/>
              </a:rPr>
              <a:t>Social Networking in Education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6643"/>
            <a:ext cx="9144000" cy="5913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29600" y="6400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520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3B3835"/>
                </a:solidFill>
                <a:effectLst/>
                <a:uLnTx/>
                <a:uFillTx/>
                <a:latin typeface="Helvetica"/>
                <a:ea typeface="Times New Roman"/>
                <a:cs typeface="Times New Roman"/>
              </a:rPr>
              <a:t>Social Networking in Education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3B3835"/>
                </a:solidFill>
                <a:effectLst/>
                <a:latin typeface="Helvetica"/>
                <a:ea typeface="Times New Roman"/>
                <a:cs typeface="Times New Roman"/>
              </a:rPr>
              <a:t>• Provide a casual place of learning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3B3835"/>
                </a:solidFill>
                <a:effectLst/>
                <a:latin typeface="Helvetica"/>
                <a:ea typeface="Times New Roman"/>
                <a:cs typeface="Times New Roman"/>
              </a:rPr>
              <a:t>• Develop literacy and communication skills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3B3835"/>
                </a:solidFill>
                <a:effectLst/>
                <a:latin typeface="Helvetica"/>
                <a:ea typeface="Times New Roman"/>
                <a:cs typeface="Times New Roman"/>
              </a:rPr>
              <a:t>• Encourage students to express their own thoughts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3B3835"/>
                </a:solidFill>
                <a:effectLst/>
                <a:latin typeface="Helvetica"/>
                <a:ea typeface="Times New Roman"/>
                <a:cs typeface="Times New Roman"/>
              </a:rPr>
              <a:t>• Provide effective collaboration and communication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3B3835"/>
                </a:solidFill>
                <a:effectLst/>
                <a:latin typeface="Helvetica"/>
                <a:ea typeface="Times New Roman"/>
                <a:cs typeface="Times New Roman"/>
              </a:rPr>
              <a:t>• Offer a channel of resources and knowledge exchanges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6643"/>
            <a:ext cx="9144000" cy="5913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400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557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3B3835"/>
                </a:solidFill>
                <a:effectLst/>
                <a:latin typeface="Helvetica"/>
                <a:ea typeface="Times New Roman"/>
                <a:cs typeface="Times New Roman"/>
              </a:rPr>
              <a:t>Social Networking in Education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lvl="0" indent="0"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• Provide a source of social support and socialization for different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learners</a:t>
            </a:r>
          </a:p>
          <a:p>
            <a:pPr marL="0" lvl="0" indent="0">
              <a:buNone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Enhance students’ learning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experiences</a:t>
            </a:r>
          </a:p>
          <a:p>
            <a:pPr marL="0" lvl="0" indent="0">
              <a:buNone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Develop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e-portfolios</a:t>
            </a:r>
          </a:p>
          <a:p>
            <a:pPr marL="0" lvl="0" indent="0">
              <a:buNone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Form communities of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practice</a:t>
            </a:r>
          </a:p>
          <a:p>
            <a:pPr marL="0" lvl="0" indent="0">
              <a:buNone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Build an online learning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community</a:t>
            </a:r>
          </a:p>
          <a:p>
            <a:pPr marL="0" lvl="0" indent="0">
              <a:buNone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Offer immersion in a foreign language environment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6643"/>
            <a:ext cx="9144000" cy="5913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29600" y="6400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7870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 Chart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6643"/>
            <a:ext cx="9144000" cy="591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0" y="6400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9828"/>
            <a:ext cx="7391400" cy="4716336"/>
          </a:xfrm>
        </p:spPr>
      </p:pic>
    </p:spTree>
    <p:extLst>
      <p:ext uri="{BB962C8B-B14F-4D97-AF65-F5344CB8AC3E}">
        <p14:creationId xmlns:p14="http://schemas.microsoft.com/office/powerpoint/2010/main" val="53841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2254</Template>
  <TotalTime>354</TotalTime>
  <Words>159</Words>
  <Application>Microsoft Office PowerPoint</Application>
  <PresentationFormat>On-screen Show (4:3)</PresentationFormat>
  <Paragraphs>44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1_Diseño predeterminado</vt:lpstr>
      <vt:lpstr>2_Diseño predeterminado</vt:lpstr>
      <vt:lpstr>Diseño predeterminado</vt:lpstr>
      <vt:lpstr>Social networks</vt:lpstr>
      <vt:lpstr>PowerPoint Presentation</vt:lpstr>
      <vt:lpstr>History</vt:lpstr>
      <vt:lpstr>Samples of social networks</vt:lpstr>
      <vt:lpstr>PowerPoint Presentation</vt:lpstr>
      <vt:lpstr>Social Networking in Education</vt:lpstr>
      <vt:lpstr>Social Networking in Education</vt:lpstr>
      <vt:lpstr>Social Networking in Education</vt:lpstr>
      <vt:lpstr>Organizational Chart</vt:lpstr>
      <vt:lpstr>Thanks!!!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E.H</dc:creator>
  <cp:lastModifiedBy>top</cp:lastModifiedBy>
  <cp:revision>17</cp:revision>
  <dcterms:created xsi:type="dcterms:W3CDTF">2013-03-16T00:34:41Z</dcterms:created>
  <dcterms:modified xsi:type="dcterms:W3CDTF">2012-05-27T08:09:30Z</dcterms:modified>
</cp:coreProperties>
</file>