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  <p:sldMasterId id="2147483804" r:id="rId3"/>
  </p:sldMasterIdLst>
  <p:notesMasterIdLst>
    <p:notesMasterId r:id="rId15"/>
  </p:notesMasterIdLst>
  <p:sldIdLst>
    <p:sldId id="258" r:id="rId4"/>
    <p:sldId id="259" r:id="rId5"/>
    <p:sldId id="264" r:id="rId6"/>
    <p:sldId id="273" r:id="rId7"/>
    <p:sldId id="270" r:id="rId8"/>
    <p:sldId id="276" r:id="rId9"/>
    <p:sldId id="271" r:id="rId10"/>
    <p:sldId id="274" r:id="rId11"/>
    <p:sldId id="268" r:id="rId12"/>
    <p:sldId id="275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0A6E-17D1-480A-8AE4-14B6D428682F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B02CB-43C2-4A8B-95BA-B13233B09F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9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B02CB-43C2-4A8B-95BA-B13233B09FE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6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98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1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44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75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013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64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67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443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18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141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945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3E6CD-BBEF-466E-A42D-356017FAC7B9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7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6C1C0-8117-4E1E-8988-95FD0648D66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647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34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3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684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7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FA20-148C-4333-B690-8F6962E80AD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8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30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556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66109-4626-41BF-A828-1A3B4EB81FA5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253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72168-4CC7-4206-A2E0-A1496B36C182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0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47B26-E71B-42B9-9E28-677D810EB72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BC4A3-4AD8-427B-BB4E-7BFB0637B4F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58A63-EF99-4CAC-894B-16F8A6043D5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407F4-DE26-4C02-8255-B1070909CFFD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7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2B782-804D-406A-9C43-E82A70AC7B74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8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98C6-439F-45DA-985A-D3E70904D9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5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6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760338-C752-437C-9663-EF913F73DA2C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50825" y="4900613"/>
            <a:ext cx="5184775" cy="544512"/>
          </a:xfrm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Social networks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323850" y="5516563"/>
            <a:ext cx="3384550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0"/>
            <a:ext cx="2590800" cy="2667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4495800"/>
            <a:ext cx="312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Maedeh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</a:t>
            </a:r>
            <a:r>
              <a:rPr lang="en-US" dirty="0" err="1" smtClean="0">
                <a:solidFill>
                  <a:schemeClr val="bg1"/>
                </a:solidFill>
              </a:rPr>
              <a:t>afiyan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Niloofar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Bozorgvar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Elham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Hayeri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Faezeh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Najafi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Marym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Ajami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074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55" y="1600200"/>
            <a:ext cx="4243090" cy="45259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7115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Thanks!!!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7098"/>
            <a:ext cx="9144000" cy="322301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0" y="64008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225441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77" y="2624283"/>
            <a:ext cx="4552950" cy="36423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3429000"/>
          </a:xfrm>
        </p:spPr>
        <p:txBody>
          <a:bodyPr/>
          <a:lstStyle/>
          <a:p>
            <a:r>
              <a:rPr lang="en-US" sz="2800" dirty="0" smtClean="0"/>
              <a:t>Introduction</a:t>
            </a:r>
          </a:p>
          <a:p>
            <a:r>
              <a:rPr lang="en-US" sz="2800" dirty="0" smtClean="0"/>
              <a:t>Process model</a:t>
            </a:r>
          </a:p>
          <a:p>
            <a:r>
              <a:rPr lang="en-US" sz="2800" dirty="0" smtClean="0"/>
              <a:t>Functional requirements</a:t>
            </a:r>
          </a:p>
          <a:p>
            <a:r>
              <a:rPr lang="en-US" sz="2800" dirty="0" smtClean="0"/>
              <a:t>Non-Functional requirements</a:t>
            </a:r>
          </a:p>
          <a:p>
            <a:r>
              <a:rPr lang="en-US" sz="2800" dirty="0" smtClean="0"/>
              <a:t>System features</a:t>
            </a:r>
          </a:p>
          <a:p>
            <a:r>
              <a:rPr lang="en-US" sz="2800" dirty="0" smtClean="0"/>
              <a:t>Fact finding techniques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6096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/>
                <a:ea typeface="Times New Roman"/>
                <a:cs typeface="Times New Roman"/>
              </a:rPr>
              <a:t>C</a:t>
            </a:r>
            <a:r>
              <a:rPr lang="en-US" sz="3600" dirty="0" smtClean="0">
                <a:effectLst/>
                <a:latin typeface="Helvetica"/>
                <a:ea typeface="Times New Roman"/>
                <a:cs typeface="Times New Roman"/>
              </a:rPr>
              <a:t>ontent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8482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Introduction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sz="2000" dirty="0"/>
              <a:t>Educators and advocates of new digital literacies are confident that social networking encourages the development of transferable, technical, and social skills of value in formal and informal </a:t>
            </a:r>
            <a:r>
              <a:rPr lang="en-US" sz="2000" dirty="0" smtClean="0"/>
              <a:t>learning.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1800"/>
            <a:ext cx="9144000" cy="32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8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Scrum + RUP</a:t>
            </a:r>
          </a:p>
          <a:p>
            <a:pPr lvl="1"/>
            <a:r>
              <a:rPr lang="en-US" dirty="0" smtClean="0"/>
              <a:t>Using TSP method for increasing efficiency</a:t>
            </a:r>
          </a:p>
          <a:p>
            <a:pPr lvl="1"/>
            <a:r>
              <a:rPr lang="en-US" dirty="0" smtClean="0"/>
              <a:t>Using CD organization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54407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59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Sending message</a:t>
            </a:r>
            <a:endParaRPr lang="en-US" sz="1600" b="1" dirty="0"/>
          </a:p>
          <a:p>
            <a:pPr lvl="1"/>
            <a:r>
              <a:rPr lang="en-US" sz="2400" dirty="0"/>
              <a:t>System shall check whether the receiver allows receiving messages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400" dirty="0"/>
              <a:t>System shall check whether sender and receiver are friends to allow </a:t>
            </a:r>
            <a:r>
              <a:rPr lang="en-US" sz="2400" dirty="0" smtClean="0"/>
              <a:t>sending.</a:t>
            </a:r>
            <a:endParaRPr lang="en-US" sz="2400" dirty="0"/>
          </a:p>
          <a:p>
            <a:pPr lvl="1"/>
            <a:r>
              <a:rPr lang="en-US" sz="2400" dirty="0"/>
              <a:t>System shall check the file types of attachments to prevent misuse of messages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/>
            <a:r>
              <a:rPr lang="en-US" sz="2400" dirty="0"/>
              <a:t>System shall check the length of the message, whether it is longer than </a:t>
            </a:r>
            <a:r>
              <a:rPr lang="en-US" sz="2400" dirty="0" smtClean="0"/>
              <a:t>10000 characters.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7599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2253456"/>
            <a:ext cx="6724650" cy="32194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83173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shall not be affected from the number of active users in the system until </a:t>
            </a:r>
            <a:r>
              <a:rPr lang="en-US" dirty="0" smtClean="0"/>
              <a:t>half </a:t>
            </a:r>
            <a:r>
              <a:rPr lang="en-US" dirty="0"/>
              <a:t>of the registered users become active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06016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Linux , windows </a:t>
            </a:r>
            <a:r>
              <a:rPr lang="en-US"/>
              <a:t>, </a:t>
            </a:r>
            <a:r>
              <a:rPr lang="en-US" smtClean="0"/>
              <a:t>VPS</a:t>
            </a:r>
            <a:r>
              <a:rPr lang="en-US" dirty="0" smtClean="0"/>
              <a:t>?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 Service</a:t>
            </a:r>
            <a:endParaRPr lang="en-US" dirty="0"/>
          </a:p>
          <a:p>
            <a:pPr lvl="1"/>
            <a:r>
              <a:rPr lang="en-US" dirty="0" smtClean="0"/>
              <a:t>Apache</a:t>
            </a:r>
          </a:p>
          <a:p>
            <a:r>
              <a:rPr lang="en-US" dirty="0" smtClean="0"/>
              <a:t>Data Base</a:t>
            </a:r>
          </a:p>
          <a:p>
            <a:pPr lvl="1"/>
            <a:r>
              <a:rPr lang="en-US" dirty="0" smtClean="0"/>
              <a:t>Oracle vs. MySQL</a:t>
            </a:r>
          </a:p>
          <a:p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PHP, Perl , Python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55031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ahoma"/>
              </a:rPr>
              <a:t>Fact </a:t>
            </a:r>
            <a:r>
              <a:rPr lang="en-US" dirty="0" smtClean="0">
                <a:solidFill>
                  <a:schemeClr val="tx1"/>
                </a:solidFill>
                <a:latin typeface="Tahoma"/>
              </a:rPr>
              <a:t>Finding Techniques</a:t>
            </a:r>
            <a:r>
              <a:rPr lang="en-US" dirty="0">
                <a:solidFill>
                  <a:schemeClr val="tx1"/>
                </a:solidFill>
                <a:latin typeface="Tahoma"/>
              </a:rPr>
              <a:t>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</a:rPr>
              <a:t>Study &amp; Sampling of existing documentation, forms and databases</a:t>
            </a: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Interview with expert</a:t>
            </a:r>
            <a:endParaRPr lang="fa-IR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>
                <a:latin typeface="Tahoma"/>
              </a:rPr>
              <a:t>Brain </a:t>
            </a:r>
            <a:r>
              <a:rPr lang="en-US" sz="2800" dirty="0" smtClean="0">
                <a:latin typeface="Tahoma"/>
              </a:rPr>
              <a:t>Storming</a:t>
            </a:r>
            <a:endParaRPr lang="fa-I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Interview with employer</a:t>
            </a:r>
            <a:endParaRPr lang="fa-IR" sz="2800" dirty="0">
              <a:latin typeface="Tahom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6643"/>
            <a:ext cx="9144000" cy="5913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29600" y="640080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27802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2254</Template>
  <TotalTime>652</TotalTime>
  <Words>207</Words>
  <Application>Microsoft Office PowerPoint</Application>
  <PresentationFormat>On-screen Show (4:3)</PresentationFormat>
  <Paragraphs>55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1_Diseño predeterminado</vt:lpstr>
      <vt:lpstr>2_Diseño predeterminado</vt:lpstr>
      <vt:lpstr>Diseño predeterminado</vt:lpstr>
      <vt:lpstr>Social networks</vt:lpstr>
      <vt:lpstr>PowerPoint Presentation</vt:lpstr>
      <vt:lpstr>Introduction</vt:lpstr>
      <vt:lpstr>Process model</vt:lpstr>
      <vt:lpstr>Functional requirements</vt:lpstr>
      <vt:lpstr>Functional requirements</vt:lpstr>
      <vt:lpstr>Non-Functional requirements</vt:lpstr>
      <vt:lpstr>System Features</vt:lpstr>
      <vt:lpstr>Fact Finding Techniques </vt:lpstr>
      <vt:lpstr>Question?</vt:lpstr>
      <vt:lpstr>Thanks!!!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E.H</dc:creator>
  <cp:lastModifiedBy>NB</cp:lastModifiedBy>
  <cp:revision>36</cp:revision>
  <dcterms:created xsi:type="dcterms:W3CDTF">2013-03-16T00:34:41Z</dcterms:created>
  <dcterms:modified xsi:type="dcterms:W3CDTF">2013-05-18T05:34:16Z</dcterms:modified>
</cp:coreProperties>
</file>