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961b014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961b014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961b014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961b014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961b014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961b014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cbd284e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cbd284e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961b014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961b014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961b014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961b014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961b014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961b014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961b014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961b014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961b014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961b014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0" y="58250"/>
            <a:ext cx="8740803" cy="17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76950" y="2438175"/>
            <a:ext cx="6590100" cy="1723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Podstawy Hibernate ORM</a:t>
            </a:r>
            <a:endParaRPr b="1" sz="2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276950" y="117825"/>
            <a:ext cx="6590100" cy="800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polecenia w javie przy pomocy których korzysta się z ORM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76950" y="117825"/>
            <a:ext cx="6590100" cy="492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Czym jest ORM</a:t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81400" y="799150"/>
            <a:ext cx="7381200" cy="2609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2250">
                <a:solidFill>
                  <a:srgbClr val="E4E6EB"/>
                </a:solidFill>
              </a:rPr>
              <a:t>ORM (Object-Relational Mapping, czyli mapowanie obiektowo-relacyjne) to technologia, która pozwala na przechowywanie danych obiektowych w relacyjnej bazie danych. ORM umożliwia tworzenie aplikacji z użyciem obiektów, takich jak klasy i obiekty, zamiast bezpośrednio pracować z tabelami i rekordami w bazie danych.</a:t>
            </a:r>
            <a:endParaRPr sz="1150">
              <a:solidFill>
                <a:srgbClr val="E4E6EB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450" y="3497688"/>
            <a:ext cx="28575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276950" y="847950"/>
            <a:ext cx="6590100" cy="56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>
                <a:solidFill>
                  <a:srgbClr val="434343"/>
                </a:solidFill>
              </a:rPr>
              <a:t>Hibernate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86975" y="1549800"/>
            <a:ext cx="7381200" cy="263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solidFill>
                  <a:srgbClr val="E4E6EB"/>
                </a:solidFill>
              </a:rPr>
              <a:t>Hibernate to biblioteka Java, która służy do mapowania obiektów na relacyjne bazy danych. Umożliwia ona tworzenie aplikacji z użyciem technologii Java Persistence API (JPA) i pozwala na zarządzanie danymi w bazie danych z poziomu aplikacji Java.</a:t>
            </a:r>
            <a:endParaRPr sz="2650">
              <a:solidFill>
                <a:srgbClr val="E4E6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276950" y="241350"/>
            <a:ext cx="6590100" cy="56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>
                <a:solidFill>
                  <a:srgbClr val="434343"/>
                </a:solidFill>
              </a:rPr>
              <a:t>Konfiguracja</a:t>
            </a:r>
            <a:endParaRPr b="1" sz="2500">
              <a:solidFill>
                <a:srgbClr val="434343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00" y="937500"/>
            <a:ext cx="5462800" cy="40279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03950" y="935175"/>
            <a:ext cx="2540100" cy="255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Informacje potrzebne do prawidłowej konfiguracji: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l">
                <a:solidFill>
                  <a:srgbClr val="FFFFFF"/>
                </a:solidFill>
              </a:rPr>
              <a:t>IP serwera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l">
                <a:solidFill>
                  <a:srgbClr val="FFFFFF"/>
                </a:solidFill>
              </a:rPr>
              <a:t>nazwa bazy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l">
                <a:solidFill>
                  <a:srgbClr val="FFFFFF"/>
                </a:solidFill>
              </a:rPr>
              <a:t>hasło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l">
                <a:solidFill>
                  <a:srgbClr val="FFFFFF"/>
                </a:solidFill>
              </a:rPr>
              <a:t>deklaracja dialektu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l">
                <a:solidFill>
                  <a:srgbClr val="FFFFFF"/>
                </a:solidFill>
              </a:rPr>
              <a:t>określenie aktualizacji schematu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l">
                <a:solidFill>
                  <a:srgbClr val="FFFFFF"/>
                </a:solidFill>
              </a:rPr>
              <a:t>określenie klas wchodzących w skład bazy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276950" y="117825"/>
            <a:ext cx="6590100" cy="415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dk2"/>
                </a:solidFill>
              </a:rPr>
              <a:t>pola, typy pól, przeznaczenie</a:t>
            </a:r>
            <a:endParaRPr b="1" sz="2500">
              <a:solidFill>
                <a:srgbClr val="434343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85725"/>
            <a:ext cx="4856616" cy="43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276950" y="117825"/>
            <a:ext cx="6590100" cy="492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migracje (dużo)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276950" y="117825"/>
            <a:ext cx="6590100" cy="492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Reprezentacja tabel bazy danych w Javie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50" y="795525"/>
            <a:ext cx="3802128" cy="42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406525" y="858900"/>
            <a:ext cx="2540100" cy="1262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@Entity oraz @Table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Klucz główny reprezentowany jest przez pole udekorowane dekoratorem @Id.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276950" y="117825"/>
            <a:ext cx="6590100" cy="492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Relacje pomiędzy tabelami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00" y="741025"/>
            <a:ext cx="24003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26825"/>
            <a:ext cx="3257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065000"/>
            <a:ext cx="2971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925" y="2866000"/>
            <a:ext cx="29527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548175" y="834775"/>
            <a:ext cx="9249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Kolumna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548175" y="1426825"/>
            <a:ext cx="21126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Łączenie jeden do wielu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548175" y="2155425"/>
            <a:ext cx="20691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Łączenie wiele do wielu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548175" y="2927850"/>
            <a:ext cx="23190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Łączenie jeden do jednego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276950" y="117825"/>
            <a:ext cx="6590100" cy="4926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240000" dist="133350">
              <a:srgbClr val="000000">
                <a:alpha val="35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query?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