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21945600" cx="32918400"/>
  <p:notesSz cx="6858000" cy="9144000"/>
  <p:embeddedFontLst>
    <p:embeddedFont>
      <p:font typeface="Helvetica Neue"/>
      <p:regular r:id="rId6"/>
      <p:bold r:id="rId7"/>
      <p:italic r:id="rId8"/>
      <p:boldItalic r:id="rId9"/>
    </p:embeddedFont>
    <p:embeddedFont>
      <p:font typeface="Helvetica Neue Ligh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i0fvGaReGt2Vude2TRC93Oz2ci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HelveticaNeueLight-bold.fntdata"/><Relationship Id="rId10" Type="http://schemas.openxmlformats.org/officeDocument/2006/relationships/font" Target="fonts/HelveticaNeueLight-regular.fntdata"/><Relationship Id="rId13" Type="http://schemas.openxmlformats.org/officeDocument/2006/relationships/font" Target="fonts/HelveticaNeueLight-boldItalic.fntdata"/><Relationship Id="rId12"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HelveticaNeue-boldItalic.fntdata"/><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font" Target="fonts/HelveticaNeue-regular.fntdata"/><Relationship Id="rId7" Type="http://schemas.openxmlformats.org/officeDocument/2006/relationships/font" Target="fonts/HelveticaNeue-bold.fntdata"/><Relationship Id="rId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1901"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725bfd033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Clr>
                <a:schemeClr val="dk1"/>
              </a:buClr>
              <a:buSzPts val="1100"/>
              <a:buFont typeface="Arial"/>
              <a:buNone/>
            </a:pPr>
            <a:r>
              <a:rPr lang="en-US" sz="1200">
                <a:solidFill>
                  <a:schemeClr val="dk1"/>
                </a:solidFill>
              </a:rPr>
              <a:t>Astrophysics/cosmology intro: </a:t>
            </a:r>
            <a:endParaRPr sz="1200">
              <a:solidFill>
                <a:schemeClr val="dk1"/>
              </a:solidFill>
            </a:endParaRPr>
          </a:p>
          <a:p>
            <a:pPr indent="-304800" lvl="0" marL="457200" rtl="0" algn="l">
              <a:lnSpc>
                <a:spcPct val="117999"/>
              </a:lnSpc>
              <a:spcBef>
                <a:spcPts val="0"/>
              </a:spcBef>
              <a:spcAft>
                <a:spcPts val="0"/>
              </a:spcAft>
              <a:buClr>
                <a:schemeClr val="dk1"/>
              </a:buClr>
              <a:buSzPts val="1200"/>
              <a:buChar char="-"/>
            </a:pPr>
            <a:r>
              <a:rPr lang="en-US" sz="1200">
                <a:solidFill>
                  <a:schemeClr val="dk1"/>
                </a:solidFill>
              </a:rPr>
              <a:t>CMB</a:t>
            </a:r>
            <a:endParaRPr sz="1200">
              <a:solidFill>
                <a:schemeClr val="dk1"/>
              </a:solidFill>
            </a:endParaRPr>
          </a:p>
          <a:p>
            <a:pPr indent="-304800" lvl="0" marL="457200" rtl="0" algn="l">
              <a:lnSpc>
                <a:spcPct val="117999"/>
              </a:lnSpc>
              <a:spcBef>
                <a:spcPts val="0"/>
              </a:spcBef>
              <a:spcAft>
                <a:spcPts val="0"/>
              </a:spcAft>
              <a:buClr>
                <a:schemeClr val="dk1"/>
              </a:buClr>
              <a:buSzPts val="1200"/>
              <a:buChar char="-"/>
            </a:pPr>
            <a:r>
              <a:rPr lang="en-US" sz="1200">
                <a:solidFill>
                  <a:schemeClr val="dk1"/>
                </a:solidFill>
              </a:rPr>
              <a:t>inflation &gt;&gt;</a:t>
            </a:r>
            <a:endParaRPr sz="1200">
              <a:solidFill>
                <a:schemeClr val="dk1"/>
              </a:solidFill>
            </a:endParaRPr>
          </a:p>
          <a:p>
            <a:pPr indent="-304800" lvl="0" marL="457200" rtl="0" algn="l">
              <a:lnSpc>
                <a:spcPct val="117999"/>
              </a:lnSpc>
              <a:spcBef>
                <a:spcPts val="0"/>
              </a:spcBef>
              <a:spcAft>
                <a:spcPts val="0"/>
              </a:spcAft>
              <a:buClr>
                <a:schemeClr val="dk1"/>
              </a:buClr>
              <a:buSzPts val="1200"/>
              <a:buChar char="-"/>
            </a:pPr>
            <a:r>
              <a:rPr lang="en-US" sz="1200">
                <a:solidFill>
                  <a:schemeClr val="dk1"/>
                </a:solidFill>
              </a:rPr>
              <a:t>isotropies/anisotropies</a:t>
            </a:r>
            <a:endParaRPr sz="1200">
              <a:solidFill>
                <a:schemeClr val="dk1"/>
              </a:solidFill>
            </a:endParaRPr>
          </a:p>
          <a:p>
            <a:pPr indent="-304800" lvl="0" marL="457200" rtl="0" algn="l">
              <a:lnSpc>
                <a:spcPct val="117999"/>
              </a:lnSpc>
              <a:spcBef>
                <a:spcPts val="0"/>
              </a:spcBef>
              <a:spcAft>
                <a:spcPts val="0"/>
              </a:spcAft>
              <a:buClr>
                <a:schemeClr val="dk1"/>
              </a:buClr>
              <a:buSzPts val="1200"/>
              <a:buChar char="-"/>
            </a:pPr>
            <a:r>
              <a:rPr lang="en-US" sz="1200">
                <a:solidFill>
                  <a:schemeClr val="dk1"/>
                </a:solidFill>
              </a:rPr>
              <a:t>polarization (go into detail about E mode and B mode?)</a:t>
            </a:r>
            <a:endParaRPr sz="1200">
              <a:solidFill>
                <a:schemeClr val="dk1"/>
              </a:solidFill>
            </a:endParaRPr>
          </a:p>
          <a:p>
            <a:pPr indent="-304800" lvl="0" marL="457200" rtl="0" algn="l">
              <a:lnSpc>
                <a:spcPct val="117999"/>
              </a:lnSpc>
              <a:spcBef>
                <a:spcPts val="0"/>
              </a:spcBef>
              <a:spcAft>
                <a:spcPts val="0"/>
              </a:spcAft>
              <a:buClr>
                <a:schemeClr val="dk1"/>
              </a:buClr>
              <a:buSzPts val="1200"/>
              <a:buChar char="-"/>
            </a:pPr>
            <a:r>
              <a:rPr lang="en-US" sz="1200">
                <a:solidFill>
                  <a:schemeClr val="dk1"/>
                </a:solidFill>
              </a:rPr>
              <a:t>power spectrum!! (include an example?)</a:t>
            </a:r>
            <a:endParaRPr sz="1200">
              <a:solidFill>
                <a:schemeClr val="dk1"/>
              </a:solidFill>
            </a:endParaRPr>
          </a:p>
          <a:p>
            <a:pPr indent="0" lvl="0" marL="0" rtl="0" algn="l">
              <a:lnSpc>
                <a:spcPct val="117999"/>
              </a:lnSpc>
              <a:spcBef>
                <a:spcPts val="0"/>
              </a:spcBef>
              <a:spcAft>
                <a:spcPts val="0"/>
              </a:spcAft>
              <a:buClr>
                <a:schemeClr val="dk1"/>
              </a:buClr>
              <a:buSzPts val="1100"/>
              <a:buFont typeface="Arial"/>
              <a:buNone/>
            </a:pPr>
            <a:r>
              <a:rPr lang="en-US" sz="1200">
                <a:solidFill>
                  <a:schemeClr val="dk1"/>
                </a:solidFill>
              </a:rPr>
              <a:t>Python intro: </a:t>
            </a:r>
            <a:endParaRPr sz="1200">
              <a:solidFill>
                <a:schemeClr val="dk1"/>
              </a:solidFill>
            </a:endParaRPr>
          </a:p>
          <a:p>
            <a:pPr indent="-304800" lvl="0" marL="457200" rtl="0" algn="l">
              <a:lnSpc>
                <a:spcPct val="117999"/>
              </a:lnSpc>
              <a:spcBef>
                <a:spcPts val="0"/>
              </a:spcBef>
              <a:spcAft>
                <a:spcPts val="0"/>
              </a:spcAft>
              <a:buClr>
                <a:schemeClr val="dk1"/>
              </a:buClr>
              <a:buSzPts val="1200"/>
              <a:buChar char="-"/>
            </a:pPr>
            <a:r>
              <a:rPr lang="en-US" sz="1200">
                <a:solidFill>
                  <a:schemeClr val="dk1"/>
                </a:solidFill>
              </a:rPr>
              <a:t>opening fits files</a:t>
            </a:r>
            <a:endParaRPr sz="1200">
              <a:solidFill>
                <a:schemeClr val="dk1"/>
              </a:solidFill>
            </a:endParaRPr>
          </a:p>
          <a:p>
            <a:pPr indent="-304800" lvl="0" marL="457200" rtl="0" algn="l">
              <a:lnSpc>
                <a:spcPct val="117999"/>
              </a:lnSpc>
              <a:spcBef>
                <a:spcPts val="0"/>
              </a:spcBef>
              <a:spcAft>
                <a:spcPts val="0"/>
              </a:spcAft>
              <a:buClr>
                <a:schemeClr val="dk1"/>
              </a:buClr>
              <a:buSzPts val="1200"/>
              <a:buChar char="-"/>
            </a:pPr>
            <a:r>
              <a:rPr lang="en-US" sz="1200">
                <a:solidFill>
                  <a:schemeClr val="dk1"/>
                </a:solidFill>
              </a:rPr>
              <a:t>opening CMB maps</a:t>
            </a:r>
            <a:endParaRPr sz="1200">
              <a:solidFill>
                <a:schemeClr val="dk1"/>
              </a:solidFill>
            </a:endParaRPr>
          </a:p>
          <a:p>
            <a:pPr indent="-304800" lvl="0" marL="457200" rtl="0" algn="l">
              <a:lnSpc>
                <a:spcPct val="117999"/>
              </a:lnSpc>
              <a:spcBef>
                <a:spcPts val="0"/>
              </a:spcBef>
              <a:spcAft>
                <a:spcPts val="0"/>
              </a:spcAft>
              <a:buClr>
                <a:schemeClr val="dk1"/>
              </a:buClr>
              <a:buSzPts val="1200"/>
              <a:buChar char="-"/>
            </a:pPr>
            <a:r>
              <a:rPr lang="en-US" sz="1200">
                <a:solidFill>
                  <a:schemeClr val="dk1"/>
                </a:solidFill>
              </a:rPr>
              <a:t>opening power spectrum (? since this was mostly just Alyssa’s code?)</a:t>
            </a:r>
            <a:endParaRPr sz="1200">
              <a:solidFill>
                <a:schemeClr val="dk1"/>
              </a:solidFill>
            </a:endParaRPr>
          </a:p>
          <a:p>
            <a:pPr indent="0" lvl="0" marL="0" rtl="0" algn="l">
              <a:lnSpc>
                <a:spcPct val="117999"/>
              </a:lnSpc>
              <a:spcBef>
                <a:spcPts val="0"/>
              </a:spcBef>
              <a:spcAft>
                <a:spcPts val="0"/>
              </a:spcAft>
              <a:buSzPts val="1400"/>
              <a:buNone/>
            </a:pPr>
            <a:r>
              <a:t/>
            </a:r>
            <a:endParaRPr sz="1200">
              <a:solidFill>
                <a:schemeClr val="dk1"/>
              </a:solidFill>
            </a:endParaRPr>
          </a:p>
        </p:txBody>
      </p:sp>
      <p:sp>
        <p:nvSpPr>
          <p:cNvPr id="74" name="Google Shape;74;g2c725bfd033_0_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3"/>
          <p:cNvSpPr txBox="1"/>
          <p:nvPr>
            <p:ph idx="1" type="body"/>
          </p:nvPr>
        </p:nvSpPr>
        <p:spPr>
          <a:xfrm>
            <a:off x="1621809" y="17725316"/>
            <a:ext cx="29660854" cy="859921"/>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4904"/>
              <a:buFont typeface="Helvetica Neue"/>
              <a:buNone/>
              <a:defRPr sz="4904"/>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1" name="Google Shape;11;p3"/>
          <p:cNvSpPr txBox="1"/>
          <p:nvPr>
            <p:ph type="title"/>
          </p:nvPr>
        </p:nvSpPr>
        <p:spPr>
          <a:xfrm>
            <a:off x="1628771" y="5190738"/>
            <a:ext cx="29660856" cy="6275070"/>
          </a:xfrm>
          <a:prstGeom prst="rect">
            <a:avLst/>
          </a:prstGeom>
          <a:noFill/>
          <a:ln>
            <a:noFill/>
          </a:ln>
        </p:spPr>
        <p:txBody>
          <a:bodyPr anchorCtr="0" anchor="b" bIns="79375" lIns="79375" spcFirstLastPara="1" rIns="79375" wrap="square" tIns="79375">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3"/>
          <p:cNvSpPr txBox="1"/>
          <p:nvPr>
            <p:ph idx="2" type="body"/>
          </p:nvPr>
        </p:nvSpPr>
        <p:spPr>
          <a:xfrm>
            <a:off x="1621813" y="11465808"/>
            <a:ext cx="29660850" cy="2571750"/>
          </a:xfrm>
          <a:prstGeom prst="rect">
            <a:avLst/>
          </a:prstGeom>
          <a:noFill/>
          <a:ln>
            <a:noFill/>
          </a:ln>
        </p:spPr>
        <p:txBody>
          <a:bodyPr anchorCtr="0" anchor="t" bIns="79375" lIns="79375" spcFirstLastPara="1" rIns="79375" wrap="square" tIns="79375">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3" name="Google Shape;13;p3"/>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8" name="Shape 48"/>
        <p:cNvGrpSpPr/>
        <p:nvPr/>
      </p:nvGrpSpPr>
      <p:grpSpPr>
        <a:xfrm>
          <a:off x="0" y="0"/>
          <a:ext cx="0" cy="0"/>
          <a:chOff x="0" y="0"/>
          <a:chExt cx="0" cy="0"/>
        </a:xfrm>
      </p:grpSpPr>
      <p:sp>
        <p:nvSpPr>
          <p:cNvPr id="49" name="Google Shape;49;p11"/>
          <p:cNvSpPr txBox="1"/>
          <p:nvPr>
            <p:ph type="title"/>
          </p:nvPr>
        </p:nvSpPr>
        <p:spPr>
          <a:xfrm>
            <a:off x="1628775" y="3171825"/>
            <a:ext cx="29660850" cy="1937386"/>
          </a:xfrm>
          <a:prstGeom prst="rect">
            <a:avLst/>
          </a:prstGeom>
          <a:noFill/>
          <a:ln>
            <a:noFill/>
          </a:ln>
        </p:spPr>
        <p:txBody>
          <a:bodyPr anchorCtr="0" anchor="t" bIns="79375" lIns="79375" spcFirstLastPara="1" rIns="79375" wrap="square" tIns="79375">
            <a:normAutofit/>
          </a:bodyPr>
          <a:lstStyle>
            <a:lvl1pPr lvl="0" algn="l">
              <a:lnSpc>
                <a:spcPct val="80000"/>
              </a:lnSpc>
              <a:spcBef>
                <a:spcPts val="0"/>
              </a:spcBef>
              <a:spcAft>
                <a:spcPts val="0"/>
              </a:spcAft>
              <a:buClr>
                <a:srgbClr val="000000"/>
              </a:buClr>
              <a:buSzPts val="13478"/>
              <a:buFont typeface="Helvetica Neue"/>
              <a:buNone/>
              <a:defRPr sz="13478"/>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0" name="Google Shape;50;p11"/>
          <p:cNvSpPr txBox="1"/>
          <p:nvPr>
            <p:ph idx="1" type="body"/>
          </p:nvPr>
        </p:nvSpPr>
        <p:spPr>
          <a:xfrm>
            <a:off x="1628775" y="4918000"/>
            <a:ext cx="29660850" cy="126195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7430"/>
              <a:buFont typeface="Helvetica Neue"/>
              <a:buNone/>
              <a:defRPr sz="7430"/>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1" name="Google Shape;51;p11"/>
          <p:cNvSpPr txBox="1"/>
          <p:nvPr>
            <p:ph idx="2" type="body"/>
          </p:nvPr>
        </p:nvSpPr>
        <p:spPr>
          <a:xfrm>
            <a:off x="1628775" y="7449981"/>
            <a:ext cx="29660850" cy="11145616"/>
          </a:xfrm>
          <a:prstGeom prst="rect">
            <a:avLst/>
          </a:prstGeom>
          <a:noFill/>
          <a:ln>
            <a:noFill/>
          </a:ln>
        </p:spPr>
        <p:txBody>
          <a:bodyPr anchorCtr="0" anchor="t" bIns="79375" lIns="79375" spcFirstLastPara="1" rIns="79375" wrap="square" tIns="79375">
            <a:normAutofit/>
          </a:bodyPr>
          <a:lstStyle>
            <a:lvl1pPr indent="-228600" lvl="0" marL="457200" algn="l">
              <a:lnSpc>
                <a:spcPct val="100000"/>
              </a:lnSpc>
              <a:spcBef>
                <a:spcPts val="2851"/>
              </a:spcBef>
              <a:spcAft>
                <a:spcPts val="0"/>
              </a:spcAft>
              <a:buClr>
                <a:srgbClr val="000000"/>
              </a:buClr>
              <a:buSzPts val="8640"/>
              <a:buFont typeface="Helvetica Neue"/>
              <a:buNone/>
              <a:defRPr b="0"/>
            </a:lvl1pPr>
            <a:lvl2pPr indent="-228600" lvl="1" marL="914400" algn="l">
              <a:lnSpc>
                <a:spcPct val="100000"/>
              </a:lnSpc>
              <a:spcBef>
                <a:spcPts val="2851"/>
              </a:spcBef>
              <a:spcAft>
                <a:spcPts val="0"/>
              </a:spcAft>
              <a:buClr>
                <a:srgbClr val="000000"/>
              </a:buClr>
              <a:buSzPts val="8640"/>
              <a:buFont typeface="Helvetica Neue"/>
              <a:buNone/>
              <a:defRPr b="0"/>
            </a:lvl2pPr>
            <a:lvl3pPr indent="-228600" lvl="2" marL="1371600" algn="l">
              <a:lnSpc>
                <a:spcPct val="100000"/>
              </a:lnSpc>
              <a:spcBef>
                <a:spcPts val="2851"/>
              </a:spcBef>
              <a:spcAft>
                <a:spcPts val="0"/>
              </a:spcAft>
              <a:buClr>
                <a:srgbClr val="000000"/>
              </a:buClr>
              <a:buSzPts val="8640"/>
              <a:buFont typeface="Helvetica Neue"/>
              <a:buNone/>
              <a:defRPr b="0"/>
            </a:lvl3pPr>
            <a:lvl4pPr indent="-228600" lvl="3" marL="1828800" algn="l">
              <a:lnSpc>
                <a:spcPct val="100000"/>
              </a:lnSpc>
              <a:spcBef>
                <a:spcPts val="2851"/>
              </a:spcBef>
              <a:spcAft>
                <a:spcPts val="0"/>
              </a:spcAft>
              <a:buClr>
                <a:srgbClr val="000000"/>
              </a:buClr>
              <a:buSzPts val="8640"/>
              <a:buFont typeface="Helvetica Neue"/>
              <a:buNone/>
              <a:defRPr b="0"/>
            </a:lvl4pPr>
            <a:lvl5pPr indent="-228600" lvl="4" marL="2286000" algn="l">
              <a:lnSpc>
                <a:spcPct val="100000"/>
              </a:lnSpc>
              <a:spcBef>
                <a:spcPts val="2851"/>
              </a:spcBef>
              <a:spcAft>
                <a:spcPts val="0"/>
              </a:spcAft>
              <a:buClr>
                <a:srgbClr val="000000"/>
              </a:buClr>
              <a:buSzPts val="8640"/>
              <a:buFont typeface="Helvetica Neue"/>
              <a:buNone/>
              <a:defRPr b="0"/>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2" name="Google Shape;52;p11"/>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3" name="Shape 53"/>
        <p:cNvGrpSpPr/>
        <p:nvPr/>
      </p:nvGrpSpPr>
      <p:grpSpPr>
        <a:xfrm>
          <a:off x="0" y="0"/>
          <a:ext cx="0" cy="0"/>
          <a:chOff x="0" y="0"/>
          <a:chExt cx="0" cy="0"/>
        </a:xfrm>
      </p:grpSpPr>
      <p:sp>
        <p:nvSpPr>
          <p:cNvPr id="54" name="Google Shape;54;p12"/>
          <p:cNvSpPr txBox="1"/>
          <p:nvPr>
            <p:ph idx="1" type="body"/>
          </p:nvPr>
        </p:nvSpPr>
        <p:spPr>
          <a:xfrm>
            <a:off x="1628775" y="8357639"/>
            <a:ext cx="29660850" cy="5230323"/>
          </a:xfrm>
          <a:prstGeom prst="rect">
            <a:avLst/>
          </a:prstGeom>
          <a:noFill/>
          <a:ln>
            <a:noFill/>
          </a:ln>
        </p:spPr>
        <p:txBody>
          <a:bodyPr anchorCtr="0" anchor="ctr" bIns="79375" lIns="79375" spcFirstLastPara="1" rIns="79375" wrap="square" tIns="79375">
            <a:normAutofit/>
          </a:bodyPr>
          <a:lstStyle>
            <a:lvl1pPr indent="-228600" lvl="0" marL="457200" algn="ctr">
              <a:lnSpc>
                <a:spcPct val="80000"/>
              </a:lnSpc>
              <a:spcBef>
                <a:spcPts val="0"/>
              </a:spcBef>
              <a:spcAft>
                <a:spcPts val="0"/>
              </a:spcAft>
              <a:buClr>
                <a:srgbClr val="000000"/>
              </a:buClr>
              <a:buSzPts val="18490"/>
              <a:buFont typeface="Helvetica Neue"/>
              <a:buNone/>
              <a:defRPr b="0" sz="1849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8490"/>
              <a:buFont typeface="Helvetica Neue"/>
              <a:buNone/>
              <a:defRPr b="0" sz="1849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8490"/>
              <a:buFont typeface="Helvetica Neue"/>
              <a:buNone/>
              <a:defRPr b="0" sz="1849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8490"/>
              <a:buFont typeface="Helvetica Neue"/>
              <a:buNone/>
              <a:defRPr b="0" sz="1849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8490"/>
              <a:buFont typeface="Helvetica Neue"/>
              <a:buNone/>
              <a:defRPr b="0" sz="18490">
                <a:latin typeface="Helvetica Neue"/>
                <a:ea typeface="Helvetica Neue"/>
                <a:cs typeface="Helvetica Neue"/>
                <a:sym typeface="Helvetica Neu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5" name="Google Shape;55;p12"/>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56" name="Shape 56"/>
        <p:cNvGrpSpPr/>
        <p:nvPr/>
      </p:nvGrpSpPr>
      <p:grpSpPr>
        <a:xfrm>
          <a:off x="0" y="0"/>
          <a:ext cx="0" cy="0"/>
          <a:chOff x="0" y="0"/>
          <a:chExt cx="0" cy="0"/>
        </a:xfrm>
      </p:grpSpPr>
      <p:sp>
        <p:nvSpPr>
          <p:cNvPr id="57" name="Google Shape;57;p13"/>
          <p:cNvSpPr txBox="1"/>
          <p:nvPr>
            <p:ph idx="1" type="body"/>
          </p:nvPr>
        </p:nvSpPr>
        <p:spPr>
          <a:xfrm>
            <a:off x="1628775" y="3167001"/>
            <a:ext cx="29660850" cy="9776138"/>
          </a:xfrm>
          <a:prstGeom prst="rect">
            <a:avLst/>
          </a:prstGeom>
          <a:noFill/>
          <a:ln>
            <a:noFill/>
          </a:ln>
        </p:spPr>
        <p:txBody>
          <a:bodyPr anchorCtr="0" anchor="b" bIns="79375" lIns="79375" spcFirstLastPara="1" rIns="79375" wrap="square" tIns="79375">
            <a:normAutofit/>
          </a:bodyPr>
          <a:lstStyle>
            <a:lvl1pPr indent="-228600" lvl="0" marL="457200" algn="ctr">
              <a:lnSpc>
                <a:spcPct val="80000"/>
              </a:lnSpc>
              <a:spcBef>
                <a:spcPts val="0"/>
              </a:spcBef>
              <a:spcAft>
                <a:spcPts val="0"/>
              </a:spcAft>
              <a:buClr>
                <a:srgbClr val="000000"/>
              </a:buClr>
              <a:buSzPts val="39917"/>
              <a:buFont typeface="Helvetica Neue"/>
              <a:buNone/>
              <a:defRPr sz="39917"/>
            </a:lvl1pPr>
            <a:lvl2pPr indent="-228600" lvl="1" marL="914400" algn="ctr">
              <a:lnSpc>
                <a:spcPct val="80000"/>
              </a:lnSpc>
              <a:spcBef>
                <a:spcPts val="0"/>
              </a:spcBef>
              <a:spcAft>
                <a:spcPts val="0"/>
              </a:spcAft>
              <a:buClr>
                <a:srgbClr val="000000"/>
              </a:buClr>
              <a:buSzPts val="39917"/>
              <a:buFont typeface="Helvetica Neue"/>
              <a:buNone/>
              <a:defRPr sz="39917"/>
            </a:lvl2pPr>
            <a:lvl3pPr indent="-228600" lvl="2" marL="1371600" algn="ctr">
              <a:lnSpc>
                <a:spcPct val="80000"/>
              </a:lnSpc>
              <a:spcBef>
                <a:spcPts val="0"/>
              </a:spcBef>
              <a:spcAft>
                <a:spcPts val="0"/>
              </a:spcAft>
              <a:buClr>
                <a:srgbClr val="000000"/>
              </a:buClr>
              <a:buSzPts val="39917"/>
              <a:buFont typeface="Helvetica Neue"/>
              <a:buNone/>
              <a:defRPr sz="39917"/>
            </a:lvl3pPr>
            <a:lvl4pPr indent="-228600" lvl="3" marL="1828800" algn="ctr">
              <a:lnSpc>
                <a:spcPct val="80000"/>
              </a:lnSpc>
              <a:spcBef>
                <a:spcPts val="0"/>
              </a:spcBef>
              <a:spcAft>
                <a:spcPts val="0"/>
              </a:spcAft>
              <a:buClr>
                <a:srgbClr val="000000"/>
              </a:buClr>
              <a:buSzPts val="39917"/>
              <a:buFont typeface="Helvetica Neue"/>
              <a:buNone/>
              <a:defRPr sz="39917"/>
            </a:lvl4pPr>
            <a:lvl5pPr indent="-228600" lvl="4" marL="2286000" algn="ctr">
              <a:lnSpc>
                <a:spcPct val="80000"/>
              </a:lnSpc>
              <a:spcBef>
                <a:spcPts val="0"/>
              </a:spcBef>
              <a:spcAft>
                <a:spcPts val="0"/>
              </a:spcAft>
              <a:buClr>
                <a:srgbClr val="000000"/>
              </a:buClr>
              <a:buSzPts val="39917"/>
              <a:buFont typeface="Helvetica Neue"/>
              <a:buNone/>
              <a:defRPr sz="39917"/>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8" name="Google Shape;58;p13"/>
          <p:cNvSpPr txBox="1"/>
          <p:nvPr>
            <p:ph idx="2" type="body"/>
          </p:nvPr>
        </p:nvSpPr>
        <p:spPr>
          <a:xfrm>
            <a:off x="1628775" y="12868445"/>
            <a:ext cx="29660850" cy="1261952"/>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00000"/>
              </a:buClr>
              <a:buSzPts val="7430"/>
              <a:buFont typeface="Helvetica Neue"/>
              <a:buNone/>
              <a:defRPr sz="7430"/>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59" name="Google Shape;59;p13"/>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0" name="Shape 60"/>
        <p:cNvGrpSpPr/>
        <p:nvPr/>
      </p:nvGrpSpPr>
      <p:grpSpPr>
        <a:xfrm>
          <a:off x="0" y="0"/>
          <a:ext cx="0" cy="0"/>
          <a:chOff x="0" y="0"/>
          <a:chExt cx="0" cy="0"/>
        </a:xfrm>
      </p:grpSpPr>
      <p:sp>
        <p:nvSpPr>
          <p:cNvPr id="61" name="Google Shape;61;p14"/>
          <p:cNvSpPr txBox="1"/>
          <p:nvPr>
            <p:ph idx="1" type="body"/>
          </p:nvPr>
        </p:nvSpPr>
        <p:spPr>
          <a:xfrm>
            <a:off x="3280534" y="16126361"/>
            <a:ext cx="27270069" cy="85992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4904"/>
              <a:buFont typeface="Helvetica Neue"/>
              <a:buNone/>
              <a:defRPr sz="4904"/>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2" name="Google Shape;62;p14"/>
          <p:cNvSpPr txBox="1"/>
          <p:nvPr>
            <p:ph idx="2" type="body"/>
          </p:nvPr>
        </p:nvSpPr>
        <p:spPr>
          <a:xfrm>
            <a:off x="2367797" y="8383312"/>
            <a:ext cx="28182806" cy="5178977"/>
          </a:xfrm>
          <a:prstGeom prst="rect">
            <a:avLst/>
          </a:prstGeom>
          <a:noFill/>
          <a:ln>
            <a:noFill/>
          </a:ln>
        </p:spPr>
        <p:txBody>
          <a:bodyPr anchorCtr="0" anchor="t" bIns="79375" lIns="79375" spcFirstLastPara="1" rIns="79375" wrap="square" tIns="79375">
            <a:normAutofit/>
          </a:bodyPr>
          <a:lstStyle>
            <a:lvl1pPr indent="-228600" lvl="0" marL="457200" algn="l">
              <a:lnSpc>
                <a:spcPct val="90000"/>
              </a:lnSpc>
              <a:spcBef>
                <a:spcPts val="0"/>
              </a:spcBef>
              <a:spcAft>
                <a:spcPts val="0"/>
              </a:spcAft>
              <a:buClr>
                <a:srgbClr val="000000"/>
              </a:buClr>
              <a:buSzPts val="13478"/>
              <a:buFont typeface="Helvetica Neue"/>
              <a:buNone/>
              <a:defRPr b="0" sz="13478">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13478"/>
              <a:buFont typeface="Helvetica Neue"/>
              <a:buNone/>
              <a:defRPr b="0" sz="13478">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13478"/>
              <a:buFont typeface="Helvetica Neue"/>
              <a:buNone/>
              <a:defRPr b="0" sz="13478">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13478"/>
              <a:buFont typeface="Helvetica Neue"/>
              <a:buNone/>
              <a:defRPr b="0" sz="13478">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13478"/>
              <a:buFont typeface="Helvetica Neue"/>
              <a:buNone/>
              <a:defRPr b="0" sz="13478">
                <a:latin typeface="Helvetica Neue"/>
                <a:ea typeface="Helvetica Neue"/>
                <a:cs typeface="Helvetica Neue"/>
                <a:sym typeface="Helvetica Neu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63" name="Google Shape;63;p14"/>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4" name="Shape 64"/>
        <p:cNvGrpSpPr/>
        <p:nvPr/>
      </p:nvGrpSpPr>
      <p:grpSpPr>
        <a:xfrm>
          <a:off x="0" y="0"/>
          <a:ext cx="0" cy="0"/>
          <a:chOff x="0" y="0"/>
          <a:chExt cx="0" cy="0"/>
        </a:xfrm>
      </p:grpSpPr>
      <p:sp>
        <p:nvSpPr>
          <p:cNvPr id="65" name="Google Shape;65;p15"/>
          <p:cNvSpPr/>
          <p:nvPr>
            <p:ph idx="2" type="pic"/>
          </p:nvPr>
        </p:nvSpPr>
        <p:spPr>
          <a:xfrm>
            <a:off x="21276945" y="3086100"/>
            <a:ext cx="10042784" cy="8032065"/>
          </a:xfrm>
          <a:prstGeom prst="rect">
            <a:avLst/>
          </a:prstGeom>
          <a:noFill/>
          <a:ln>
            <a:noFill/>
          </a:ln>
        </p:spPr>
      </p:sp>
      <p:sp>
        <p:nvSpPr>
          <p:cNvPr id="66" name="Google Shape;66;p15"/>
          <p:cNvSpPr/>
          <p:nvPr>
            <p:ph idx="3" type="pic"/>
          </p:nvPr>
        </p:nvSpPr>
        <p:spPr>
          <a:xfrm>
            <a:off x="18225135" y="7085170"/>
            <a:ext cx="14093190" cy="16402745"/>
          </a:xfrm>
          <a:prstGeom prst="rect">
            <a:avLst/>
          </a:prstGeom>
          <a:noFill/>
          <a:ln>
            <a:noFill/>
          </a:ln>
        </p:spPr>
      </p:sp>
      <p:sp>
        <p:nvSpPr>
          <p:cNvPr id="67" name="Google Shape;67;p15"/>
          <p:cNvSpPr/>
          <p:nvPr>
            <p:ph idx="4" type="pic"/>
          </p:nvPr>
        </p:nvSpPr>
        <p:spPr>
          <a:xfrm>
            <a:off x="-188596" y="2383155"/>
            <a:ext cx="22425661" cy="16819245"/>
          </a:xfrm>
          <a:prstGeom prst="rect">
            <a:avLst/>
          </a:prstGeom>
          <a:noFill/>
          <a:ln>
            <a:noFill/>
          </a:ln>
        </p:spPr>
      </p:sp>
      <p:sp>
        <p:nvSpPr>
          <p:cNvPr id="68" name="Google Shape;68;p15"/>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9" name="Shape 69"/>
        <p:cNvGrpSpPr/>
        <p:nvPr/>
      </p:nvGrpSpPr>
      <p:grpSpPr>
        <a:xfrm>
          <a:off x="0" y="0"/>
          <a:ext cx="0" cy="0"/>
          <a:chOff x="0" y="0"/>
          <a:chExt cx="0" cy="0"/>
        </a:xfrm>
      </p:grpSpPr>
      <p:sp>
        <p:nvSpPr>
          <p:cNvPr id="70" name="Google Shape;70;p16"/>
          <p:cNvSpPr/>
          <p:nvPr>
            <p:ph idx="2" type="pic"/>
          </p:nvPr>
        </p:nvSpPr>
        <p:spPr>
          <a:xfrm>
            <a:off x="-1800225" y="-5743575"/>
            <a:ext cx="36518850" cy="29215081"/>
          </a:xfrm>
          <a:prstGeom prst="rect">
            <a:avLst/>
          </a:prstGeom>
          <a:noFill/>
          <a:ln>
            <a:noFill/>
          </a:ln>
        </p:spPr>
      </p:sp>
      <p:sp>
        <p:nvSpPr>
          <p:cNvPr id="71" name="Google Shape;71;p16"/>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2700"/>
              <a:buFont typeface="Helvetica Neue"/>
              <a:buNone/>
              <a:defRPr b="0" i="0" sz="2765"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4" name="Shape 14"/>
        <p:cNvGrpSpPr/>
        <p:nvPr/>
      </p:nvGrpSpPr>
      <p:grpSpPr>
        <a:xfrm>
          <a:off x="0" y="0"/>
          <a:ext cx="0" cy="0"/>
          <a:chOff x="0" y="0"/>
          <a:chExt cx="0" cy="0"/>
        </a:xfrm>
      </p:grpSpPr>
      <p:sp>
        <p:nvSpPr>
          <p:cNvPr id="15" name="Google Shape;15;p17"/>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type="tx">
  <p:cSld name="TITLE_AND_BODY">
    <p:spTree>
      <p:nvGrpSpPr>
        <p:cNvPr id="16" name="Shape 16"/>
        <p:cNvGrpSpPr/>
        <p:nvPr/>
      </p:nvGrpSpPr>
      <p:grpSpPr>
        <a:xfrm>
          <a:off x="0" y="0"/>
          <a:ext cx="0" cy="0"/>
          <a:chOff x="0" y="0"/>
          <a:chExt cx="0" cy="0"/>
        </a:xfrm>
      </p:grpSpPr>
      <p:sp>
        <p:nvSpPr>
          <p:cNvPr id="17" name="Google Shape;17;p4"/>
          <p:cNvSpPr/>
          <p:nvPr>
            <p:ph idx="2" type="pic"/>
          </p:nvPr>
        </p:nvSpPr>
        <p:spPr>
          <a:xfrm>
            <a:off x="-1560195" y="-34290"/>
            <a:ext cx="36107371" cy="21625560"/>
          </a:xfrm>
          <a:prstGeom prst="rect">
            <a:avLst/>
          </a:prstGeom>
          <a:noFill/>
          <a:ln>
            <a:noFill/>
          </a:ln>
        </p:spPr>
      </p:sp>
      <p:sp>
        <p:nvSpPr>
          <p:cNvPr id="18" name="Google Shape;18;p4"/>
          <p:cNvSpPr txBox="1"/>
          <p:nvPr>
            <p:ph type="title"/>
          </p:nvPr>
        </p:nvSpPr>
        <p:spPr>
          <a:xfrm>
            <a:off x="1628775" y="11332845"/>
            <a:ext cx="29660850" cy="6275071"/>
          </a:xfrm>
          <a:prstGeom prst="rect">
            <a:avLst/>
          </a:prstGeom>
          <a:noFill/>
          <a:ln>
            <a:noFill/>
          </a:ln>
        </p:spPr>
        <p:txBody>
          <a:bodyPr anchorCtr="0" anchor="b" bIns="79375" lIns="79375" spcFirstLastPara="1" rIns="79375" wrap="square" tIns="79375">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1630382" y="3207786"/>
            <a:ext cx="29657639" cy="859921"/>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4904"/>
              <a:buFont typeface="Helvetica Neue"/>
              <a:buNone/>
              <a:defRPr sz="4904"/>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0" name="Google Shape;20;p4"/>
          <p:cNvSpPr txBox="1"/>
          <p:nvPr>
            <p:ph idx="3" type="body"/>
          </p:nvPr>
        </p:nvSpPr>
        <p:spPr>
          <a:xfrm>
            <a:off x="1628775" y="17387878"/>
            <a:ext cx="29660850" cy="1507884"/>
          </a:xfrm>
          <a:prstGeom prst="rect">
            <a:avLst/>
          </a:prstGeom>
          <a:noFill/>
          <a:ln>
            <a:noFill/>
          </a:ln>
        </p:spPr>
        <p:txBody>
          <a:bodyPr anchorCtr="0" anchor="t" bIns="79375" lIns="79375" spcFirstLastPara="1" rIns="79375" wrap="square" tIns="79375">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1" name="Google Shape;21;p4"/>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2" name="Shape 22"/>
        <p:cNvGrpSpPr/>
        <p:nvPr/>
      </p:nvGrpSpPr>
      <p:grpSpPr>
        <a:xfrm>
          <a:off x="0" y="0"/>
          <a:ext cx="0" cy="0"/>
          <a:chOff x="0" y="0"/>
          <a:chExt cx="0" cy="0"/>
        </a:xfrm>
      </p:grpSpPr>
      <p:sp>
        <p:nvSpPr>
          <p:cNvPr id="23" name="Google Shape;23;p5"/>
          <p:cNvSpPr/>
          <p:nvPr>
            <p:ph idx="2" type="pic"/>
          </p:nvPr>
        </p:nvSpPr>
        <p:spPr>
          <a:xfrm>
            <a:off x="14813280" y="1440180"/>
            <a:ext cx="16395531" cy="19082385"/>
          </a:xfrm>
          <a:prstGeom prst="rect">
            <a:avLst/>
          </a:prstGeom>
          <a:noFill/>
          <a:ln>
            <a:noFill/>
          </a:ln>
        </p:spPr>
      </p:sp>
      <p:sp>
        <p:nvSpPr>
          <p:cNvPr id="24" name="Google Shape;24;p5"/>
          <p:cNvSpPr txBox="1"/>
          <p:nvPr>
            <p:ph type="title"/>
          </p:nvPr>
        </p:nvSpPr>
        <p:spPr>
          <a:xfrm>
            <a:off x="1628775" y="3429000"/>
            <a:ext cx="13201650" cy="7941069"/>
          </a:xfrm>
          <a:prstGeom prst="rect">
            <a:avLst/>
          </a:prstGeom>
          <a:noFill/>
          <a:ln>
            <a:noFill/>
          </a:ln>
        </p:spPr>
        <p:txBody>
          <a:bodyPr anchorCtr="0" anchor="b" bIns="79375" lIns="79375" spcFirstLastPara="1" rIns="79375" wrap="square" tIns="79375">
            <a:normAutofit/>
          </a:bodyPr>
          <a:lstStyle>
            <a:lvl1pPr lvl="0" algn="l">
              <a:lnSpc>
                <a:spcPct val="80000"/>
              </a:lnSpc>
              <a:spcBef>
                <a:spcPts val="0"/>
              </a:spcBef>
              <a:spcAft>
                <a:spcPts val="0"/>
              </a:spcAft>
              <a:buClr>
                <a:srgbClr val="000000"/>
              </a:buClr>
              <a:buSzPts val="13478"/>
              <a:buFont typeface="Helvetica Neue"/>
              <a:buNone/>
              <a:defRPr sz="13478"/>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5" name="Google Shape;25;p5"/>
          <p:cNvSpPr txBox="1"/>
          <p:nvPr>
            <p:ph idx="1" type="body"/>
          </p:nvPr>
        </p:nvSpPr>
        <p:spPr>
          <a:xfrm>
            <a:off x="1628775" y="11246278"/>
            <a:ext cx="13201650" cy="7270322"/>
          </a:xfrm>
          <a:prstGeom prst="rect">
            <a:avLst/>
          </a:prstGeom>
          <a:noFill/>
          <a:ln>
            <a:noFill/>
          </a:ln>
        </p:spPr>
        <p:txBody>
          <a:bodyPr anchorCtr="0" anchor="t" bIns="79375" lIns="79375" spcFirstLastPara="1" rIns="79375" wrap="square" tIns="79375">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6" name="Google Shape;26;p5"/>
          <p:cNvSpPr txBox="1"/>
          <p:nvPr>
            <p:ph idx="12" type="sldNum"/>
          </p:nvPr>
        </p:nvSpPr>
        <p:spPr>
          <a:xfrm>
            <a:off x="16153407" y="19299474"/>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7" name="Shape 27"/>
        <p:cNvGrpSpPr/>
        <p:nvPr/>
      </p:nvGrpSpPr>
      <p:grpSpPr>
        <a:xfrm>
          <a:off x="0" y="0"/>
          <a:ext cx="0" cy="0"/>
          <a:chOff x="0" y="0"/>
          <a:chExt cx="0" cy="0"/>
        </a:xfrm>
      </p:grpSpPr>
      <p:sp>
        <p:nvSpPr>
          <p:cNvPr id="28" name="Google Shape;28;p6"/>
          <p:cNvSpPr txBox="1"/>
          <p:nvPr>
            <p:ph type="title"/>
          </p:nvPr>
        </p:nvSpPr>
        <p:spPr>
          <a:xfrm>
            <a:off x="1628775" y="3171824"/>
            <a:ext cx="29660850" cy="1934771"/>
          </a:xfrm>
          <a:prstGeom prst="rect">
            <a:avLst/>
          </a:prstGeom>
          <a:noFill/>
          <a:ln>
            <a:noFill/>
          </a:ln>
        </p:spPr>
        <p:txBody>
          <a:bodyPr anchorCtr="0" anchor="t" bIns="79375" lIns="79375" spcFirstLastPara="1" rIns="79375" wrap="square" tIns="79375">
            <a:normAutofit/>
          </a:bodyPr>
          <a:lstStyle>
            <a:lvl1pPr lvl="0" algn="l">
              <a:lnSpc>
                <a:spcPct val="80000"/>
              </a:lnSpc>
              <a:spcBef>
                <a:spcPts val="0"/>
              </a:spcBef>
              <a:spcAft>
                <a:spcPts val="0"/>
              </a:spcAft>
              <a:buClr>
                <a:srgbClr val="000000"/>
              </a:buClr>
              <a:buSzPts val="13478"/>
              <a:buFont typeface="Helvetica Neue"/>
              <a:buNone/>
              <a:defRPr sz="13478"/>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9" name="Google Shape;29;p6"/>
          <p:cNvSpPr txBox="1"/>
          <p:nvPr>
            <p:ph idx="1" type="body"/>
          </p:nvPr>
        </p:nvSpPr>
        <p:spPr>
          <a:xfrm>
            <a:off x="1628775" y="4918000"/>
            <a:ext cx="29660850" cy="126195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7430"/>
              <a:buFont typeface="Helvetica Neue"/>
              <a:buNone/>
              <a:defRPr sz="7430"/>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0" name="Google Shape;30;p6"/>
          <p:cNvSpPr txBox="1"/>
          <p:nvPr>
            <p:ph idx="2" type="body"/>
          </p:nvPr>
        </p:nvSpPr>
        <p:spPr>
          <a:xfrm>
            <a:off x="1628775" y="7449981"/>
            <a:ext cx="29660850" cy="11145616"/>
          </a:xfrm>
          <a:prstGeom prst="rect">
            <a:avLst/>
          </a:prstGeom>
          <a:noFill/>
          <a:ln>
            <a:noFill/>
          </a:ln>
        </p:spPr>
        <p:txBody>
          <a:bodyPr anchorCtr="0" anchor="t" bIns="79375" lIns="79375" spcFirstLastPara="1" rIns="79375" wrap="square" tIns="79375">
            <a:normAutofit/>
          </a:bodyPr>
          <a:lstStyle>
            <a:lvl1pPr indent="-822451" lvl="0" marL="457200" algn="l">
              <a:lnSpc>
                <a:spcPct val="90000"/>
              </a:lnSpc>
              <a:spcBef>
                <a:spcPts val="7171"/>
              </a:spcBef>
              <a:spcAft>
                <a:spcPts val="0"/>
              </a:spcAft>
              <a:buClr>
                <a:srgbClr val="000000"/>
              </a:buClr>
              <a:buSzPts val="9352"/>
              <a:buFont typeface="Helvetica Neue"/>
              <a:buChar char="•"/>
              <a:defRPr b="0" sz="7603"/>
            </a:lvl1pPr>
            <a:lvl2pPr indent="-822451" lvl="1" marL="914400" algn="l">
              <a:lnSpc>
                <a:spcPct val="90000"/>
              </a:lnSpc>
              <a:spcBef>
                <a:spcPts val="7171"/>
              </a:spcBef>
              <a:spcAft>
                <a:spcPts val="0"/>
              </a:spcAft>
              <a:buClr>
                <a:srgbClr val="000000"/>
              </a:buClr>
              <a:buSzPts val="9352"/>
              <a:buFont typeface="Helvetica Neue"/>
              <a:buChar char="•"/>
              <a:defRPr b="0" sz="7603"/>
            </a:lvl2pPr>
            <a:lvl3pPr indent="-822451" lvl="2" marL="1371600" algn="l">
              <a:lnSpc>
                <a:spcPct val="90000"/>
              </a:lnSpc>
              <a:spcBef>
                <a:spcPts val="7171"/>
              </a:spcBef>
              <a:spcAft>
                <a:spcPts val="0"/>
              </a:spcAft>
              <a:buClr>
                <a:srgbClr val="000000"/>
              </a:buClr>
              <a:buSzPts val="9352"/>
              <a:buFont typeface="Helvetica Neue"/>
              <a:buChar char="•"/>
              <a:defRPr b="0" sz="7603"/>
            </a:lvl3pPr>
            <a:lvl4pPr indent="-822451" lvl="3" marL="1828800" algn="l">
              <a:lnSpc>
                <a:spcPct val="90000"/>
              </a:lnSpc>
              <a:spcBef>
                <a:spcPts val="7171"/>
              </a:spcBef>
              <a:spcAft>
                <a:spcPts val="0"/>
              </a:spcAft>
              <a:buClr>
                <a:srgbClr val="000000"/>
              </a:buClr>
              <a:buSzPts val="9352"/>
              <a:buFont typeface="Helvetica Neue"/>
              <a:buChar char="•"/>
              <a:defRPr b="0" sz="7603"/>
            </a:lvl4pPr>
            <a:lvl5pPr indent="-822451" lvl="4" marL="2286000" algn="l">
              <a:lnSpc>
                <a:spcPct val="90000"/>
              </a:lnSpc>
              <a:spcBef>
                <a:spcPts val="7171"/>
              </a:spcBef>
              <a:spcAft>
                <a:spcPts val="0"/>
              </a:spcAft>
              <a:buClr>
                <a:srgbClr val="000000"/>
              </a:buClr>
              <a:buSzPts val="9352"/>
              <a:buFont typeface="Helvetica Neue"/>
              <a:buChar char="•"/>
              <a:defRPr b="0" sz="7603"/>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1" name="Google Shape;31;p6"/>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2" name="Shape 32"/>
        <p:cNvGrpSpPr/>
        <p:nvPr/>
      </p:nvGrpSpPr>
      <p:grpSpPr>
        <a:xfrm>
          <a:off x="0" y="0"/>
          <a:ext cx="0" cy="0"/>
          <a:chOff x="0" y="0"/>
          <a:chExt cx="0" cy="0"/>
        </a:xfrm>
      </p:grpSpPr>
      <p:sp>
        <p:nvSpPr>
          <p:cNvPr id="33" name="Google Shape;33;p7"/>
          <p:cNvSpPr txBox="1"/>
          <p:nvPr>
            <p:ph idx="1" type="body"/>
          </p:nvPr>
        </p:nvSpPr>
        <p:spPr>
          <a:xfrm>
            <a:off x="1628775" y="7449981"/>
            <a:ext cx="29660850" cy="11145616"/>
          </a:xfrm>
          <a:prstGeom prst="rect">
            <a:avLst/>
          </a:prstGeom>
          <a:noFill/>
          <a:ln>
            <a:noFill/>
          </a:ln>
        </p:spPr>
        <p:txBody>
          <a:bodyPr anchorCtr="0" anchor="t" bIns="79375" lIns="79375" spcFirstLastPara="1" rIns="79375" wrap="square" tIns="79375">
            <a:normAutofit/>
          </a:bodyPr>
          <a:lstStyle>
            <a:lvl1pPr indent="-822451" lvl="0" marL="457200" algn="l">
              <a:lnSpc>
                <a:spcPct val="90000"/>
              </a:lnSpc>
              <a:spcBef>
                <a:spcPts val="7171"/>
              </a:spcBef>
              <a:spcAft>
                <a:spcPts val="0"/>
              </a:spcAft>
              <a:buClr>
                <a:srgbClr val="000000"/>
              </a:buClr>
              <a:buSzPts val="9352"/>
              <a:buFont typeface="Helvetica Neue"/>
              <a:buChar char="•"/>
              <a:defRPr b="0" sz="7603"/>
            </a:lvl1pPr>
            <a:lvl2pPr indent="-822451" lvl="1" marL="914400" algn="l">
              <a:lnSpc>
                <a:spcPct val="90000"/>
              </a:lnSpc>
              <a:spcBef>
                <a:spcPts val="7171"/>
              </a:spcBef>
              <a:spcAft>
                <a:spcPts val="0"/>
              </a:spcAft>
              <a:buClr>
                <a:srgbClr val="000000"/>
              </a:buClr>
              <a:buSzPts val="9352"/>
              <a:buFont typeface="Helvetica Neue"/>
              <a:buChar char="•"/>
              <a:defRPr b="0" sz="7603"/>
            </a:lvl2pPr>
            <a:lvl3pPr indent="-822451" lvl="2" marL="1371600" algn="l">
              <a:lnSpc>
                <a:spcPct val="90000"/>
              </a:lnSpc>
              <a:spcBef>
                <a:spcPts val="7171"/>
              </a:spcBef>
              <a:spcAft>
                <a:spcPts val="0"/>
              </a:spcAft>
              <a:buClr>
                <a:srgbClr val="000000"/>
              </a:buClr>
              <a:buSzPts val="9352"/>
              <a:buFont typeface="Helvetica Neue"/>
              <a:buChar char="•"/>
              <a:defRPr b="0" sz="7603"/>
            </a:lvl3pPr>
            <a:lvl4pPr indent="-822451" lvl="3" marL="1828800" algn="l">
              <a:lnSpc>
                <a:spcPct val="90000"/>
              </a:lnSpc>
              <a:spcBef>
                <a:spcPts val="7171"/>
              </a:spcBef>
              <a:spcAft>
                <a:spcPts val="0"/>
              </a:spcAft>
              <a:buClr>
                <a:srgbClr val="000000"/>
              </a:buClr>
              <a:buSzPts val="9352"/>
              <a:buFont typeface="Helvetica Neue"/>
              <a:buChar char="•"/>
              <a:defRPr b="0" sz="7603"/>
            </a:lvl4pPr>
            <a:lvl5pPr indent="-822451" lvl="4" marL="2286000" algn="l">
              <a:lnSpc>
                <a:spcPct val="90000"/>
              </a:lnSpc>
              <a:spcBef>
                <a:spcPts val="7171"/>
              </a:spcBef>
              <a:spcAft>
                <a:spcPts val="0"/>
              </a:spcAft>
              <a:buClr>
                <a:srgbClr val="000000"/>
              </a:buClr>
              <a:buSzPts val="9352"/>
              <a:buFont typeface="Helvetica Neue"/>
              <a:buChar char="•"/>
              <a:defRPr b="0" sz="7603"/>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4" name="Google Shape;34;p7"/>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5" name="Shape 35"/>
        <p:cNvGrpSpPr/>
        <p:nvPr/>
      </p:nvGrpSpPr>
      <p:grpSpPr>
        <a:xfrm>
          <a:off x="0" y="0"/>
          <a:ext cx="0" cy="0"/>
          <a:chOff x="0" y="0"/>
          <a:chExt cx="0" cy="0"/>
        </a:xfrm>
      </p:grpSpPr>
      <p:sp>
        <p:nvSpPr>
          <p:cNvPr id="36" name="Google Shape;36;p8"/>
          <p:cNvSpPr txBox="1"/>
          <p:nvPr>
            <p:ph idx="1" type="body"/>
          </p:nvPr>
        </p:nvSpPr>
        <p:spPr>
          <a:xfrm>
            <a:off x="1628775" y="4918000"/>
            <a:ext cx="13201650" cy="126195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7430"/>
              <a:buFont typeface="Helvetica Neue"/>
              <a:buNone/>
              <a:defRPr sz="7430"/>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7" name="Google Shape;37;p8"/>
          <p:cNvSpPr txBox="1"/>
          <p:nvPr>
            <p:ph idx="2" type="body"/>
          </p:nvPr>
        </p:nvSpPr>
        <p:spPr>
          <a:xfrm>
            <a:off x="1628775" y="7449981"/>
            <a:ext cx="13201650" cy="11146450"/>
          </a:xfrm>
          <a:prstGeom prst="rect">
            <a:avLst/>
          </a:prstGeom>
          <a:noFill/>
          <a:ln>
            <a:noFill/>
          </a:ln>
        </p:spPr>
        <p:txBody>
          <a:bodyPr anchorCtr="0" anchor="t" bIns="79375" lIns="79375" spcFirstLastPara="1" rIns="79375" wrap="square" tIns="79375">
            <a:normAutofit/>
          </a:bodyPr>
          <a:lstStyle>
            <a:lvl1pPr indent="-822451" lvl="0" marL="457200" algn="l">
              <a:lnSpc>
                <a:spcPct val="90000"/>
              </a:lnSpc>
              <a:spcBef>
                <a:spcPts val="7171"/>
              </a:spcBef>
              <a:spcAft>
                <a:spcPts val="0"/>
              </a:spcAft>
              <a:buClr>
                <a:srgbClr val="000000"/>
              </a:buClr>
              <a:buSzPts val="9352"/>
              <a:buFont typeface="Helvetica Neue"/>
              <a:buChar char="•"/>
              <a:defRPr b="0" sz="7603"/>
            </a:lvl1pPr>
            <a:lvl2pPr indent="-822451" lvl="1" marL="914400" algn="l">
              <a:lnSpc>
                <a:spcPct val="90000"/>
              </a:lnSpc>
              <a:spcBef>
                <a:spcPts val="7171"/>
              </a:spcBef>
              <a:spcAft>
                <a:spcPts val="0"/>
              </a:spcAft>
              <a:buClr>
                <a:srgbClr val="000000"/>
              </a:buClr>
              <a:buSzPts val="9352"/>
              <a:buFont typeface="Helvetica Neue"/>
              <a:buChar char="•"/>
              <a:defRPr b="0" sz="7603"/>
            </a:lvl2pPr>
            <a:lvl3pPr indent="-822451" lvl="2" marL="1371600" algn="l">
              <a:lnSpc>
                <a:spcPct val="90000"/>
              </a:lnSpc>
              <a:spcBef>
                <a:spcPts val="7171"/>
              </a:spcBef>
              <a:spcAft>
                <a:spcPts val="0"/>
              </a:spcAft>
              <a:buClr>
                <a:srgbClr val="000000"/>
              </a:buClr>
              <a:buSzPts val="9352"/>
              <a:buFont typeface="Helvetica Neue"/>
              <a:buChar char="•"/>
              <a:defRPr b="0" sz="7603"/>
            </a:lvl3pPr>
            <a:lvl4pPr indent="-822451" lvl="3" marL="1828800" algn="l">
              <a:lnSpc>
                <a:spcPct val="90000"/>
              </a:lnSpc>
              <a:spcBef>
                <a:spcPts val="7171"/>
              </a:spcBef>
              <a:spcAft>
                <a:spcPts val="0"/>
              </a:spcAft>
              <a:buClr>
                <a:srgbClr val="000000"/>
              </a:buClr>
              <a:buSzPts val="9352"/>
              <a:buFont typeface="Helvetica Neue"/>
              <a:buChar char="•"/>
              <a:defRPr b="0" sz="7603"/>
            </a:lvl4pPr>
            <a:lvl5pPr indent="-822451" lvl="4" marL="2286000" algn="l">
              <a:lnSpc>
                <a:spcPct val="90000"/>
              </a:lnSpc>
              <a:spcBef>
                <a:spcPts val="7171"/>
              </a:spcBef>
              <a:spcAft>
                <a:spcPts val="0"/>
              </a:spcAft>
              <a:buClr>
                <a:srgbClr val="000000"/>
              </a:buClr>
              <a:buSzPts val="9352"/>
              <a:buFont typeface="Helvetica Neue"/>
              <a:buChar char="•"/>
              <a:defRPr b="0" sz="7603"/>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8" name="Google Shape;38;p8"/>
          <p:cNvSpPr/>
          <p:nvPr>
            <p:ph idx="3" type="pic"/>
          </p:nvPr>
        </p:nvSpPr>
        <p:spPr>
          <a:xfrm>
            <a:off x="16459201" y="1164692"/>
            <a:ext cx="14737779" cy="19650373"/>
          </a:xfrm>
          <a:prstGeom prst="rect">
            <a:avLst/>
          </a:prstGeom>
          <a:noFill/>
          <a:ln>
            <a:noFill/>
          </a:ln>
        </p:spPr>
      </p:sp>
      <p:sp>
        <p:nvSpPr>
          <p:cNvPr id="39" name="Google Shape;39;p8"/>
          <p:cNvSpPr txBox="1"/>
          <p:nvPr>
            <p:ph type="title"/>
          </p:nvPr>
        </p:nvSpPr>
        <p:spPr>
          <a:xfrm>
            <a:off x="1628775" y="3171825"/>
            <a:ext cx="13201650" cy="1937386"/>
          </a:xfrm>
          <a:prstGeom prst="rect">
            <a:avLst/>
          </a:prstGeom>
          <a:noFill/>
          <a:ln>
            <a:noFill/>
          </a:ln>
        </p:spPr>
        <p:txBody>
          <a:bodyPr anchorCtr="0" anchor="t" bIns="79375" lIns="79375" spcFirstLastPara="1" rIns="79375" wrap="square" tIns="79375">
            <a:normAutofit/>
          </a:bodyPr>
          <a:lstStyle>
            <a:lvl1pPr lvl="0" algn="l">
              <a:lnSpc>
                <a:spcPct val="80000"/>
              </a:lnSpc>
              <a:spcBef>
                <a:spcPts val="0"/>
              </a:spcBef>
              <a:spcAft>
                <a:spcPts val="0"/>
              </a:spcAft>
              <a:buClr>
                <a:srgbClr val="000000"/>
              </a:buClr>
              <a:buSzPts val="13478"/>
              <a:buFont typeface="Helvetica Neue"/>
              <a:buNone/>
              <a:defRPr sz="13478"/>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0" name="Google Shape;40;p8"/>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41" name="Shape 41"/>
        <p:cNvGrpSpPr/>
        <p:nvPr/>
      </p:nvGrpSpPr>
      <p:grpSpPr>
        <a:xfrm>
          <a:off x="0" y="0"/>
          <a:ext cx="0" cy="0"/>
          <a:chOff x="0" y="0"/>
          <a:chExt cx="0" cy="0"/>
        </a:xfrm>
      </p:grpSpPr>
      <p:sp>
        <p:nvSpPr>
          <p:cNvPr id="42" name="Google Shape;42;p9"/>
          <p:cNvSpPr txBox="1"/>
          <p:nvPr>
            <p:ph type="title"/>
          </p:nvPr>
        </p:nvSpPr>
        <p:spPr>
          <a:xfrm>
            <a:off x="1628771" y="7835265"/>
            <a:ext cx="29660856" cy="6275071"/>
          </a:xfrm>
          <a:prstGeom prst="rect">
            <a:avLst/>
          </a:prstGeom>
          <a:noFill/>
          <a:ln>
            <a:noFill/>
          </a:ln>
        </p:spPr>
        <p:txBody>
          <a:bodyPr anchorCtr="0" anchor="ctr" bIns="79375" lIns="79375" spcFirstLastPara="1" rIns="79375" wrap="square" tIns="79375">
            <a:normAutofit/>
          </a:bodyPr>
          <a:lstStyle>
            <a:lvl1pPr lvl="0" algn="l">
              <a:lnSpc>
                <a:spcPct val="80000"/>
              </a:lnSpc>
              <a:spcBef>
                <a:spcPts val="0"/>
              </a:spcBef>
              <a:spcAft>
                <a:spcPts val="0"/>
              </a:spcAft>
              <a:buClr>
                <a:srgbClr val="000000"/>
              </a:buClr>
              <a:buSzPts val="18490"/>
              <a:buFont typeface="Helvetica Neue"/>
              <a:buNone/>
              <a:defRPr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3" name="Google Shape;43;p9"/>
          <p:cNvSpPr txBox="1"/>
          <p:nvPr>
            <p:ph idx="12" type="sldNum"/>
          </p:nvPr>
        </p:nvSpPr>
        <p:spPr>
          <a:xfrm>
            <a:off x="16153407" y="19299474"/>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10"/>
          <p:cNvSpPr txBox="1"/>
          <p:nvPr>
            <p:ph type="title"/>
          </p:nvPr>
        </p:nvSpPr>
        <p:spPr>
          <a:xfrm>
            <a:off x="1628775" y="3171825"/>
            <a:ext cx="29660850" cy="1937182"/>
          </a:xfrm>
          <a:prstGeom prst="rect">
            <a:avLst/>
          </a:prstGeom>
          <a:noFill/>
          <a:ln>
            <a:noFill/>
          </a:ln>
        </p:spPr>
        <p:txBody>
          <a:bodyPr anchorCtr="0" anchor="t" bIns="79375" lIns="79375" spcFirstLastPara="1" rIns="79375" wrap="square" tIns="79375">
            <a:normAutofit/>
          </a:bodyPr>
          <a:lstStyle>
            <a:lvl1pPr lvl="0" algn="l">
              <a:lnSpc>
                <a:spcPct val="80000"/>
              </a:lnSpc>
              <a:spcBef>
                <a:spcPts val="0"/>
              </a:spcBef>
              <a:spcAft>
                <a:spcPts val="0"/>
              </a:spcAft>
              <a:buClr>
                <a:srgbClr val="000000"/>
              </a:buClr>
              <a:buSzPts val="13478"/>
              <a:buFont typeface="Helvetica Neue"/>
              <a:buNone/>
              <a:defRPr sz="13478"/>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6" name="Google Shape;46;p10"/>
          <p:cNvSpPr txBox="1"/>
          <p:nvPr>
            <p:ph idx="1" type="body"/>
          </p:nvPr>
        </p:nvSpPr>
        <p:spPr>
          <a:xfrm>
            <a:off x="1628775" y="4918000"/>
            <a:ext cx="29660850" cy="126195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00000"/>
              </a:buClr>
              <a:buSzPts val="7430"/>
              <a:buFont typeface="Helvetica Neue"/>
              <a:buNone/>
              <a:defRPr sz="7430"/>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47" name="Google Shape;47;p10"/>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28771" y="5190738"/>
            <a:ext cx="29660856" cy="6275070"/>
          </a:xfrm>
          <a:prstGeom prst="rect">
            <a:avLst/>
          </a:prstGeom>
          <a:noFill/>
          <a:ln>
            <a:noFill/>
          </a:ln>
        </p:spPr>
        <p:txBody>
          <a:bodyPr anchorCtr="0" anchor="b" bIns="79375" lIns="79375" spcFirstLastPara="1" rIns="79375" wrap="square" tIns="79375">
            <a:normAutofit/>
          </a:bodyPr>
          <a:lstStyle>
            <a:lvl1pPr lvl="0"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18490"/>
              <a:buFont typeface="Helvetica Neue"/>
              <a:buNone/>
              <a:defRPr b="1" i="0" sz="18490" u="none" cap="none" strike="noStrike">
                <a:solidFill>
                  <a:srgbClr val="000000"/>
                </a:solidFill>
                <a:latin typeface="Helvetica Neue"/>
                <a:ea typeface="Helvetica Neue"/>
                <a:cs typeface="Helvetica Neue"/>
                <a:sym typeface="Helvetica Neue"/>
              </a:defRPr>
            </a:lvl9pPr>
          </a:lstStyle>
          <a:p/>
        </p:txBody>
      </p:sp>
      <p:sp>
        <p:nvSpPr>
          <p:cNvPr id="7" name="Google Shape;7;p2"/>
          <p:cNvSpPr txBox="1"/>
          <p:nvPr>
            <p:ph idx="1" type="body"/>
          </p:nvPr>
        </p:nvSpPr>
        <p:spPr>
          <a:xfrm>
            <a:off x="1621813" y="11465808"/>
            <a:ext cx="29660850" cy="2571750"/>
          </a:xfrm>
          <a:prstGeom prst="rect">
            <a:avLst/>
          </a:prstGeom>
          <a:noFill/>
          <a:ln>
            <a:noFill/>
          </a:ln>
        </p:spPr>
        <p:txBody>
          <a:bodyPr anchorCtr="0" anchor="t" bIns="79375" lIns="79375" spcFirstLastPara="1" rIns="79375" wrap="square" tIns="79375">
            <a:normAutofit/>
          </a:bodyPr>
          <a:lstStyle>
            <a:lvl1pPr indent="-228600" lvl="0" marL="4572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8640"/>
              <a:buFont typeface="Helvetica Neue"/>
              <a:buNone/>
              <a:defRPr b="1" i="0" sz="8640" u="none" cap="none" strike="noStrike">
                <a:solidFill>
                  <a:srgbClr val="000000"/>
                </a:solidFill>
                <a:latin typeface="Helvetica Neue"/>
                <a:ea typeface="Helvetica Neue"/>
                <a:cs typeface="Helvetica Neue"/>
                <a:sym typeface="Helvetica Neue"/>
              </a:defRPr>
            </a:lvl9pPr>
          </a:lstStyle>
          <a:p/>
        </p:txBody>
      </p:sp>
      <p:sp>
        <p:nvSpPr>
          <p:cNvPr id="8" name="Google Shape;8;p2"/>
          <p:cNvSpPr txBox="1"/>
          <p:nvPr>
            <p:ph idx="12" type="sldNum"/>
          </p:nvPr>
        </p:nvSpPr>
        <p:spPr>
          <a:xfrm>
            <a:off x="16153407" y="19293757"/>
            <a:ext cx="594715" cy="585801"/>
          </a:xfrm>
          <a:prstGeom prst="rect">
            <a:avLst/>
          </a:prstGeom>
          <a:noFill/>
          <a:ln>
            <a:noFill/>
          </a:ln>
        </p:spPr>
        <p:txBody>
          <a:bodyPr anchorCtr="0" anchor="b" bIns="79375" lIns="79375" spcFirstLastPara="1" rIns="79375" wrap="square" tIns="79375">
            <a:spAutoFit/>
          </a:bodyPr>
          <a:lstStyle>
            <a:lvl1pPr indent="0" lvl="0"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765"/>
              <a:buFont typeface="Helvetica Neue"/>
              <a:buNone/>
              <a:defRPr b="0" i="0" sz="2765"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c725bfd033_0_0"/>
          <p:cNvSpPr/>
          <p:nvPr/>
        </p:nvSpPr>
        <p:spPr>
          <a:xfrm>
            <a:off x="-1" y="0"/>
            <a:ext cx="32918400" cy="3291900"/>
          </a:xfrm>
          <a:prstGeom prst="rect">
            <a:avLst/>
          </a:prstGeom>
          <a:solidFill>
            <a:srgbClr val="182B49"/>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5011"/>
              <a:buFont typeface="Helvetica Neue"/>
              <a:buNone/>
            </a:pPr>
            <a:r>
              <a:t/>
            </a:r>
            <a:endParaRPr b="0" i="0" sz="5011" u="none" cap="none" strike="noStrike">
              <a:solidFill>
                <a:srgbClr val="5E5E5E"/>
              </a:solidFill>
              <a:latin typeface="Helvetica Neue"/>
              <a:ea typeface="Helvetica Neue"/>
              <a:cs typeface="Helvetica Neue"/>
              <a:sym typeface="Helvetica Neue"/>
            </a:endParaRPr>
          </a:p>
        </p:txBody>
      </p:sp>
      <p:grpSp>
        <p:nvGrpSpPr>
          <p:cNvPr id="77" name="Google Shape;77;g2c725bfd033_0_0"/>
          <p:cNvGrpSpPr/>
          <p:nvPr/>
        </p:nvGrpSpPr>
        <p:grpSpPr>
          <a:xfrm>
            <a:off x="-540370" y="-4735537"/>
            <a:ext cx="23609232" cy="23609232"/>
            <a:chOff x="0" y="0"/>
            <a:chExt cx="27325500" cy="27325500"/>
          </a:xfrm>
        </p:grpSpPr>
        <p:sp>
          <p:nvSpPr>
            <p:cNvPr id="78" name="Google Shape;78;g2c725bfd033_0_0"/>
            <p:cNvSpPr/>
            <p:nvPr/>
          </p:nvSpPr>
          <p:spPr>
            <a:xfrm>
              <a:off x="0" y="8000803"/>
              <a:ext cx="11323800" cy="11323800"/>
            </a:xfrm>
            <a:prstGeom prst="ellipse">
              <a:avLst/>
            </a:prstGeom>
            <a:noFill/>
            <a:ln cap="flat" cmpd="sng" w="317500">
              <a:solidFill>
                <a:srgbClr val="FFFFFF">
                  <a:alpha val="14509"/>
                </a:srgbClr>
              </a:solidFill>
              <a:prstDash val="solid"/>
              <a:miter lim="4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5011"/>
                <a:buFont typeface="Helvetica Neue"/>
                <a:buNone/>
              </a:pPr>
              <a:r>
                <a:t/>
              </a:r>
              <a:endParaRPr b="0" i="0" sz="5011" u="none" cap="none" strike="noStrike">
                <a:solidFill>
                  <a:srgbClr val="5E5E5E"/>
                </a:solidFill>
                <a:latin typeface="Helvetica Neue"/>
                <a:ea typeface="Helvetica Neue"/>
                <a:cs typeface="Helvetica Neue"/>
                <a:sym typeface="Helvetica Neue"/>
              </a:endParaRPr>
            </a:p>
          </p:txBody>
        </p:sp>
        <p:sp>
          <p:nvSpPr>
            <p:cNvPr id="79" name="Google Shape;79;g2c725bfd033_0_0"/>
            <p:cNvSpPr/>
            <p:nvPr/>
          </p:nvSpPr>
          <p:spPr>
            <a:xfrm>
              <a:off x="0" y="4454614"/>
              <a:ext cx="18416100" cy="18416100"/>
            </a:xfrm>
            <a:prstGeom prst="ellipse">
              <a:avLst/>
            </a:prstGeom>
            <a:noFill/>
            <a:ln cap="flat" cmpd="sng" w="317500">
              <a:solidFill>
                <a:srgbClr val="FFFFFF">
                  <a:alpha val="24705"/>
                </a:srgbClr>
              </a:solidFill>
              <a:prstDash val="solid"/>
              <a:miter lim="4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5011"/>
                <a:buFont typeface="Helvetica Neue"/>
                <a:buNone/>
              </a:pPr>
              <a:r>
                <a:t/>
              </a:r>
              <a:endParaRPr b="0" i="0" sz="5011" u="none" cap="none" strike="noStrike">
                <a:solidFill>
                  <a:srgbClr val="5E5E5E"/>
                </a:solidFill>
                <a:latin typeface="Helvetica Neue"/>
                <a:ea typeface="Helvetica Neue"/>
                <a:cs typeface="Helvetica Neue"/>
                <a:sym typeface="Helvetica Neue"/>
              </a:endParaRPr>
            </a:p>
          </p:txBody>
        </p:sp>
        <p:sp>
          <p:nvSpPr>
            <p:cNvPr id="80" name="Google Shape;80;g2c725bfd033_0_0"/>
            <p:cNvSpPr/>
            <p:nvPr/>
          </p:nvSpPr>
          <p:spPr>
            <a:xfrm>
              <a:off x="0" y="0"/>
              <a:ext cx="27325500" cy="27325500"/>
            </a:xfrm>
            <a:prstGeom prst="ellipse">
              <a:avLst/>
            </a:prstGeom>
            <a:noFill/>
            <a:ln cap="flat" cmpd="sng" w="317500">
              <a:solidFill>
                <a:srgbClr val="FFFFFF">
                  <a:alpha val="34509"/>
                </a:srgbClr>
              </a:solidFill>
              <a:prstDash val="solid"/>
              <a:miter lim="400000"/>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5011"/>
                <a:buFont typeface="Helvetica Neue"/>
                <a:buNone/>
              </a:pPr>
              <a:r>
                <a:t/>
              </a:r>
              <a:endParaRPr b="0" i="0" sz="5011" u="none" cap="none" strike="noStrike">
                <a:solidFill>
                  <a:srgbClr val="5E5E5E"/>
                </a:solidFill>
                <a:latin typeface="Helvetica Neue"/>
                <a:ea typeface="Helvetica Neue"/>
                <a:cs typeface="Helvetica Neue"/>
                <a:sym typeface="Helvetica Neue"/>
              </a:endParaRPr>
            </a:p>
          </p:txBody>
        </p:sp>
      </p:grpSp>
      <p:sp>
        <p:nvSpPr>
          <p:cNvPr id="81" name="Google Shape;81;g2c725bfd033_0_0"/>
          <p:cNvSpPr/>
          <p:nvPr/>
        </p:nvSpPr>
        <p:spPr>
          <a:xfrm>
            <a:off x="0" y="3291840"/>
            <a:ext cx="32918400" cy="178308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5011"/>
              <a:buFont typeface="Helvetica Neue"/>
              <a:buNone/>
            </a:pPr>
            <a:r>
              <a:t/>
            </a:r>
            <a:endParaRPr b="0" i="0" sz="5011" u="none" cap="none" strike="noStrike">
              <a:solidFill>
                <a:srgbClr val="5E5E5E"/>
              </a:solidFill>
              <a:latin typeface="Helvetica Neue"/>
              <a:ea typeface="Helvetica Neue"/>
              <a:cs typeface="Helvetica Neue"/>
              <a:sym typeface="Helvetica Neue"/>
            </a:endParaRPr>
          </a:p>
        </p:txBody>
      </p:sp>
      <p:sp>
        <p:nvSpPr>
          <p:cNvPr id="82" name="Google Shape;82;g2c725bfd033_0_0"/>
          <p:cNvSpPr/>
          <p:nvPr/>
        </p:nvSpPr>
        <p:spPr>
          <a:xfrm>
            <a:off x="10972800" y="3291840"/>
            <a:ext cx="10972800" cy="18653700"/>
          </a:xfrm>
          <a:prstGeom prst="rect">
            <a:avLst/>
          </a:prstGeom>
          <a:solidFill>
            <a:srgbClr val="D5D5D5">
              <a:alpha val="14509"/>
            </a:srgbClr>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5011"/>
              <a:buFont typeface="Helvetica Neue"/>
              <a:buNone/>
            </a:pPr>
            <a:r>
              <a:t/>
            </a:r>
            <a:endParaRPr b="0" i="0" sz="5011" u="none" cap="none" strike="noStrike">
              <a:solidFill>
                <a:srgbClr val="5E5E5E"/>
              </a:solidFill>
              <a:latin typeface="Helvetica Neue"/>
              <a:ea typeface="Helvetica Neue"/>
              <a:cs typeface="Helvetica Neue"/>
              <a:sym typeface="Helvetica Neue"/>
            </a:endParaRPr>
          </a:p>
        </p:txBody>
      </p:sp>
      <p:sp>
        <p:nvSpPr>
          <p:cNvPr id="83" name="Google Shape;83;g2c725bfd033_0_0"/>
          <p:cNvSpPr/>
          <p:nvPr/>
        </p:nvSpPr>
        <p:spPr>
          <a:xfrm>
            <a:off x="0" y="21122640"/>
            <a:ext cx="32918400" cy="822900"/>
          </a:xfrm>
          <a:prstGeom prst="rect">
            <a:avLst/>
          </a:prstGeom>
          <a:solidFill>
            <a:srgbClr val="EAEAEA"/>
          </a:solidFill>
          <a:ln>
            <a:noFill/>
          </a:ln>
        </p:spPr>
        <p:txBody>
          <a:bodyPr anchorCtr="0" anchor="ctr" bIns="68575" lIns="68575" spcFirstLastPara="1" rIns="68575" wrap="square" tIns="68575">
            <a:noAutofit/>
          </a:bodyPr>
          <a:lstStyle/>
          <a:p>
            <a:pPr indent="0" lvl="0" marL="0" marR="0" rtl="0" algn="r">
              <a:lnSpc>
                <a:spcPct val="100000"/>
              </a:lnSpc>
              <a:spcBef>
                <a:spcPts val="0"/>
              </a:spcBef>
              <a:spcAft>
                <a:spcPts val="0"/>
              </a:spcAft>
              <a:buClr>
                <a:srgbClr val="3A3A3C"/>
              </a:buClr>
              <a:buSzPts val="3110"/>
              <a:buFont typeface="Helvetica Neue"/>
              <a:buNone/>
            </a:pPr>
            <a:r>
              <a:t/>
            </a:r>
            <a:endParaRPr b="0" i="0" sz="3110" u="none" cap="none" strike="noStrike">
              <a:solidFill>
                <a:srgbClr val="5E5E5E"/>
              </a:solidFill>
              <a:latin typeface="Helvetica Neue"/>
              <a:ea typeface="Helvetica Neue"/>
              <a:cs typeface="Helvetica Neue"/>
              <a:sym typeface="Helvetica Neue"/>
            </a:endParaRPr>
          </a:p>
        </p:txBody>
      </p:sp>
      <p:sp>
        <p:nvSpPr>
          <p:cNvPr id="84" name="Google Shape;84;g2c725bfd033_0_0"/>
          <p:cNvSpPr txBox="1"/>
          <p:nvPr/>
        </p:nvSpPr>
        <p:spPr>
          <a:xfrm>
            <a:off x="142950" y="21225574"/>
            <a:ext cx="5898000" cy="617100"/>
          </a:xfrm>
          <a:prstGeom prst="rect">
            <a:avLst/>
          </a:prstGeom>
          <a:noFill/>
          <a:ln>
            <a:noFill/>
          </a:ln>
        </p:spPr>
        <p:txBody>
          <a:bodyPr anchorCtr="0" anchor="ctr" bIns="68575" lIns="68575" spcFirstLastPara="1" rIns="68575" wrap="square" tIns="68575">
            <a:spAutoFit/>
          </a:bodyPr>
          <a:lstStyle/>
          <a:p>
            <a:pPr indent="0" lvl="0" marL="0" marR="0" rtl="0" algn="l">
              <a:lnSpc>
                <a:spcPct val="100000"/>
              </a:lnSpc>
              <a:spcBef>
                <a:spcPts val="0"/>
              </a:spcBef>
              <a:spcAft>
                <a:spcPts val="0"/>
              </a:spcAft>
              <a:buClr>
                <a:srgbClr val="5E5E5E"/>
              </a:buClr>
              <a:buSzPts val="3110"/>
              <a:buFont typeface="Helvetica Neue"/>
              <a:buNone/>
            </a:pPr>
            <a:r>
              <a:rPr b="1" i="0" lang="en-US" sz="3110" u="none" cap="none" strike="noStrike">
                <a:solidFill>
                  <a:srgbClr val="5E5E5E"/>
                </a:solidFill>
                <a:latin typeface="Helvetica Neue"/>
                <a:ea typeface="Helvetica Neue"/>
                <a:cs typeface="Helvetica Neue"/>
                <a:sym typeface="Helvetica Neue"/>
              </a:rPr>
              <a:t>EXPAND Poster Session, 2024</a:t>
            </a:r>
            <a:endParaRPr b="1" i="0" sz="3110" u="none" cap="none" strike="noStrike">
              <a:solidFill>
                <a:srgbClr val="5E5E5E"/>
              </a:solidFill>
              <a:latin typeface="Helvetica Neue"/>
              <a:ea typeface="Helvetica Neue"/>
              <a:cs typeface="Helvetica Neue"/>
              <a:sym typeface="Helvetica Neue"/>
            </a:endParaRPr>
          </a:p>
        </p:txBody>
      </p:sp>
      <p:sp>
        <p:nvSpPr>
          <p:cNvPr id="85" name="Google Shape;85;g2c725bfd033_0_0"/>
          <p:cNvSpPr txBox="1"/>
          <p:nvPr/>
        </p:nvSpPr>
        <p:spPr>
          <a:xfrm>
            <a:off x="11879901" y="21225574"/>
            <a:ext cx="9158700" cy="617100"/>
          </a:xfrm>
          <a:prstGeom prst="rect">
            <a:avLst/>
          </a:prstGeom>
          <a:noFill/>
          <a:ln>
            <a:noFill/>
          </a:ln>
        </p:spPr>
        <p:txBody>
          <a:bodyPr anchorCtr="0" anchor="ctr" bIns="68575" lIns="68575" spcFirstLastPara="1" rIns="68575" wrap="square" tIns="68575">
            <a:spAutoFit/>
          </a:bodyPr>
          <a:lstStyle/>
          <a:p>
            <a:pPr indent="0" lvl="0" marL="0" marR="0" rtl="0" algn="ctr">
              <a:lnSpc>
                <a:spcPct val="100000"/>
              </a:lnSpc>
              <a:spcBef>
                <a:spcPts val="0"/>
              </a:spcBef>
              <a:spcAft>
                <a:spcPts val="0"/>
              </a:spcAft>
              <a:buClr>
                <a:srgbClr val="5E5E5E"/>
              </a:buClr>
              <a:buSzPts val="3110"/>
              <a:buFont typeface="Helvetica Neue Light"/>
              <a:buNone/>
            </a:pPr>
            <a:r>
              <a:rPr b="0" i="0" lang="en-US" sz="3110" u="none" cap="none" strike="noStrike">
                <a:solidFill>
                  <a:srgbClr val="5E5E5E"/>
                </a:solidFill>
                <a:latin typeface="Helvetica Neue Light"/>
                <a:ea typeface="Helvetica Neue Light"/>
                <a:cs typeface="Helvetica Neue Light"/>
                <a:sym typeface="Helvetica Neue Light"/>
              </a:rPr>
              <a:t>UCSD Physical Sciences — Student Success Center</a:t>
            </a:r>
            <a:endParaRPr b="0" i="0" sz="1400" u="none" cap="none" strike="noStrike">
              <a:solidFill>
                <a:srgbClr val="000000"/>
              </a:solidFill>
              <a:latin typeface="Arial"/>
              <a:ea typeface="Arial"/>
              <a:cs typeface="Arial"/>
              <a:sym typeface="Arial"/>
            </a:endParaRPr>
          </a:p>
        </p:txBody>
      </p:sp>
      <p:sp>
        <p:nvSpPr>
          <p:cNvPr id="86" name="Google Shape;86;g2c725bfd033_0_0"/>
          <p:cNvSpPr txBox="1"/>
          <p:nvPr/>
        </p:nvSpPr>
        <p:spPr>
          <a:xfrm>
            <a:off x="13538800" y="2318550"/>
            <a:ext cx="5230500" cy="644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FFFFFF"/>
              </a:buClr>
              <a:buSzPts val="3284"/>
              <a:buFont typeface="Helvetica Neue"/>
              <a:buNone/>
            </a:pPr>
            <a:r>
              <a:rPr b="0" i="0" lang="en-US" sz="3284" u="none" cap="none" strike="noStrike">
                <a:solidFill>
                  <a:srgbClr val="FFFFFF"/>
                </a:solidFill>
                <a:latin typeface="Helvetica Neue"/>
                <a:ea typeface="Helvetica Neue"/>
                <a:cs typeface="Helvetica Neue"/>
                <a:sym typeface="Helvetica Neue"/>
              </a:rPr>
              <a:t>Manasvini Komandur</a:t>
            </a:r>
            <a:endParaRPr b="0" i="0" sz="1400" u="none" cap="none" strike="noStrike">
              <a:solidFill>
                <a:srgbClr val="000000"/>
              </a:solidFill>
              <a:latin typeface="Arial"/>
              <a:ea typeface="Arial"/>
              <a:cs typeface="Arial"/>
              <a:sym typeface="Arial"/>
            </a:endParaRPr>
          </a:p>
        </p:txBody>
      </p:sp>
      <p:sp>
        <p:nvSpPr>
          <p:cNvPr id="87" name="Google Shape;87;g2c725bfd033_0_0"/>
          <p:cNvSpPr txBox="1"/>
          <p:nvPr/>
        </p:nvSpPr>
        <p:spPr>
          <a:xfrm>
            <a:off x="1591050" y="507750"/>
            <a:ext cx="30178800" cy="1862400"/>
          </a:xfrm>
          <a:prstGeom prst="rect">
            <a:avLst/>
          </a:prstGeom>
          <a:noFill/>
          <a:ln>
            <a:noFill/>
          </a:ln>
        </p:spPr>
        <p:txBody>
          <a:bodyPr anchorCtr="0" anchor="ctr" bIns="68575" lIns="68575" spcFirstLastPara="1" rIns="68575" wrap="square" tIns="68575">
            <a:spAutoFit/>
          </a:bodyPr>
          <a:lstStyle/>
          <a:p>
            <a:pPr indent="0" lvl="0" marL="0" marR="0" rtl="0" algn="ctr">
              <a:lnSpc>
                <a:spcPct val="80000"/>
              </a:lnSpc>
              <a:spcBef>
                <a:spcPts val="0"/>
              </a:spcBef>
              <a:spcAft>
                <a:spcPts val="0"/>
              </a:spcAft>
              <a:buClr>
                <a:srgbClr val="FFFFFF"/>
              </a:buClr>
              <a:buSzPts val="12442"/>
              <a:buFont typeface="Helvetica Neue"/>
              <a:buNone/>
            </a:pPr>
            <a:r>
              <a:rPr b="1" i="0" lang="en-US" sz="7000" u="none" cap="none" strike="noStrike">
                <a:solidFill>
                  <a:srgbClr val="FFFFFF"/>
                </a:solidFill>
                <a:latin typeface="Helvetica Neue"/>
                <a:ea typeface="Helvetica Neue"/>
                <a:cs typeface="Helvetica Neue"/>
                <a:sym typeface="Helvetica Neue"/>
              </a:rPr>
              <a:t>Exploring Cosmological Data with Python: </a:t>
            </a:r>
            <a:endParaRPr b="1" i="0" sz="7000" u="none" cap="none" strike="noStrike">
              <a:solidFill>
                <a:srgbClr val="FFFFFF"/>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FFFFFF"/>
              </a:buClr>
              <a:buSzPts val="12442"/>
              <a:buFont typeface="Helvetica Neue"/>
              <a:buNone/>
            </a:pPr>
            <a:r>
              <a:rPr b="1" i="0" lang="en-US" sz="7000" u="none" cap="none" strike="noStrike">
                <a:solidFill>
                  <a:srgbClr val="FFFFFF"/>
                </a:solidFill>
                <a:latin typeface="Helvetica Neue"/>
                <a:ea typeface="Helvetica Neue"/>
                <a:cs typeface="Helvetica Neue"/>
                <a:sym typeface="Helvetica Neue"/>
              </a:rPr>
              <a:t>Analysis of Cosmic Microwave Background Experiments</a:t>
            </a:r>
            <a:endParaRPr b="0" i="0" sz="7000" u="none" cap="none" strike="noStrike">
              <a:solidFill>
                <a:srgbClr val="000000"/>
              </a:solidFill>
              <a:latin typeface="Arial"/>
              <a:ea typeface="Arial"/>
              <a:cs typeface="Arial"/>
              <a:sym typeface="Arial"/>
            </a:endParaRPr>
          </a:p>
        </p:txBody>
      </p:sp>
      <p:sp>
        <p:nvSpPr>
          <p:cNvPr id="88" name="Google Shape;88;g2c725bfd033_0_0"/>
          <p:cNvSpPr/>
          <p:nvPr/>
        </p:nvSpPr>
        <p:spPr>
          <a:xfrm>
            <a:off x="0" y="3127248"/>
            <a:ext cx="27432000" cy="329100"/>
          </a:xfrm>
          <a:prstGeom prst="rect">
            <a:avLst/>
          </a:prstGeom>
          <a:solidFill>
            <a:srgbClr val="FFCD00"/>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5011"/>
              <a:buFont typeface="Helvetica Neue"/>
              <a:buNone/>
            </a:pPr>
            <a:r>
              <a:t/>
            </a:r>
            <a:endParaRPr b="0" i="0" sz="5011" u="none" cap="none" strike="noStrike">
              <a:solidFill>
                <a:srgbClr val="5E5E5E"/>
              </a:solidFill>
              <a:latin typeface="Helvetica Neue"/>
              <a:ea typeface="Helvetica Neue"/>
              <a:cs typeface="Helvetica Neue"/>
              <a:sym typeface="Helvetica Neue"/>
            </a:endParaRPr>
          </a:p>
        </p:txBody>
      </p:sp>
      <p:sp>
        <p:nvSpPr>
          <p:cNvPr id="89" name="Google Shape;89;g2c725bfd033_0_0"/>
          <p:cNvSpPr/>
          <p:nvPr/>
        </p:nvSpPr>
        <p:spPr>
          <a:xfrm>
            <a:off x="26978520" y="2962656"/>
            <a:ext cx="658500" cy="658500"/>
          </a:xfrm>
          <a:prstGeom prst="ellipse">
            <a:avLst/>
          </a:prstGeom>
          <a:solidFill>
            <a:srgbClr val="FFCD00"/>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FFFFFF"/>
              </a:buClr>
              <a:buSzPts val="5011"/>
              <a:buFont typeface="Helvetica Neue"/>
              <a:buNone/>
            </a:pPr>
            <a:r>
              <a:t/>
            </a:r>
            <a:endParaRPr b="0" i="0" sz="5011" u="none" cap="none" strike="noStrike">
              <a:solidFill>
                <a:srgbClr val="5E5E5E"/>
              </a:solidFill>
              <a:latin typeface="Helvetica Neue"/>
              <a:ea typeface="Helvetica Neue"/>
              <a:cs typeface="Helvetica Neue"/>
              <a:sym typeface="Helvetica Neue"/>
            </a:endParaRPr>
          </a:p>
        </p:txBody>
      </p:sp>
      <p:sp>
        <p:nvSpPr>
          <p:cNvPr id="90" name="Google Shape;90;g2c725bfd033_0_0"/>
          <p:cNvSpPr txBox="1"/>
          <p:nvPr/>
        </p:nvSpPr>
        <p:spPr>
          <a:xfrm>
            <a:off x="2444100" y="3825450"/>
            <a:ext cx="6102600" cy="822900"/>
          </a:xfrm>
          <a:prstGeom prst="rect">
            <a:avLst/>
          </a:prstGeom>
          <a:noFill/>
          <a:ln>
            <a:noFill/>
          </a:ln>
        </p:spPr>
        <p:txBody>
          <a:bodyPr anchorCtr="0" anchor="t" bIns="91425" lIns="91425" spcFirstLastPara="1" rIns="91425" wrap="square" tIns="91425">
            <a:normAutofit fontScale="47500"/>
          </a:bodyPr>
          <a:lstStyle/>
          <a:p>
            <a:pPr indent="0" lvl="0" marL="0" marR="0" rtl="0" algn="l">
              <a:lnSpc>
                <a:spcPct val="100000"/>
              </a:lnSpc>
              <a:spcBef>
                <a:spcPts val="0"/>
              </a:spcBef>
              <a:spcAft>
                <a:spcPts val="0"/>
              </a:spcAft>
              <a:buClr>
                <a:srgbClr val="000000"/>
              </a:buClr>
              <a:buSzPct val="100000"/>
              <a:buFont typeface="Arial"/>
              <a:buNone/>
            </a:pPr>
            <a:r>
              <a:rPr b="1" i="0" lang="en-US" sz="8640" u="none" cap="none" strike="noStrike">
                <a:solidFill>
                  <a:srgbClr val="000000"/>
                </a:solidFill>
                <a:latin typeface="Helvetica Neue"/>
                <a:ea typeface="Helvetica Neue"/>
                <a:cs typeface="Helvetica Neue"/>
                <a:sym typeface="Helvetica Neue"/>
              </a:rPr>
              <a:t>Personal Background</a:t>
            </a:r>
            <a:endParaRPr b="1" i="0" sz="8640" u="none" cap="none" strike="noStrike">
              <a:solidFill>
                <a:srgbClr val="000000"/>
              </a:solidFill>
              <a:latin typeface="Helvetica Neue"/>
              <a:ea typeface="Helvetica Neue"/>
              <a:cs typeface="Helvetica Neue"/>
              <a:sym typeface="Helvetica Neue"/>
            </a:endParaRPr>
          </a:p>
        </p:txBody>
      </p:sp>
      <p:sp>
        <p:nvSpPr>
          <p:cNvPr id="91" name="Google Shape;91;g2c725bfd033_0_0"/>
          <p:cNvSpPr txBox="1"/>
          <p:nvPr/>
        </p:nvSpPr>
        <p:spPr>
          <a:xfrm>
            <a:off x="12831674" y="3761050"/>
            <a:ext cx="7734300" cy="82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5"/>
              <a:buFont typeface="Arial"/>
              <a:buNone/>
            </a:pPr>
            <a:r>
              <a:rPr b="1" i="0" lang="en-US" sz="3800" u="none" cap="none" strike="noStrike">
                <a:solidFill>
                  <a:srgbClr val="000000"/>
                </a:solidFill>
                <a:latin typeface="Helvetica Neue"/>
                <a:ea typeface="Helvetica Neue"/>
                <a:cs typeface="Helvetica Neue"/>
                <a:sym typeface="Helvetica Neue"/>
              </a:rPr>
              <a:t>Project Background Information</a:t>
            </a:r>
            <a:endParaRPr b="1" i="0" sz="3800" u="none" cap="none" strike="noStrike">
              <a:solidFill>
                <a:srgbClr val="000000"/>
              </a:solidFill>
              <a:latin typeface="Helvetica Neue"/>
              <a:ea typeface="Helvetica Neue"/>
              <a:cs typeface="Helvetica Neue"/>
              <a:sym typeface="Helvetica Neue"/>
            </a:endParaRPr>
          </a:p>
        </p:txBody>
      </p:sp>
      <p:sp>
        <p:nvSpPr>
          <p:cNvPr id="92" name="Google Shape;92;g2c725bfd033_0_0"/>
          <p:cNvSpPr txBox="1"/>
          <p:nvPr/>
        </p:nvSpPr>
        <p:spPr>
          <a:xfrm>
            <a:off x="25247450" y="14542826"/>
            <a:ext cx="4351200" cy="822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Helvetica Neue"/>
                <a:ea typeface="Helvetica Neue"/>
                <a:cs typeface="Helvetica Neue"/>
                <a:sym typeface="Helvetica Neue"/>
              </a:rPr>
              <a:t>Looking ahead</a:t>
            </a:r>
            <a:endParaRPr b="1" i="0" sz="3600" u="none" cap="none" strike="noStrike">
              <a:solidFill>
                <a:srgbClr val="000000"/>
              </a:solidFill>
              <a:latin typeface="Helvetica Neue"/>
              <a:ea typeface="Helvetica Neue"/>
              <a:cs typeface="Helvetica Neue"/>
              <a:sym typeface="Helvetica Neue"/>
            </a:endParaRPr>
          </a:p>
        </p:txBody>
      </p:sp>
      <p:sp>
        <p:nvSpPr>
          <p:cNvPr id="93" name="Google Shape;93;g2c725bfd033_0_0"/>
          <p:cNvSpPr txBox="1"/>
          <p:nvPr/>
        </p:nvSpPr>
        <p:spPr>
          <a:xfrm>
            <a:off x="11067675" y="4392825"/>
            <a:ext cx="10972800" cy="107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Helvetica Neue"/>
                <a:ea typeface="Helvetica Neue"/>
                <a:cs typeface="Helvetica Neue"/>
                <a:sym typeface="Helvetica Neue"/>
              </a:rPr>
              <a:t>The Cosmic Microwave Background Radiation (CMB) is the oldest light detectable and a remnant of the Big </a:t>
            </a:r>
            <a:r>
              <a:rPr b="0" i="0" lang="en-US" sz="3000" u="none" cap="none" strike="noStrike">
                <a:solidFill>
                  <a:srgbClr val="000000"/>
                </a:solidFill>
                <a:latin typeface="Helvetica Neue"/>
                <a:ea typeface="Helvetica Neue"/>
                <a:cs typeface="Helvetica Neue"/>
                <a:sym typeface="Helvetica Neue"/>
                <a:extLst>
                  <a:ext uri="http://customooxmlschemas.google.com/">
                    <go:slidesCustomData xmlns:go="http://customooxmlschemas.google.com/" textRoundtripDataId="0"/>
                  </a:ext>
                </a:extLst>
              </a:rPr>
              <a:t>Bang</a:t>
            </a:r>
            <a:r>
              <a:rPr b="0" i="0" lang="en-US" sz="3000" u="none" cap="none" strike="noStrike">
                <a:solidFill>
                  <a:srgbClr val="000000"/>
                </a:solidFill>
                <a:latin typeface="Helvetica Neue"/>
                <a:ea typeface="Helvetica Neue"/>
                <a:cs typeface="Helvetica Neue"/>
                <a:sym typeface="Helvetica Neue"/>
              </a:rPr>
              <a:t>. The CMB was created approximately 400,000 years after the Big Bang. At that point, the universe had cooled enough for photons to decouple from ordinary matter particles, allowing light to travel freely through the cosmos for the first time. </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US" sz="3000" u="none" cap="none" strike="noStrike">
                <a:solidFill>
                  <a:srgbClr val="222222"/>
                </a:solidFill>
                <a:latin typeface="Helvetica Neue"/>
                <a:ea typeface="Helvetica Neue"/>
                <a:cs typeface="Helvetica Neue"/>
                <a:sym typeface="Helvetica Neue"/>
              </a:rPr>
              <a:t>It is predominantly</a:t>
            </a:r>
            <a:r>
              <a:rPr b="0" i="0" lang="en-US" sz="3000" u="none" cap="none" strike="noStrike">
                <a:solidFill>
                  <a:srgbClr val="000000"/>
                </a:solidFill>
                <a:latin typeface="Helvetica Neue"/>
                <a:ea typeface="Helvetica Neue"/>
                <a:cs typeface="Helvetica Neue"/>
                <a:sym typeface="Helvetica Neue"/>
              </a:rPr>
              <a:t> </a:t>
            </a:r>
            <a:r>
              <a:rPr b="1" i="0" lang="en-US" sz="3000" u="none" cap="none" strike="noStrike">
                <a:solidFill>
                  <a:srgbClr val="000000"/>
                </a:solidFill>
                <a:latin typeface="Helvetica Neue"/>
                <a:ea typeface="Helvetica Neue"/>
                <a:cs typeface="Helvetica Neue"/>
                <a:sym typeface="Helvetica Neue"/>
              </a:rPr>
              <a:t>isotropic,  </a:t>
            </a:r>
            <a:r>
              <a:rPr b="0" i="0" lang="en-US" sz="3000" u="none" cap="none" strike="noStrike">
                <a:solidFill>
                  <a:srgbClr val="000000"/>
                </a:solidFill>
                <a:latin typeface="Helvetica Neue"/>
                <a:ea typeface="Helvetica Neue"/>
                <a:cs typeface="Helvetica Neue"/>
                <a:sym typeface="Helvetica Neue"/>
              </a:rPr>
              <a:t>supporting the theory of </a:t>
            </a:r>
            <a:r>
              <a:rPr b="1" i="0" lang="en-US" sz="3000" u="none" cap="none" strike="noStrike">
                <a:solidFill>
                  <a:srgbClr val="000000"/>
                </a:solidFill>
                <a:latin typeface="Helvetica Neue"/>
                <a:ea typeface="Helvetica Neue"/>
                <a:cs typeface="Helvetica Neue"/>
                <a:sym typeface="Helvetica Neue"/>
              </a:rPr>
              <a:t>cosmic </a:t>
            </a:r>
            <a:r>
              <a:rPr b="1" i="0" lang="en-US" sz="3000" u="none" cap="none" strike="noStrike">
                <a:solidFill>
                  <a:srgbClr val="000000"/>
                </a:solidFill>
                <a:latin typeface="Helvetica Neue"/>
                <a:ea typeface="Helvetica Neue"/>
                <a:cs typeface="Helvetica Neue"/>
                <a:sym typeface="Helvetica Neue"/>
                <a:extLst>
                  <a:ext uri="http://customooxmlschemas.google.com/">
                    <go:slidesCustomData xmlns:go="http://customooxmlschemas.google.com/" textRoundtripDataId="1"/>
                  </a:ext>
                </a:extLst>
              </a:rPr>
              <a:t>inflation</a:t>
            </a:r>
            <a:r>
              <a:rPr b="1" i="0" lang="en-US" sz="3000" u="none" cap="none" strike="noStrike">
                <a:solidFill>
                  <a:srgbClr val="000000"/>
                </a:solidFill>
                <a:latin typeface="Helvetica Neue"/>
                <a:ea typeface="Helvetica Neue"/>
                <a:cs typeface="Helvetica Neue"/>
                <a:sym typeface="Helvetica Neue"/>
              </a:rPr>
              <a:t>. Cosmic inflation </a:t>
            </a:r>
            <a:r>
              <a:rPr b="0" i="0" lang="en-US" sz="3000" u="none" cap="none" strike="noStrike">
                <a:solidFill>
                  <a:srgbClr val="000000"/>
                </a:solidFill>
                <a:latin typeface="Helvetica Neue"/>
                <a:ea typeface="Helvetica Neue"/>
                <a:cs typeface="Helvetica Neue"/>
                <a:sym typeface="Helvetica Neue"/>
              </a:rPr>
              <a:t>is the accelerated expansion of the early universe and is currently the leading explanation for the initial conditions and evolution of the universe.</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1" i="0" lang="en-US" sz="3000" u="none" cap="none" strike="noStrike">
                <a:solidFill>
                  <a:srgbClr val="000000"/>
                </a:solidFill>
                <a:latin typeface="Helvetica Neue"/>
                <a:ea typeface="Helvetica Neue"/>
                <a:cs typeface="Helvetica Neue"/>
                <a:sym typeface="Helvetica Neue"/>
              </a:rPr>
              <a:t>Anisotropies</a:t>
            </a:r>
            <a:r>
              <a:rPr b="0" i="0" lang="en-US" sz="3000" u="none" cap="none" strike="noStrike">
                <a:solidFill>
                  <a:srgbClr val="000000"/>
                </a:solidFill>
                <a:latin typeface="Helvetica Neue"/>
                <a:ea typeface="Helvetica Neue"/>
                <a:cs typeface="Helvetica Neue"/>
                <a:sym typeface="Helvetica Neue"/>
              </a:rPr>
              <a:t> in the CMB tell us about the structure and composition of the early universe.</a:t>
            </a:r>
            <a:endParaRPr b="0" i="0" sz="3000" u="none" cap="none" strike="noStrike">
              <a:solidFill>
                <a:srgbClr val="000000"/>
              </a:solidFill>
              <a:latin typeface="Helvetica Neue"/>
              <a:ea typeface="Helvetica Neue"/>
              <a:cs typeface="Helvetica Neue"/>
              <a:sym typeface="Helvetica Neue"/>
            </a:endParaRPr>
          </a:p>
          <a:p>
            <a:pPr indent="-419100" lvl="0" marL="457200" marR="0" rtl="0" algn="l">
              <a:lnSpc>
                <a:spcPct val="100000"/>
              </a:lnSpc>
              <a:spcBef>
                <a:spcPts val="0"/>
              </a:spcBef>
              <a:spcAft>
                <a:spcPts val="0"/>
              </a:spcAft>
              <a:buClr>
                <a:srgbClr val="000000"/>
              </a:buClr>
              <a:buSzPts val="3000"/>
              <a:buFont typeface="Helvetica Neue"/>
              <a:buChar char="-"/>
            </a:pPr>
            <a:r>
              <a:rPr b="0" i="0" lang="en-US" sz="3000" u="none" cap="none" strike="noStrike">
                <a:solidFill>
                  <a:srgbClr val="222222"/>
                </a:solidFill>
                <a:latin typeface="Helvetica Neue"/>
                <a:ea typeface="Helvetica Neue"/>
                <a:cs typeface="Helvetica Neue"/>
                <a:sym typeface="Helvetica Neue"/>
              </a:rPr>
              <a:t>The CMB is </a:t>
            </a:r>
            <a:r>
              <a:rPr b="1" i="0" lang="en-US" sz="3000" u="none" cap="none" strike="noStrike">
                <a:solidFill>
                  <a:srgbClr val="000000"/>
                </a:solidFill>
                <a:latin typeface="Helvetica Neue"/>
                <a:ea typeface="Helvetica Neue"/>
                <a:cs typeface="Helvetica Neue"/>
                <a:sym typeface="Helvetica Neue"/>
              </a:rPr>
              <a:t>polarized </a:t>
            </a:r>
            <a:r>
              <a:rPr b="0" i="0" lang="en-US" sz="3000" u="none" cap="none" strike="noStrike">
                <a:solidFill>
                  <a:srgbClr val="000000"/>
                </a:solidFill>
                <a:latin typeface="Helvetica Neue"/>
                <a:ea typeface="Helvetica Neue"/>
                <a:cs typeface="Helvetica Neue"/>
                <a:sym typeface="Helvetica Neue"/>
              </a:rPr>
              <a:t>due to its interaction with plasma in the early universe. This polarization can be split into two components: </a:t>
            </a:r>
            <a:r>
              <a:rPr b="1" i="0" lang="en-US" sz="3000" u="none" cap="none" strike="noStrike">
                <a:solidFill>
                  <a:srgbClr val="000000"/>
                </a:solidFill>
                <a:latin typeface="Helvetica Neue"/>
                <a:ea typeface="Helvetica Neue"/>
                <a:cs typeface="Helvetica Neue"/>
                <a:sym typeface="Helvetica Neue"/>
              </a:rPr>
              <a:t>E modes, </a:t>
            </a:r>
            <a:r>
              <a:rPr b="0" i="0" lang="en-US" sz="3000" u="none" cap="none" strike="noStrike">
                <a:solidFill>
                  <a:srgbClr val="000000"/>
                </a:solidFill>
                <a:latin typeface="Helvetica Neue"/>
                <a:ea typeface="Helvetica Neue"/>
                <a:cs typeface="Helvetica Neue"/>
                <a:sym typeface="Helvetica Neue"/>
              </a:rPr>
              <a:t>which are parallel or perpendicular to the direction of polarization, and </a:t>
            </a:r>
            <a:r>
              <a:rPr b="1" i="0" lang="en-US" sz="3000" u="none" cap="none" strike="noStrike">
                <a:solidFill>
                  <a:srgbClr val="000000"/>
                </a:solidFill>
                <a:latin typeface="Helvetica Neue"/>
                <a:ea typeface="Helvetica Neue"/>
                <a:cs typeface="Helvetica Neue"/>
                <a:sym typeface="Helvetica Neue"/>
              </a:rPr>
              <a:t>B modes</a:t>
            </a:r>
            <a:r>
              <a:rPr b="0" i="0" lang="en-US" sz="3000" u="none" cap="none" strike="noStrike">
                <a:solidFill>
                  <a:srgbClr val="000000"/>
                </a:solidFill>
                <a:latin typeface="Helvetica Neue"/>
                <a:ea typeface="Helvetica Neue"/>
                <a:cs typeface="Helvetica Neue"/>
                <a:sym typeface="Helvetica Neue"/>
              </a:rPr>
              <a:t>, which are 45 degrees with respect to the direction of polarization. </a:t>
            </a:r>
            <a:endParaRPr b="0" i="0" sz="3000" u="none" cap="none" strike="noStrike">
              <a:solidFill>
                <a:srgbClr val="FF00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pic>
        <p:nvPicPr>
          <p:cNvPr id="94" name="Google Shape;94;g2c725bfd033_0_0"/>
          <p:cNvPicPr preferRelativeResize="0"/>
          <p:nvPr/>
        </p:nvPicPr>
        <p:blipFill rotWithShape="1">
          <a:blip r:embed="rId3">
            <a:alphaModFix/>
          </a:blip>
          <a:srcRect b="0" l="0" r="0" t="2723"/>
          <a:stretch/>
        </p:blipFill>
        <p:spPr>
          <a:xfrm>
            <a:off x="13744075" y="17426275"/>
            <a:ext cx="6102600" cy="3656394"/>
          </a:xfrm>
          <a:prstGeom prst="rect">
            <a:avLst/>
          </a:prstGeom>
          <a:noFill/>
          <a:ln>
            <a:noFill/>
          </a:ln>
        </p:spPr>
      </p:pic>
      <p:sp>
        <p:nvSpPr>
          <p:cNvPr id="95" name="Google Shape;95;g2c725bfd033_0_0"/>
          <p:cNvSpPr txBox="1"/>
          <p:nvPr/>
        </p:nvSpPr>
        <p:spPr>
          <a:xfrm>
            <a:off x="12831675" y="20726125"/>
            <a:ext cx="82068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Power Spectrum: ESA and the Planck Collaboration, Planck Power Spectrum </a:t>
            </a:r>
            <a:endParaRPr b="0" i="0" sz="1700" u="none" cap="none" strike="noStrike">
              <a:solidFill>
                <a:srgbClr val="000000"/>
              </a:solidFill>
              <a:latin typeface="Arial"/>
              <a:ea typeface="Arial"/>
              <a:cs typeface="Arial"/>
              <a:sym typeface="Arial"/>
            </a:endParaRPr>
          </a:p>
        </p:txBody>
      </p:sp>
      <p:sp>
        <p:nvSpPr>
          <p:cNvPr id="96" name="Google Shape;96;g2c725bfd033_0_0"/>
          <p:cNvSpPr txBox="1"/>
          <p:nvPr/>
        </p:nvSpPr>
        <p:spPr>
          <a:xfrm>
            <a:off x="409650" y="8770975"/>
            <a:ext cx="10171500" cy="1236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Helvetica Neue"/>
                <a:ea typeface="Helvetica Neue"/>
                <a:cs typeface="Helvetica Neue"/>
                <a:sym typeface="Helvetica Neue"/>
              </a:rPr>
              <a:t>Why physical sciences and why physics?</a:t>
            </a:r>
            <a:endParaRPr b="1" i="0" sz="3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Helvetica Neue"/>
                <a:ea typeface="Helvetica Neue"/>
                <a:cs typeface="Helvetica Neue"/>
                <a:sym typeface="Helvetica Neue"/>
              </a:rPr>
              <a:t>I’ve always had a passion for the physical sciences, and most especially physics, because they’ve helped me to better understand how the world around me works. In particular, I’ve been interested in learning more about the fields of astrophysics and quantum physics and understanding what these sciences tell us about the structure of our universe. </a:t>
            </a:r>
            <a:endParaRPr b="0" i="0" sz="3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Helvetica Neue"/>
                <a:ea typeface="Helvetica Neue"/>
                <a:cs typeface="Helvetica Neue"/>
                <a:sym typeface="Helvetica Neue"/>
              </a:rPr>
              <a:t>Why did I join EXPAND?</a:t>
            </a:r>
            <a:endParaRPr b="1" i="0" sz="3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Helvetica Neue"/>
                <a:ea typeface="Helvetica Neue"/>
                <a:cs typeface="Helvetica Neue"/>
                <a:sym typeface="Helvetica Neue"/>
              </a:rPr>
              <a:t>I felt that EXPAND would provide me with an opportunity to learn about current research in the physical sciences and also help me to gain a better understanding of the research experience with my mentor’s guidance.</a:t>
            </a:r>
            <a:endParaRPr b="0" i="0" sz="3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Helvetica Neue"/>
                <a:ea typeface="Helvetica Neue"/>
                <a:cs typeface="Helvetica Neue"/>
                <a:sym typeface="Helvetica Neue"/>
              </a:rPr>
              <a:t>I was interested in this particular project because it allowed me to become familiar with the field of cosmology and learn about the different experiments and the research methods used in cosmology and astrophysics. </a:t>
            </a:r>
            <a:endParaRPr b="0" i="0" sz="3600" u="none" cap="none" strike="noStrike">
              <a:solidFill>
                <a:srgbClr val="000000"/>
              </a:solidFill>
              <a:latin typeface="Helvetica Neue"/>
              <a:ea typeface="Helvetica Neue"/>
              <a:cs typeface="Helvetica Neue"/>
              <a:sym typeface="Helvetica Neue"/>
            </a:endParaRPr>
          </a:p>
        </p:txBody>
      </p:sp>
      <p:sp>
        <p:nvSpPr>
          <p:cNvPr id="97" name="Google Shape;97;g2c725bfd033_0_0"/>
          <p:cNvSpPr txBox="1"/>
          <p:nvPr/>
        </p:nvSpPr>
        <p:spPr>
          <a:xfrm>
            <a:off x="22089188" y="14552450"/>
            <a:ext cx="10667700" cy="543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Helvetica Neue"/>
              <a:ea typeface="Helvetica Neue"/>
              <a:cs typeface="Helvetica Neue"/>
              <a:sym typeface="Helvetica Neue"/>
            </a:endParaRPr>
          </a:p>
          <a:p>
            <a:pPr indent="45720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Helvetica Neue"/>
                <a:ea typeface="Helvetica Neue"/>
                <a:cs typeface="Helvetica Neue"/>
                <a:sym typeface="Helvetica Neue"/>
              </a:rPr>
              <a:t>Through this project, I became familiar with methods in observational and experimental cosmology, learned to use computer programming for visualizing and interpreting data from cosmological experiments, and wish to continue exploring the mathematical and physical principles behind the </a:t>
            </a:r>
            <a:r>
              <a:rPr lang="en-US" sz="3100">
                <a:latin typeface="Helvetica Neue"/>
                <a:ea typeface="Helvetica Neue"/>
                <a:cs typeface="Helvetica Neue"/>
                <a:sym typeface="Helvetica Neue"/>
              </a:rPr>
              <a:t>CMB</a:t>
            </a:r>
            <a:r>
              <a:rPr b="0" i="0" lang="en-US" sz="3100" u="none" cap="none" strike="noStrike">
                <a:solidFill>
                  <a:srgbClr val="000000"/>
                </a:solidFill>
                <a:latin typeface="Helvetica Neue"/>
                <a:ea typeface="Helvetica Neue"/>
                <a:cs typeface="Helvetica Neue"/>
                <a:sym typeface="Helvetica Neue"/>
              </a:rPr>
              <a:t>’s properties. With guidance from my mentor, Alyssa Johnson, I plan to further my knowledge, and pursue internships and research opportunities as pathways to explore careers in physics. </a:t>
            </a:r>
            <a:endParaRPr b="0" i="0" sz="3100" u="none" cap="none" strike="noStrike">
              <a:solidFill>
                <a:srgbClr val="000000"/>
              </a:solidFill>
              <a:latin typeface="Helvetica Neue"/>
              <a:ea typeface="Helvetica Neue"/>
              <a:cs typeface="Helvetica Neue"/>
              <a:sym typeface="Helvetica Neue"/>
            </a:endParaRPr>
          </a:p>
        </p:txBody>
      </p:sp>
      <p:sp>
        <p:nvSpPr>
          <p:cNvPr id="98" name="Google Shape;98;g2c725bfd033_0_0"/>
          <p:cNvSpPr txBox="1"/>
          <p:nvPr/>
        </p:nvSpPr>
        <p:spPr>
          <a:xfrm>
            <a:off x="22337250" y="13428925"/>
            <a:ext cx="10171500" cy="111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Helvetica Neue"/>
                <a:ea typeface="Helvetica Neue"/>
                <a:cs typeface="Helvetica Neue"/>
                <a:sym typeface="Helvetica Neue"/>
              </a:rPr>
              <a:t>CMB map from the Planck satellite Low Frequency Instrument, measured at</a:t>
            </a:r>
            <a:r>
              <a:rPr b="0" i="0" lang="en-US" sz="2800" u="none" cap="none" strike="noStrike">
                <a:solidFill>
                  <a:srgbClr val="000000"/>
                </a:solidFill>
                <a:latin typeface="Helvetica Neue"/>
                <a:ea typeface="Helvetica Neue"/>
                <a:cs typeface="Helvetica Neue"/>
                <a:sym typeface="Helvetica Neue"/>
                <a:extLst>
                  <a:ext uri="http://customooxmlschemas.google.com/">
                    <go:slidesCustomData xmlns:go="http://customooxmlschemas.google.com/" textRoundtripDataId="2"/>
                  </a:ext>
                </a:extLst>
              </a:rPr>
              <a:t> 30 GHz</a:t>
            </a:r>
            <a:endParaRPr b="0" i="0" sz="3000" u="none" cap="none" strike="noStrike">
              <a:solidFill>
                <a:srgbClr val="000000"/>
              </a:solidFill>
              <a:latin typeface="Helvetica Neue"/>
              <a:ea typeface="Helvetica Neue"/>
              <a:cs typeface="Helvetica Neue"/>
              <a:sym typeface="Helvetica Neue"/>
            </a:endParaRPr>
          </a:p>
        </p:txBody>
      </p:sp>
      <p:sp>
        <p:nvSpPr>
          <p:cNvPr id="99" name="Google Shape;99;g2c725bfd033_0_0"/>
          <p:cNvSpPr txBox="1"/>
          <p:nvPr/>
        </p:nvSpPr>
        <p:spPr>
          <a:xfrm>
            <a:off x="409650" y="4954975"/>
            <a:ext cx="56346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Helvetica Neue"/>
                <a:ea typeface="Helvetica Neue"/>
                <a:cs typeface="Helvetica Neue"/>
                <a:sym typeface="Helvetica Neue"/>
              </a:rPr>
              <a:t>Who am I?</a:t>
            </a:r>
            <a:endParaRPr b="1" i="0" sz="3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Helvetica Neue"/>
                <a:ea typeface="Helvetica Neue"/>
                <a:cs typeface="Helvetica Neue"/>
                <a:sym typeface="Helvetica Neue"/>
              </a:rPr>
              <a:t>Hello! My name is Manasvini and I am a first year student majoring in Physics at UCSD. </a:t>
            </a:r>
            <a:endParaRPr b="0" i="0" sz="1400" u="none" cap="none" strike="noStrike">
              <a:solidFill>
                <a:srgbClr val="000000"/>
              </a:solidFill>
              <a:latin typeface="Arial"/>
              <a:ea typeface="Arial"/>
              <a:cs typeface="Arial"/>
              <a:sym typeface="Arial"/>
            </a:endParaRPr>
          </a:p>
        </p:txBody>
      </p:sp>
      <p:pic>
        <p:nvPicPr>
          <p:cNvPr id="100" name="Google Shape;100;g2c725bfd033_0_0"/>
          <p:cNvPicPr preferRelativeResize="0"/>
          <p:nvPr/>
        </p:nvPicPr>
        <p:blipFill rotWithShape="1">
          <a:blip r:embed="rId4">
            <a:alphaModFix/>
          </a:blip>
          <a:srcRect b="0" l="0" r="0" t="0"/>
          <a:stretch/>
        </p:blipFill>
        <p:spPr>
          <a:xfrm>
            <a:off x="11067675" y="12885461"/>
            <a:ext cx="5634688" cy="2200837"/>
          </a:xfrm>
          <a:prstGeom prst="rect">
            <a:avLst/>
          </a:prstGeom>
          <a:noFill/>
          <a:ln>
            <a:noFill/>
          </a:ln>
        </p:spPr>
      </p:pic>
      <p:sp>
        <p:nvSpPr>
          <p:cNvPr id="101" name="Google Shape;101;g2c725bfd033_0_0"/>
          <p:cNvSpPr txBox="1"/>
          <p:nvPr/>
        </p:nvSpPr>
        <p:spPr>
          <a:xfrm>
            <a:off x="11239900" y="15142416"/>
            <a:ext cx="5231100" cy="6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Helvetica Neue"/>
                <a:ea typeface="Helvetica Neue"/>
                <a:cs typeface="Helvetica Neue"/>
                <a:sym typeface="Helvetica Neue"/>
              </a:rPr>
              <a:t>E modes and B modes: J. Lazear et al., The Primordial Inflation Polarization Explorer</a:t>
            </a:r>
            <a:endParaRPr b="0" i="0" sz="1900" u="none" cap="none" strike="noStrike">
              <a:solidFill>
                <a:srgbClr val="000000"/>
              </a:solidFill>
              <a:latin typeface="Helvetica Neue"/>
              <a:ea typeface="Helvetica Neue"/>
              <a:cs typeface="Helvetica Neue"/>
              <a:sym typeface="Helvetica Neue"/>
            </a:endParaRPr>
          </a:p>
        </p:txBody>
      </p:sp>
      <p:sp>
        <p:nvSpPr>
          <p:cNvPr id="102" name="Google Shape;102;g2c725bfd033_0_0"/>
          <p:cNvSpPr txBox="1"/>
          <p:nvPr/>
        </p:nvSpPr>
        <p:spPr>
          <a:xfrm>
            <a:off x="17129748" y="12739075"/>
            <a:ext cx="45321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Helvetica Neue"/>
                <a:ea typeface="Helvetica Neue"/>
                <a:cs typeface="Helvetica Neue"/>
                <a:sym typeface="Helvetica Neue"/>
              </a:rPr>
              <a:t>The search for </a:t>
            </a:r>
            <a:r>
              <a:rPr b="1" i="0" lang="en-US" sz="3000" u="none" cap="none" strike="noStrike">
                <a:solidFill>
                  <a:srgbClr val="000000"/>
                </a:solidFill>
                <a:latin typeface="Helvetica Neue"/>
                <a:ea typeface="Helvetica Neue"/>
                <a:cs typeface="Helvetica Neue"/>
                <a:sym typeface="Helvetica Neue"/>
              </a:rPr>
              <a:t>B mode </a:t>
            </a:r>
            <a:r>
              <a:rPr b="0" i="0" lang="en-US" sz="3000" u="none" cap="none" strike="noStrike">
                <a:solidFill>
                  <a:srgbClr val="000000"/>
                </a:solidFill>
                <a:latin typeface="Helvetica Neue"/>
                <a:ea typeface="Helvetica Neue"/>
                <a:cs typeface="Helvetica Neue"/>
                <a:sym typeface="Helvetica Neue"/>
              </a:rPr>
              <a:t>polarization is significant because it provides evidence for cosmic inflation.</a:t>
            </a:r>
            <a:endParaRPr b="0" i="0" sz="3000" u="none" cap="none" strike="noStrike">
              <a:solidFill>
                <a:srgbClr val="000000"/>
              </a:solidFill>
              <a:latin typeface="Helvetica Neue"/>
              <a:ea typeface="Helvetica Neue"/>
              <a:cs typeface="Helvetica Neue"/>
              <a:sym typeface="Helvetica Neue"/>
            </a:endParaRPr>
          </a:p>
        </p:txBody>
      </p:sp>
      <p:sp>
        <p:nvSpPr>
          <p:cNvPr id="103" name="Google Shape;103;g2c725bfd033_0_0"/>
          <p:cNvSpPr txBox="1"/>
          <p:nvPr/>
        </p:nvSpPr>
        <p:spPr>
          <a:xfrm>
            <a:off x="25854149" y="3761050"/>
            <a:ext cx="3137700" cy="822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Helvetica Neue"/>
                <a:ea typeface="Helvetica Neue"/>
                <a:cs typeface="Helvetica Neue"/>
                <a:sym typeface="Helvetica Neue"/>
              </a:rPr>
              <a:t>Using Python </a:t>
            </a:r>
            <a:endParaRPr b="1" i="0" sz="3600" u="none" cap="none" strike="noStrike">
              <a:solidFill>
                <a:srgbClr val="000000"/>
              </a:solidFill>
              <a:latin typeface="Helvetica Neue"/>
              <a:ea typeface="Helvetica Neue"/>
              <a:cs typeface="Helvetica Neue"/>
              <a:sym typeface="Helvetica Neue"/>
            </a:endParaRPr>
          </a:p>
        </p:txBody>
      </p:sp>
      <p:sp>
        <p:nvSpPr>
          <p:cNvPr id="104" name="Google Shape;104;g2c725bfd033_0_0"/>
          <p:cNvSpPr txBox="1"/>
          <p:nvPr/>
        </p:nvSpPr>
        <p:spPr>
          <a:xfrm>
            <a:off x="22337250" y="4405350"/>
            <a:ext cx="10171500" cy="380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Helvetica Neue"/>
                <a:ea typeface="Helvetica Neue"/>
                <a:cs typeface="Helvetica Neue"/>
                <a:sym typeface="Helvetica Neue"/>
              </a:rPr>
              <a:t>My project worked to explore cosmological data from leading CMB experiments in python, learning vital astronomical libraries like </a:t>
            </a:r>
            <a:r>
              <a:rPr b="1" i="0" lang="en-US" sz="3100" u="none" cap="none" strike="noStrike">
                <a:solidFill>
                  <a:srgbClr val="000000"/>
                </a:solidFill>
                <a:latin typeface="Helvetica Neue"/>
                <a:ea typeface="Helvetica Neue"/>
                <a:cs typeface="Helvetica Neue"/>
                <a:sym typeface="Helvetica Neue"/>
              </a:rPr>
              <a:t>healpy</a:t>
            </a:r>
            <a:r>
              <a:rPr b="0" i="0" lang="en-US" sz="3100" u="none" cap="none" strike="noStrike">
                <a:solidFill>
                  <a:srgbClr val="000000"/>
                </a:solidFill>
                <a:latin typeface="Helvetica Neue"/>
                <a:ea typeface="Helvetica Neue"/>
                <a:cs typeface="Helvetica Neue"/>
                <a:sym typeface="Helvetica Neue"/>
              </a:rPr>
              <a:t> and </a:t>
            </a:r>
            <a:r>
              <a:rPr b="1" i="0" lang="en-US" sz="3100" u="none" cap="none" strike="noStrike">
                <a:solidFill>
                  <a:srgbClr val="000000"/>
                </a:solidFill>
                <a:latin typeface="Helvetica Neue"/>
                <a:ea typeface="Helvetica Neue"/>
                <a:cs typeface="Helvetica Neue"/>
                <a:sym typeface="Helvetica Neue"/>
              </a:rPr>
              <a:t>astropy</a:t>
            </a:r>
            <a:r>
              <a:rPr b="0" i="0" lang="en-US" sz="3100" u="none" cap="none" strike="noStrike">
                <a:solidFill>
                  <a:srgbClr val="000000"/>
                </a:solidFill>
                <a:latin typeface="Helvetica Neue"/>
                <a:ea typeface="Helvetica Neue"/>
                <a:cs typeface="Helvetica Neue"/>
                <a:sym typeface="Helvetica Neue"/>
              </a:rPr>
              <a:t> and their most useful functions. I learned how to extract the power spectrum from a CMB map and how to interpret the properties of a CMB map such as pixelization and angular resolution. </a:t>
            </a:r>
            <a:endParaRPr b="0" i="0" sz="31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Helvetica Neue"/>
              <a:ea typeface="Helvetica Neue"/>
              <a:cs typeface="Helvetica Neue"/>
              <a:sym typeface="Helvetica Neue"/>
            </a:endParaRPr>
          </a:p>
        </p:txBody>
      </p:sp>
      <p:sp>
        <p:nvSpPr>
          <p:cNvPr id="105" name="Google Shape;105;g2c725bfd033_0_0"/>
          <p:cNvSpPr txBox="1"/>
          <p:nvPr/>
        </p:nvSpPr>
        <p:spPr>
          <a:xfrm>
            <a:off x="10848775" y="15815650"/>
            <a:ext cx="10972800" cy="20319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rgbClr val="000000"/>
              </a:buClr>
              <a:buSzPts val="3000"/>
              <a:buFont typeface="Helvetica Neue"/>
              <a:buChar char="-"/>
            </a:pPr>
            <a:r>
              <a:rPr b="0" i="0" lang="en-US" sz="3000" u="none" cap="none" strike="noStrike">
                <a:solidFill>
                  <a:srgbClr val="000000"/>
                </a:solidFill>
                <a:latin typeface="Helvetica Neue"/>
                <a:ea typeface="Helvetica Neue"/>
                <a:cs typeface="Helvetica Neue"/>
                <a:sym typeface="Helvetica Neue"/>
              </a:rPr>
              <a:t>The CMB produces a </a:t>
            </a:r>
            <a:r>
              <a:rPr b="1" i="0" lang="en-US" sz="3000" u="none" cap="none" strike="noStrike">
                <a:solidFill>
                  <a:srgbClr val="000000"/>
                </a:solidFill>
                <a:latin typeface="Helvetica Neue"/>
                <a:ea typeface="Helvetica Neue"/>
                <a:cs typeface="Helvetica Neue"/>
                <a:sym typeface="Helvetica Neue"/>
              </a:rPr>
              <a:t>power spectrum </a:t>
            </a:r>
            <a:r>
              <a:rPr b="0" i="0" lang="en-US" sz="3000" u="none" cap="none" strike="noStrike">
                <a:solidFill>
                  <a:srgbClr val="000000"/>
                </a:solidFill>
                <a:latin typeface="Helvetica Neue"/>
                <a:ea typeface="Helvetica Neue"/>
                <a:cs typeface="Helvetica Neue"/>
                <a:sym typeface="Helvetica Neue"/>
              </a:rPr>
              <a:t>that</a:t>
            </a:r>
            <a:r>
              <a:rPr b="1" i="0" lang="en-US" sz="3000" u="none" cap="none" strike="noStrike">
                <a:solidFill>
                  <a:srgbClr val="000000"/>
                </a:solidFill>
                <a:latin typeface="Helvetica Neue"/>
                <a:ea typeface="Helvetica Neue"/>
                <a:cs typeface="Helvetica Neue"/>
                <a:sym typeface="Helvetica Neue"/>
              </a:rPr>
              <a:t> </a:t>
            </a:r>
            <a:r>
              <a:rPr b="0" i="0" lang="en-US" sz="3000" u="none" cap="none" strike="noStrike">
                <a:solidFill>
                  <a:srgbClr val="000000"/>
                </a:solidFill>
                <a:latin typeface="Helvetica Neue"/>
                <a:ea typeface="Helvetica Neue"/>
                <a:cs typeface="Helvetica Neue"/>
                <a:sym typeface="Helvetica Neue"/>
              </a:rPr>
              <a:t>shows the fluctuations in temperature as a function of angular scale. This spectrum provides insight into the distribution of matter in the early universe. </a:t>
            </a:r>
            <a:endParaRPr b="0" i="0" sz="1400" u="none" cap="none" strike="noStrike">
              <a:solidFill>
                <a:srgbClr val="000000"/>
              </a:solidFill>
              <a:highlight>
                <a:srgbClr val="FFFF00"/>
              </a:highlight>
              <a:latin typeface="Arial"/>
              <a:ea typeface="Arial"/>
              <a:cs typeface="Arial"/>
              <a:sym typeface="Arial"/>
            </a:endParaRPr>
          </a:p>
        </p:txBody>
      </p:sp>
      <p:pic>
        <p:nvPicPr>
          <p:cNvPr id="106" name="Google Shape;106;g2c725bfd033_0_0"/>
          <p:cNvPicPr preferRelativeResize="0"/>
          <p:nvPr/>
        </p:nvPicPr>
        <p:blipFill rotWithShape="1">
          <a:blip r:embed="rId5">
            <a:alphaModFix/>
          </a:blip>
          <a:srcRect b="0" l="0" r="0" t="0"/>
          <a:stretch/>
        </p:blipFill>
        <p:spPr>
          <a:xfrm>
            <a:off x="23038415" y="7985700"/>
            <a:ext cx="8769285" cy="5433600"/>
          </a:xfrm>
          <a:prstGeom prst="rect">
            <a:avLst/>
          </a:prstGeom>
          <a:noFill/>
          <a:ln>
            <a:noFill/>
          </a:ln>
        </p:spPr>
      </p:pic>
      <p:pic>
        <p:nvPicPr>
          <p:cNvPr id="107" name="Google Shape;107;g2c725bfd033_0_0"/>
          <p:cNvPicPr preferRelativeResize="0"/>
          <p:nvPr/>
        </p:nvPicPr>
        <p:blipFill rotWithShape="1">
          <a:blip r:embed="rId6">
            <a:alphaModFix/>
          </a:blip>
          <a:srcRect b="31964" l="15113" r="15113" t="5896"/>
          <a:stretch/>
        </p:blipFill>
        <p:spPr>
          <a:xfrm>
            <a:off x="6742275" y="4846837"/>
            <a:ext cx="3137700" cy="372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Morataya, Francheska</dc:creator>
</cp:coreProperties>
</file>