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04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00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06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2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315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45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83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8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74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35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F213A-D361-4EC9-B244-9E8B27254D5B}" type="datetimeFigureOut">
              <a:rPr lang="de-CH" smtClean="0"/>
              <a:t>23.10.2019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15EF-D67B-4EDD-B1FB-7B49F81A3D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528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Regel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2167150"/>
            <a:ext cx="5133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82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33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ildergebnis für mpu605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2" y="2366962"/>
            <a:ext cx="2124075" cy="212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/>
        </p:nvGrpSpPr>
        <p:grpSpPr>
          <a:xfrm>
            <a:off x="3141806" y="2288243"/>
            <a:ext cx="1655047" cy="1909002"/>
            <a:chOff x="3141806" y="2288243"/>
            <a:chExt cx="1655047" cy="1909002"/>
          </a:xfrm>
        </p:grpSpPr>
        <p:sp>
          <p:nvSpPr>
            <p:cNvPr id="3" name="Rechteck 2"/>
            <p:cNvSpPr/>
            <p:nvPr/>
          </p:nvSpPr>
          <p:spPr>
            <a:xfrm>
              <a:off x="3141806" y="2288244"/>
              <a:ext cx="1655046" cy="190900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3972393" y="2293495"/>
              <a:ext cx="0" cy="98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>
              <a:off x="3972393" y="3282846"/>
              <a:ext cx="82445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3833051" y="3135190"/>
              <a:ext cx="272556" cy="2953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654535" y="2288243"/>
              <a:ext cx="629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 smtClean="0"/>
                <a:t>Y</a:t>
              </a:r>
              <a:endParaRPr lang="de-CH" sz="2000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384623" y="3240930"/>
              <a:ext cx="412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/>
                <a:t>X</a:t>
              </a:r>
              <a:endParaRPr lang="de-CH" sz="2000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44423" y="3339935"/>
              <a:ext cx="377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 smtClean="0"/>
                <a:t>Z</a:t>
              </a:r>
              <a:endParaRPr lang="de-CH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55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7578840" y="2124713"/>
            <a:ext cx="1994824" cy="1151627"/>
            <a:chOff x="6034853" y="2814261"/>
            <a:chExt cx="1994824" cy="1151627"/>
          </a:xfrm>
        </p:grpSpPr>
        <p:cxnSp>
          <p:nvCxnSpPr>
            <p:cNvPr id="6" name="Gerade Verbindung mit Pfeil 5"/>
            <p:cNvCxnSpPr/>
            <p:nvPr/>
          </p:nvCxnSpPr>
          <p:spPr>
            <a:xfrm>
              <a:off x="6760565" y="2938072"/>
              <a:ext cx="7494" cy="7345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H="1">
              <a:off x="6460761" y="2915491"/>
              <a:ext cx="271134" cy="5622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6731895" y="2915491"/>
              <a:ext cx="367081" cy="183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/>
            <p:cNvSpPr/>
            <p:nvPr/>
          </p:nvSpPr>
          <p:spPr>
            <a:xfrm rot="1422501">
              <a:off x="6034853" y="2814261"/>
              <a:ext cx="1394086" cy="1798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596328" y="3565778"/>
              <a:ext cx="659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de-CH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370110" y="3066766"/>
              <a:ext cx="659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de-CH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132289" y="3337210"/>
              <a:ext cx="659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de-CH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1663908" y="3519817"/>
            <a:ext cx="2525667" cy="1179598"/>
            <a:chOff x="1663908" y="3459857"/>
            <a:chExt cx="2525667" cy="1179598"/>
          </a:xfrm>
        </p:grpSpPr>
        <p:cxnSp>
          <p:nvCxnSpPr>
            <p:cNvPr id="35" name="Gerader Verbinder 34"/>
            <p:cNvCxnSpPr/>
            <p:nvPr/>
          </p:nvCxnSpPr>
          <p:spPr>
            <a:xfrm>
              <a:off x="1663908" y="4212236"/>
              <a:ext cx="197870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1663908" y="3507700"/>
              <a:ext cx="1783830" cy="7045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flipH="1" flipV="1">
              <a:off x="3447740" y="3507699"/>
              <a:ext cx="194870" cy="7045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Kreis 63"/>
            <p:cNvSpPr/>
            <p:nvPr/>
          </p:nvSpPr>
          <p:spPr>
            <a:xfrm>
              <a:off x="3162926" y="3785016"/>
              <a:ext cx="959370" cy="854439"/>
            </a:xfrm>
            <a:prstGeom prst="pie">
              <a:avLst>
                <a:gd name="adj1" fmla="val 10883827"/>
                <a:gd name="adj2" fmla="val 1522679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2323475" y="3459857"/>
              <a:ext cx="659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de-CH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503359" y="4164392"/>
              <a:ext cx="659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de-CH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3530008" y="3518383"/>
              <a:ext cx="659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de-CH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3260361" y="3822810"/>
              <a:ext cx="659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endParaRPr lang="de-CH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4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Lacher, Markus</dc:creator>
  <cp:lastModifiedBy>Lacher, Markus</cp:lastModifiedBy>
  <cp:revision>7</cp:revision>
  <dcterms:created xsi:type="dcterms:W3CDTF">2019-10-23T07:35:51Z</dcterms:created>
  <dcterms:modified xsi:type="dcterms:W3CDTF">2019-10-23T09:42:18Z</dcterms:modified>
</cp:coreProperties>
</file>