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48405C-4B66-4183-9801-0976AFAF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D46CDA7-F44D-4DCB-9209-DA0D3BA4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826788E-ACA6-462A-A353-634EC6EF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ECF968F-FA72-4F29-84AB-067C1E4A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D5E5132-7A70-4863-B451-F2F9D5BC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211E64-64FF-4B81-A7A3-F2AE498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2E70EE0-0726-4F53-84A6-ECF674F9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6693D354-3254-492C-9F5E-8C509DDA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84D10B5-0A9A-4FF8-9816-76B86E2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9D3B2E0-9D3B-44AA-8695-80789645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633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017DF9A0-5BA7-4D3F-BB69-4E26B83F9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56BEEBB5-61AC-471A-8973-99800850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44919A9-9373-4A30-8029-90150084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0527339-2D4C-4305-A0A2-271150E4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6B7D277C-56BF-4F4D-8CF6-EB3ADEAB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59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FDD3CFD-5A79-4D5F-BE1B-55085C15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2A14978-83FD-4C61-A0AB-F2F7A0AE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42AE9ED-717E-41D3-ACD3-464B8B47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F374E36-BAD7-4025-BD74-B5E0FFF5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FFCF604-AE1E-4B07-B291-9F2EFE02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47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F09829E-EABB-4FA2-9F23-A918036C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92FE47B-06F9-4D75-9FDB-1C71C1C9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BA33C4A-DCDD-403A-B09E-48FB76C4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FA3FE67-957B-4CD6-9647-E0BCBC50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B4D1784-E74D-4871-94DF-7BC0BECF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8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C7A686-E317-4CFC-9E71-E7118C58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BBFC31E-AD82-44AB-B4BE-55BD21AE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2B24335-015F-44E8-825F-24985E75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6EA6321-E82F-45F4-8324-E42AFF9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EE84CA0-9470-4C0F-B0E3-CA1B5CAA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9EB4967-0ACE-4D62-ABFB-03196371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4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0BB322-F07C-49E0-94FD-51DBFEA9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272B75B-D8FC-424C-9B9F-66D8DF2B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1002A21-3151-499D-AD2A-D6A190A5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4D25FFC8-5ECC-4B3F-9F5D-CB3107DDB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5321BF37-B36B-4012-8D6B-3026090A0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DCC06A21-994F-4213-BC24-322693D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D3FF5BB-A336-4D1B-B11F-4E08455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F4C40669-3185-4B07-8DD8-187605C6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4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9BB7A65-7CA3-4CCF-9D8C-1867FFE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74F120-77FF-46A1-9361-D6140304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25D0BD0-EA74-4113-BCC3-BF158FC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4053AD3-5435-4F88-98B8-FC3B304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65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30D3D6C-6A8B-41B2-A44D-C481D043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DBEBA67-F450-4073-9057-47BF4DC5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C80833F3-D6DB-461A-BB01-8F86C9C8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76FE04-A1AD-4ACC-A33E-757A4C33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4197045-B82D-4230-A6CB-DFC3BA1E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FCFE804-1F37-4E32-A4DA-9638B624A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E67E6B8-B9F0-473E-8764-2FBF7EE6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E09CB0E-C275-4F56-AD58-46B77FC2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D497660-B8FC-4E46-9E47-8668B534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57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0EAD28F-7CC4-4B40-8F6C-24B954D9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DE35CB18-2205-4DF9-9053-89CFAC307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38023E97-7C70-4B45-8587-BAB4CB51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13212D3-0E63-4B60-9E56-291AF3A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163D2FB4-1F9D-4F2D-8952-6FC8D603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B54C44B4-E491-491F-802B-9AB87C1F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12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83E0DB8B-D018-448D-B76D-23DD3E23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6A29058-DDE1-404F-B00E-5E05D42B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E4B04B6-6E3E-46DD-AC32-4961505BB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E3B-5E35-4069-BC7B-697BD84E0CAB}" type="datetimeFigureOut">
              <a:rPr lang="de-CH" smtClean="0"/>
              <a:t>03.01.2020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BBFA469-63F6-47BC-8147-2FAA6F48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7057341-FE6C-460A-89BA-CCACD41D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A40D-AB9F-4F3A-A256-3A77DA8ACD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846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h/url?sa=i&amp;rct=j&amp;q=&amp;esrc=s&amp;source=images&amp;cd=&amp;cad=rja&amp;uact=8&amp;ved=2ahUKEwi4ybrljqriAhVMa1AKHSBwAQEQjRx6BAgBEAQ&amp;url=/url?sa%3Di%26rct%3Dj%26q%3D%26esrc%3Ds%26source%3Dimages%26cd%3D%26ved%3D%26url%3Dhttps://mba.zh.ch/internet/bildungsdirektion/mba/de/schulen_berufsbildung/berufsmaturitaetsschulen/_jcr_content/contentPar/downloadlist_1/downloaditems/199_1469453451306.spooler.download.1469601929137.pdf/Informationsveranstaltung_bm_2.pdf%26psig%3DAOvVaw34f5-MIbph5iblP3wNxuEf%26ust%3D1558441942152944&amp;psig=AOvVaw34f5-MIbph5iblP3wNxuEf&amp;ust=155844194215294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735322A-E919-426E-A0A5-635B82231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DEF0E186-68BD-427B-991B-53BAF7FFA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92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="" xmlns:a16="http://schemas.microsoft.com/office/drawing/2014/main" id="{3714403B-258E-4686-AFF0-F712E93A7785}"/>
              </a:ext>
            </a:extLst>
          </p:cNvPr>
          <p:cNvGrpSpPr/>
          <p:nvPr/>
        </p:nvGrpSpPr>
        <p:grpSpPr>
          <a:xfrm>
            <a:off x="5747174" y="2419305"/>
            <a:ext cx="3900165" cy="676233"/>
            <a:chOff x="5747174" y="2419305"/>
            <a:chExt cx="3900165" cy="676233"/>
          </a:xfrm>
        </p:grpSpPr>
        <p:pic>
          <p:nvPicPr>
            <p:cNvPr id="1026" name="Picture 2" descr="Bildergebnis für berufsmaturitätsschule zürich logo">
              <a:hlinkClick r:id="rId2"/>
              <a:extLst>
                <a:ext uri="{FF2B5EF4-FFF2-40B4-BE49-F238E27FC236}">
                  <a16:creationId xmlns="" xmlns:a16="http://schemas.microsoft.com/office/drawing/2014/main" id="{4F191408-2D4E-4E95-B583-78E570AC0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174" y="2419305"/>
              <a:ext cx="697652" cy="6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>
              <a:extLst>
                <a:ext uri="{FF2B5EF4-FFF2-40B4-BE49-F238E27FC236}">
                  <a16:creationId xmlns="" xmlns:a16="http://schemas.microsoft.com/office/drawing/2014/main" id="{0534B663-5352-43B3-A9F3-8BB3B3202989}"/>
                </a:ext>
              </a:extLst>
            </p:cNvPr>
            <p:cNvSpPr txBox="1"/>
            <p:nvPr/>
          </p:nvSpPr>
          <p:spPr>
            <a:xfrm>
              <a:off x="6501467" y="2419305"/>
              <a:ext cx="3145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Berufsmaturitätsschule Zürich</a:t>
              </a:r>
            </a:p>
            <a:p>
              <a:r>
                <a:rPr lang="de-CH" sz="1400" dirty="0" smtClean="0"/>
                <a:t>Berufsmaturitätsarbeit</a:t>
              </a:r>
              <a:endParaRPr lang="de-CH" sz="14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3714403B-258E-4686-AFF0-F712E93A7785}"/>
              </a:ext>
            </a:extLst>
          </p:cNvPr>
          <p:cNvGrpSpPr/>
          <p:nvPr/>
        </p:nvGrpSpPr>
        <p:grpSpPr>
          <a:xfrm>
            <a:off x="5747174" y="4080075"/>
            <a:ext cx="3900165" cy="676233"/>
            <a:chOff x="5747174" y="2419305"/>
            <a:chExt cx="3900165" cy="676233"/>
          </a:xfrm>
        </p:grpSpPr>
        <p:pic>
          <p:nvPicPr>
            <p:cNvPr id="6" name="Picture 2" descr="Bildergebnis für berufsmaturitätsschule zürich logo">
              <a:hlinkClick r:id="rId2"/>
              <a:extLst>
                <a:ext uri="{FF2B5EF4-FFF2-40B4-BE49-F238E27FC236}">
                  <a16:creationId xmlns="" xmlns:a16="http://schemas.microsoft.com/office/drawing/2014/main" id="{4F191408-2D4E-4E95-B583-78E570AC0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174" y="2419305"/>
              <a:ext cx="697652" cy="6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0534B663-5352-43B3-A9F3-8BB3B3202989}"/>
                </a:ext>
              </a:extLst>
            </p:cNvPr>
            <p:cNvSpPr txBox="1"/>
            <p:nvPr/>
          </p:nvSpPr>
          <p:spPr>
            <a:xfrm>
              <a:off x="6501467" y="2419305"/>
              <a:ext cx="3145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Technische Berufsschule Zürich</a:t>
              </a:r>
              <a:endParaRPr lang="de-CH" dirty="0"/>
            </a:p>
            <a:p>
              <a:r>
                <a:rPr lang="de-CH" sz="1400" dirty="0" err="1" smtClean="0"/>
                <a:t>BüP</a:t>
              </a:r>
              <a:r>
                <a:rPr lang="de-CH" sz="1400" dirty="0"/>
                <a:t> </a:t>
              </a:r>
              <a:r>
                <a:rPr lang="de-CH" sz="1400" dirty="0" smtClean="0"/>
                <a:t>7. Semester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3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Lacher</dc:creator>
  <cp:lastModifiedBy>Lacher, Markus</cp:lastModifiedBy>
  <cp:revision>5</cp:revision>
  <dcterms:created xsi:type="dcterms:W3CDTF">2019-05-20T12:33:32Z</dcterms:created>
  <dcterms:modified xsi:type="dcterms:W3CDTF">2020-01-03T11:38:07Z</dcterms:modified>
</cp:coreProperties>
</file>