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106" y="-3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3E62-E0BC-449E-A445-D5CDAF5070B6}" type="datetimeFigureOut">
              <a:rPr lang="de-CH" smtClean="0"/>
              <a:t>16.11.2019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CCEE-192C-450C-B69A-A1DAF00B8C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645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3E62-E0BC-449E-A445-D5CDAF5070B6}" type="datetimeFigureOut">
              <a:rPr lang="de-CH" smtClean="0"/>
              <a:t>16.11.2019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CCEE-192C-450C-B69A-A1DAF00B8C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183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3E62-E0BC-449E-A445-D5CDAF5070B6}" type="datetimeFigureOut">
              <a:rPr lang="de-CH" smtClean="0"/>
              <a:t>16.11.2019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CCEE-192C-450C-B69A-A1DAF00B8C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766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3E62-E0BC-449E-A445-D5CDAF5070B6}" type="datetimeFigureOut">
              <a:rPr lang="de-CH" smtClean="0"/>
              <a:t>16.11.2019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CCEE-192C-450C-B69A-A1DAF00B8C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600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3E62-E0BC-449E-A445-D5CDAF5070B6}" type="datetimeFigureOut">
              <a:rPr lang="de-CH" smtClean="0"/>
              <a:t>16.11.2019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CCEE-192C-450C-B69A-A1DAF00B8C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589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3E62-E0BC-449E-A445-D5CDAF5070B6}" type="datetimeFigureOut">
              <a:rPr lang="de-CH" smtClean="0"/>
              <a:t>16.11.2019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CCEE-192C-450C-B69A-A1DAF00B8C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350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3E62-E0BC-449E-A445-D5CDAF5070B6}" type="datetimeFigureOut">
              <a:rPr lang="de-CH" smtClean="0"/>
              <a:t>16.11.2019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CCEE-192C-450C-B69A-A1DAF00B8C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883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3E62-E0BC-449E-A445-D5CDAF5070B6}" type="datetimeFigureOut">
              <a:rPr lang="de-CH" smtClean="0"/>
              <a:t>16.11.2019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CCEE-192C-450C-B69A-A1DAF00B8C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010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3E62-E0BC-449E-A445-D5CDAF5070B6}" type="datetimeFigureOut">
              <a:rPr lang="de-CH" smtClean="0"/>
              <a:t>16.11.2019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CCEE-192C-450C-B69A-A1DAF00B8C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393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3E62-E0BC-449E-A445-D5CDAF5070B6}" type="datetimeFigureOut">
              <a:rPr lang="de-CH" smtClean="0"/>
              <a:t>16.11.2019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CCEE-192C-450C-B69A-A1DAF00B8C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26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3E62-E0BC-449E-A445-D5CDAF5070B6}" type="datetimeFigureOut">
              <a:rPr lang="de-CH" smtClean="0"/>
              <a:t>16.11.2019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CCEE-192C-450C-B69A-A1DAF00B8C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566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33E62-E0BC-449E-A445-D5CDAF5070B6}" type="datetimeFigureOut">
              <a:rPr lang="de-CH" smtClean="0"/>
              <a:t>16.11.2019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CCEE-192C-450C-B69A-A1DAF00B8C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696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270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 Verbindung mit Pfeil 16"/>
          <p:cNvCxnSpPr/>
          <p:nvPr/>
        </p:nvCxnSpPr>
        <p:spPr>
          <a:xfrm>
            <a:off x="7536681" y="3328084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pieren 26"/>
          <p:cNvGrpSpPr/>
          <p:nvPr/>
        </p:nvGrpSpPr>
        <p:grpSpPr>
          <a:xfrm>
            <a:off x="3439026" y="2467347"/>
            <a:ext cx="1672546" cy="3650810"/>
            <a:chOff x="3439026" y="2467347"/>
            <a:chExt cx="1672546" cy="3650810"/>
          </a:xfrm>
        </p:grpSpPr>
        <p:grpSp>
          <p:nvGrpSpPr>
            <p:cNvPr id="9" name="Gruppieren 8"/>
            <p:cNvGrpSpPr/>
            <p:nvPr/>
          </p:nvGrpSpPr>
          <p:grpSpPr>
            <a:xfrm>
              <a:off x="3439026" y="2467347"/>
              <a:ext cx="1665002" cy="3650810"/>
              <a:chOff x="3439026" y="2467347"/>
              <a:chExt cx="1665002" cy="3650810"/>
            </a:xfrm>
          </p:grpSpPr>
          <p:sp>
            <p:nvSpPr>
              <p:cNvPr id="6" name="Rechteck 5"/>
              <p:cNvSpPr/>
              <p:nvPr/>
            </p:nvSpPr>
            <p:spPr>
              <a:xfrm rot="1165054">
                <a:off x="3837057" y="2467347"/>
                <a:ext cx="1266971" cy="31614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grpSp>
            <p:nvGrpSpPr>
              <p:cNvPr id="5" name="Gruppieren 4"/>
              <p:cNvGrpSpPr/>
              <p:nvPr/>
            </p:nvGrpSpPr>
            <p:grpSpPr>
              <a:xfrm>
                <a:off x="3439026" y="5017971"/>
                <a:ext cx="1021080" cy="1022400"/>
                <a:chOff x="3208020" y="3535680"/>
                <a:chExt cx="1021080" cy="1022400"/>
              </a:xfrm>
            </p:grpSpPr>
            <p:sp>
              <p:nvSpPr>
                <p:cNvPr id="3" name="Ellipse 2"/>
                <p:cNvSpPr/>
                <p:nvPr/>
              </p:nvSpPr>
              <p:spPr>
                <a:xfrm>
                  <a:off x="3208020" y="3535680"/>
                  <a:ext cx="1021080" cy="10224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4" name="Ellipse 3"/>
                <p:cNvSpPr/>
                <p:nvPr/>
              </p:nvSpPr>
              <p:spPr>
                <a:xfrm>
                  <a:off x="3653760" y="3982110"/>
                  <a:ext cx="129600" cy="1295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>
                <a:off x="4395306" y="4048084"/>
                <a:ext cx="129600" cy="12954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3884766" y="5988617"/>
                <a:ext cx="129600" cy="12954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cxnSp>
          <p:nvCxnSpPr>
            <p:cNvPr id="14" name="Gerade Verbindung mit Pfeil 13"/>
            <p:cNvCxnSpPr/>
            <p:nvPr/>
          </p:nvCxnSpPr>
          <p:spPr>
            <a:xfrm>
              <a:off x="4460106" y="4177624"/>
              <a:ext cx="0" cy="720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524906" y="4134286"/>
              <a:ext cx="294941" cy="916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 flipH="1">
              <a:off x="4293073" y="4173946"/>
              <a:ext cx="134635" cy="5779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4283272" y="4842498"/>
              <a:ext cx="536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FF0000"/>
                  </a:solidFill>
                </a:rPr>
                <a:t>F</a:t>
              </a:r>
              <a:r>
                <a:rPr lang="de-CH" baseline="-25000" dirty="0">
                  <a:solidFill>
                    <a:srgbClr val="FF0000"/>
                  </a:solidFill>
                </a:rPr>
                <a:t>G</a:t>
              </a:r>
              <a:endParaRPr lang="de-CH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4711905" y="4140729"/>
              <a:ext cx="399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F</a:t>
              </a:r>
              <a:r>
                <a:rPr lang="de-CH" baseline="-25000" dirty="0" smtClean="0"/>
                <a:t>X</a:t>
              </a:r>
              <a:endParaRPr lang="de-CH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064360" y="4660272"/>
              <a:ext cx="379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F</a:t>
              </a:r>
              <a:r>
                <a:rPr lang="de-CH" baseline="-25000" dirty="0"/>
                <a:t>Z</a:t>
              </a:r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422936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39"/>
          <p:cNvGrpSpPr/>
          <p:nvPr/>
        </p:nvGrpSpPr>
        <p:grpSpPr>
          <a:xfrm rot="19466112">
            <a:off x="7880658" y="3280355"/>
            <a:ext cx="1383792" cy="1279015"/>
            <a:chOff x="5733322" y="4645898"/>
            <a:chExt cx="1383792" cy="1279015"/>
          </a:xfrm>
        </p:grpSpPr>
        <p:sp>
          <p:nvSpPr>
            <p:cNvPr id="41" name="Bogen 40"/>
            <p:cNvSpPr/>
            <p:nvPr/>
          </p:nvSpPr>
          <p:spPr>
            <a:xfrm rot="12285126">
              <a:off x="5733322" y="4645898"/>
              <a:ext cx="1383792" cy="1279015"/>
            </a:xfrm>
            <a:prstGeom prst="arc">
              <a:avLst>
                <a:gd name="adj1" fmla="val 21018511"/>
                <a:gd name="adj2" fmla="val 516328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42" name="Gerade Verbindung mit Pfeil 41"/>
            <p:cNvCxnSpPr/>
            <p:nvPr/>
          </p:nvCxnSpPr>
          <p:spPr>
            <a:xfrm>
              <a:off x="6624500" y="4675780"/>
              <a:ext cx="78581" cy="326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pieren 4"/>
          <p:cNvGrpSpPr/>
          <p:nvPr/>
        </p:nvGrpSpPr>
        <p:grpSpPr>
          <a:xfrm>
            <a:off x="3439026" y="2467347"/>
            <a:ext cx="1665002" cy="3788195"/>
            <a:chOff x="3439026" y="2467347"/>
            <a:chExt cx="1665002" cy="3788195"/>
          </a:xfrm>
        </p:grpSpPr>
        <p:grpSp>
          <p:nvGrpSpPr>
            <p:cNvPr id="2" name="Gruppieren 1"/>
            <p:cNvGrpSpPr/>
            <p:nvPr/>
          </p:nvGrpSpPr>
          <p:grpSpPr>
            <a:xfrm>
              <a:off x="3439026" y="2467347"/>
              <a:ext cx="1665002" cy="3650810"/>
              <a:chOff x="3439026" y="2467347"/>
              <a:chExt cx="1665002" cy="3650810"/>
            </a:xfrm>
          </p:grpSpPr>
          <p:grpSp>
            <p:nvGrpSpPr>
              <p:cNvPr id="3" name="Gruppieren 2"/>
              <p:cNvGrpSpPr/>
              <p:nvPr/>
            </p:nvGrpSpPr>
            <p:grpSpPr>
              <a:xfrm>
                <a:off x="3439026" y="2467347"/>
                <a:ext cx="1665002" cy="3650810"/>
                <a:chOff x="3439026" y="2467347"/>
                <a:chExt cx="1665002" cy="3650810"/>
              </a:xfrm>
            </p:grpSpPr>
            <p:sp>
              <p:nvSpPr>
                <p:cNvPr id="10" name="Rechteck 9"/>
                <p:cNvSpPr/>
                <p:nvPr/>
              </p:nvSpPr>
              <p:spPr>
                <a:xfrm rot="1165054">
                  <a:off x="3837057" y="2467347"/>
                  <a:ext cx="1266971" cy="316147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grpSp>
              <p:nvGrpSpPr>
                <p:cNvPr id="11" name="Gruppieren 10"/>
                <p:cNvGrpSpPr/>
                <p:nvPr/>
              </p:nvGrpSpPr>
              <p:grpSpPr>
                <a:xfrm>
                  <a:off x="3439026" y="5017971"/>
                  <a:ext cx="1021080" cy="1022400"/>
                  <a:chOff x="3208020" y="3535680"/>
                  <a:chExt cx="1021080" cy="1022400"/>
                </a:xfrm>
              </p:grpSpPr>
              <p:sp>
                <p:nvSpPr>
                  <p:cNvPr id="14" name="Ellipse 13"/>
                  <p:cNvSpPr/>
                  <p:nvPr/>
                </p:nvSpPr>
                <p:spPr>
                  <a:xfrm>
                    <a:off x="3208020" y="3535680"/>
                    <a:ext cx="1021080" cy="1022400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5" name="Ellipse 14"/>
                  <p:cNvSpPr/>
                  <p:nvPr/>
                </p:nvSpPr>
                <p:spPr>
                  <a:xfrm>
                    <a:off x="3653760" y="3982110"/>
                    <a:ext cx="129600" cy="12954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12" name="Ellipse 11"/>
                <p:cNvSpPr/>
                <p:nvPr/>
              </p:nvSpPr>
              <p:spPr>
                <a:xfrm>
                  <a:off x="4395306" y="4048084"/>
                  <a:ext cx="129600" cy="12954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3" name="Ellipse 12"/>
                <p:cNvSpPr/>
                <p:nvPr/>
              </p:nvSpPr>
              <p:spPr>
                <a:xfrm>
                  <a:off x="3884766" y="5988617"/>
                  <a:ext cx="129600" cy="12954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cxnSp>
            <p:nvCxnSpPr>
              <p:cNvPr id="4" name="Gerade Verbindung mit Pfeil 3"/>
              <p:cNvCxnSpPr/>
              <p:nvPr/>
            </p:nvCxnSpPr>
            <p:spPr>
              <a:xfrm>
                <a:off x="4460106" y="4177624"/>
                <a:ext cx="0" cy="72000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feld 6"/>
              <p:cNvSpPr txBox="1"/>
              <p:nvPr/>
            </p:nvSpPr>
            <p:spPr>
              <a:xfrm>
                <a:off x="4283272" y="4842498"/>
                <a:ext cx="536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dirty="0">
                    <a:solidFill>
                      <a:srgbClr val="FF0000"/>
                    </a:solidFill>
                  </a:rPr>
                  <a:t>F</a:t>
                </a:r>
                <a:r>
                  <a:rPr lang="de-CH" baseline="-25000" dirty="0">
                    <a:solidFill>
                      <a:srgbClr val="FF0000"/>
                    </a:solidFill>
                  </a:rPr>
                  <a:t>G</a:t>
                </a:r>
                <a:endParaRPr lang="de-CH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7" name="Bogen 36"/>
            <p:cNvSpPr/>
            <p:nvPr/>
          </p:nvSpPr>
          <p:spPr>
            <a:xfrm rot="10800000">
              <a:off x="3819524" y="5909545"/>
              <a:ext cx="378620" cy="345997"/>
            </a:xfrm>
            <a:prstGeom prst="arc">
              <a:avLst>
                <a:gd name="adj1" fmla="val 20765048"/>
                <a:gd name="adj2" fmla="val 5454116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45" name="Gerade Verbindung mit Pfeil 44"/>
            <p:cNvCxnSpPr/>
            <p:nvPr/>
          </p:nvCxnSpPr>
          <p:spPr>
            <a:xfrm flipV="1">
              <a:off x="4008834" y="5908676"/>
              <a:ext cx="80531" cy="869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/>
            <p:cNvSpPr txBox="1"/>
            <p:nvPr/>
          </p:nvSpPr>
          <p:spPr>
            <a:xfrm>
              <a:off x="3901695" y="5579749"/>
              <a:ext cx="476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>
                  <a:solidFill>
                    <a:srgbClr val="00B050"/>
                  </a:solidFill>
                </a:rPr>
                <a:t>M</a:t>
              </a:r>
              <a:r>
                <a:rPr lang="de-CH" baseline="-25000" dirty="0">
                  <a:solidFill>
                    <a:srgbClr val="00B050"/>
                  </a:solidFill>
                </a:rPr>
                <a:t>K</a:t>
              </a:r>
              <a:endParaRPr lang="de-CH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87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3169211" y="2444487"/>
            <a:ext cx="1870893" cy="3716028"/>
            <a:chOff x="3169211" y="2444487"/>
            <a:chExt cx="1870893" cy="3716028"/>
          </a:xfrm>
        </p:grpSpPr>
        <p:grpSp>
          <p:nvGrpSpPr>
            <p:cNvPr id="5" name="Gruppieren 4"/>
            <p:cNvGrpSpPr/>
            <p:nvPr/>
          </p:nvGrpSpPr>
          <p:grpSpPr>
            <a:xfrm>
              <a:off x="3375102" y="2444487"/>
              <a:ext cx="1665002" cy="3650810"/>
              <a:chOff x="3439026" y="2467347"/>
              <a:chExt cx="1665002" cy="3650810"/>
            </a:xfrm>
          </p:grpSpPr>
          <p:grpSp>
            <p:nvGrpSpPr>
              <p:cNvPr id="2" name="Gruppieren 1"/>
              <p:cNvGrpSpPr/>
              <p:nvPr/>
            </p:nvGrpSpPr>
            <p:grpSpPr>
              <a:xfrm>
                <a:off x="3439026" y="2467347"/>
                <a:ext cx="1665002" cy="3650810"/>
                <a:chOff x="3439026" y="2467347"/>
                <a:chExt cx="1665002" cy="3650810"/>
              </a:xfrm>
            </p:grpSpPr>
            <p:grpSp>
              <p:nvGrpSpPr>
                <p:cNvPr id="3" name="Gruppieren 2"/>
                <p:cNvGrpSpPr/>
                <p:nvPr/>
              </p:nvGrpSpPr>
              <p:grpSpPr>
                <a:xfrm>
                  <a:off x="3439026" y="2467347"/>
                  <a:ext cx="1665002" cy="3650810"/>
                  <a:chOff x="3439026" y="2467347"/>
                  <a:chExt cx="1665002" cy="3650810"/>
                </a:xfrm>
              </p:grpSpPr>
              <p:sp>
                <p:nvSpPr>
                  <p:cNvPr id="10" name="Rechteck 9"/>
                  <p:cNvSpPr/>
                  <p:nvPr/>
                </p:nvSpPr>
                <p:spPr>
                  <a:xfrm rot="1165054">
                    <a:off x="3837057" y="2467347"/>
                    <a:ext cx="1266971" cy="316147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grpSp>
                <p:nvGrpSpPr>
                  <p:cNvPr id="11" name="Gruppieren 10"/>
                  <p:cNvGrpSpPr/>
                  <p:nvPr/>
                </p:nvGrpSpPr>
                <p:grpSpPr>
                  <a:xfrm>
                    <a:off x="3439026" y="5017971"/>
                    <a:ext cx="1021080" cy="1022400"/>
                    <a:chOff x="3208020" y="3535680"/>
                    <a:chExt cx="1021080" cy="1022400"/>
                  </a:xfrm>
                </p:grpSpPr>
                <p:sp>
                  <p:nvSpPr>
                    <p:cNvPr id="14" name="Ellipse 13"/>
                    <p:cNvSpPr/>
                    <p:nvPr/>
                  </p:nvSpPr>
                  <p:spPr>
                    <a:xfrm>
                      <a:off x="3208020" y="3535680"/>
                      <a:ext cx="1021080" cy="1022400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5" name="Ellipse 14"/>
                    <p:cNvSpPr/>
                    <p:nvPr/>
                  </p:nvSpPr>
                  <p:spPr>
                    <a:xfrm>
                      <a:off x="3653760" y="3982110"/>
                      <a:ext cx="129600" cy="1295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  <p:sp>
                <p:nvSpPr>
                  <p:cNvPr id="12" name="Ellipse 11"/>
                  <p:cNvSpPr/>
                  <p:nvPr/>
                </p:nvSpPr>
                <p:spPr>
                  <a:xfrm>
                    <a:off x="4395306" y="4048084"/>
                    <a:ext cx="129600" cy="12954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" name="Ellipse 12"/>
                  <p:cNvSpPr/>
                  <p:nvPr/>
                </p:nvSpPr>
                <p:spPr>
                  <a:xfrm>
                    <a:off x="3884766" y="5988617"/>
                    <a:ext cx="129600" cy="12954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cxnSp>
              <p:nvCxnSpPr>
                <p:cNvPr id="4" name="Gerade Verbindung mit Pfeil 3"/>
                <p:cNvCxnSpPr/>
                <p:nvPr/>
              </p:nvCxnSpPr>
              <p:spPr>
                <a:xfrm>
                  <a:off x="4460106" y="4177624"/>
                  <a:ext cx="0" cy="72000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feld 6"/>
                <p:cNvSpPr txBox="1"/>
                <p:nvPr/>
              </p:nvSpPr>
              <p:spPr>
                <a:xfrm>
                  <a:off x="4283272" y="4842498"/>
                  <a:ext cx="5365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dirty="0">
                      <a:solidFill>
                        <a:srgbClr val="FF0000"/>
                      </a:solidFill>
                    </a:rPr>
                    <a:t>F</a:t>
                  </a:r>
                  <a:r>
                    <a:rPr lang="de-CH" baseline="-25000" dirty="0">
                      <a:solidFill>
                        <a:srgbClr val="FF0000"/>
                      </a:solidFill>
                    </a:rPr>
                    <a:t>G</a:t>
                  </a:r>
                  <a:endParaRPr lang="de-CH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37" name="Bogen 36"/>
              <p:cNvSpPr/>
              <p:nvPr/>
            </p:nvSpPr>
            <p:spPr>
              <a:xfrm rot="18786200">
                <a:off x="3695457" y="5370871"/>
                <a:ext cx="378620" cy="345997"/>
              </a:xfrm>
              <a:prstGeom prst="arc">
                <a:avLst>
                  <a:gd name="adj1" fmla="val 20765048"/>
                  <a:gd name="adj2" fmla="val 5454116"/>
                </a:avLst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45" name="Gerade Verbindung mit Pfeil 44"/>
              <p:cNvCxnSpPr/>
              <p:nvPr/>
            </p:nvCxnSpPr>
            <p:spPr>
              <a:xfrm flipH="1" flipV="1">
                <a:off x="3925031" y="5333735"/>
                <a:ext cx="49069" cy="46995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feld 47"/>
              <p:cNvSpPr txBox="1"/>
              <p:nvPr/>
            </p:nvSpPr>
            <p:spPr>
              <a:xfrm>
                <a:off x="3715498" y="5007333"/>
                <a:ext cx="567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dirty="0" smtClean="0">
                    <a:solidFill>
                      <a:srgbClr val="00B050"/>
                    </a:solidFill>
                  </a:rPr>
                  <a:t>M</a:t>
                </a:r>
                <a:r>
                  <a:rPr lang="de-CH" baseline="-25000" dirty="0">
                    <a:solidFill>
                      <a:srgbClr val="00B050"/>
                    </a:solidFill>
                  </a:rPr>
                  <a:t>M</a:t>
                </a:r>
                <a:endParaRPr lang="de-CH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20" name="Gerade Verbindung mit Pfeil 19"/>
            <p:cNvCxnSpPr/>
            <p:nvPr/>
          </p:nvCxnSpPr>
          <p:spPr>
            <a:xfrm flipH="1" flipV="1">
              <a:off x="3950513" y="3900247"/>
              <a:ext cx="386474" cy="1662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uppieren 39"/>
            <p:cNvGrpSpPr/>
            <p:nvPr/>
          </p:nvGrpSpPr>
          <p:grpSpPr>
            <a:xfrm rot="19466112">
              <a:off x="3169211" y="4881500"/>
              <a:ext cx="1383792" cy="1279015"/>
              <a:chOff x="5733322" y="4645898"/>
              <a:chExt cx="1383792" cy="1279015"/>
            </a:xfrm>
          </p:grpSpPr>
          <p:sp>
            <p:nvSpPr>
              <p:cNvPr id="41" name="Bogen 40"/>
              <p:cNvSpPr/>
              <p:nvPr/>
            </p:nvSpPr>
            <p:spPr>
              <a:xfrm rot="12285126">
                <a:off x="5733322" y="4645898"/>
                <a:ext cx="1383792" cy="1279015"/>
              </a:xfrm>
              <a:prstGeom prst="arc">
                <a:avLst>
                  <a:gd name="adj1" fmla="val 21018511"/>
                  <a:gd name="adj2" fmla="val 5163289"/>
                </a:avLst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42" name="Gerade Verbindung mit Pfeil 41"/>
              <p:cNvCxnSpPr/>
              <p:nvPr/>
            </p:nvCxnSpPr>
            <p:spPr>
              <a:xfrm>
                <a:off x="6624500" y="4675780"/>
                <a:ext cx="78581" cy="3266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feld 20"/>
            <p:cNvSpPr txBox="1"/>
            <p:nvPr/>
          </p:nvSpPr>
          <p:spPr>
            <a:xfrm>
              <a:off x="3677758" y="4664066"/>
              <a:ext cx="650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err="1" smtClean="0">
                  <a:solidFill>
                    <a:srgbClr val="00B050"/>
                  </a:solidFill>
                </a:rPr>
                <a:t>M</a:t>
              </a:r>
              <a:r>
                <a:rPr lang="de-CH" baseline="-25000" dirty="0" err="1" smtClean="0">
                  <a:solidFill>
                    <a:srgbClr val="00B050"/>
                  </a:solidFill>
                </a:rPr>
                <a:t>Rad</a:t>
              </a:r>
              <a:endParaRPr lang="de-CH" dirty="0">
                <a:solidFill>
                  <a:srgbClr val="00B050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3820842" y="3560009"/>
              <a:ext cx="445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F</a:t>
              </a:r>
              <a:r>
                <a:rPr lang="de-CH" baseline="-25000" dirty="0"/>
                <a:t>M</a:t>
              </a:r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374926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3169211" y="4664066"/>
            <a:ext cx="1643112" cy="1538111"/>
            <a:chOff x="3169211" y="4664066"/>
            <a:chExt cx="1643112" cy="1538111"/>
          </a:xfrm>
        </p:grpSpPr>
        <p:grpSp>
          <p:nvGrpSpPr>
            <p:cNvPr id="8" name="Gruppieren 7"/>
            <p:cNvGrpSpPr/>
            <p:nvPr/>
          </p:nvGrpSpPr>
          <p:grpSpPr>
            <a:xfrm>
              <a:off x="3169211" y="4664066"/>
              <a:ext cx="1383792" cy="1496449"/>
              <a:chOff x="3169211" y="4664066"/>
              <a:chExt cx="1383792" cy="1496449"/>
            </a:xfrm>
          </p:grpSpPr>
          <p:grpSp>
            <p:nvGrpSpPr>
              <p:cNvPr id="5" name="Gruppieren 4"/>
              <p:cNvGrpSpPr/>
              <p:nvPr/>
            </p:nvGrpSpPr>
            <p:grpSpPr>
              <a:xfrm>
                <a:off x="3375102" y="4984473"/>
                <a:ext cx="1021080" cy="1110824"/>
                <a:chOff x="3439026" y="5007333"/>
                <a:chExt cx="1021080" cy="1110824"/>
              </a:xfrm>
            </p:grpSpPr>
            <p:grpSp>
              <p:nvGrpSpPr>
                <p:cNvPr id="3" name="Gruppieren 2"/>
                <p:cNvGrpSpPr/>
                <p:nvPr/>
              </p:nvGrpSpPr>
              <p:grpSpPr>
                <a:xfrm>
                  <a:off x="3439026" y="5017971"/>
                  <a:ext cx="1021080" cy="1100186"/>
                  <a:chOff x="3439026" y="5017971"/>
                  <a:chExt cx="1021080" cy="1100186"/>
                </a:xfrm>
              </p:grpSpPr>
              <p:grpSp>
                <p:nvGrpSpPr>
                  <p:cNvPr id="11" name="Gruppieren 10"/>
                  <p:cNvGrpSpPr/>
                  <p:nvPr/>
                </p:nvGrpSpPr>
                <p:grpSpPr>
                  <a:xfrm>
                    <a:off x="3439026" y="5017971"/>
                    <a:ext cx="1021080" cy="1022400"/>
                    <a:chOff x="3208020" y="3535680"/>
                    <a:chExt cx="1021080" cy="1022400"/>
                  </a:xfrm>
                </p:grpSpPr>
                <p:sp>
                  <p:nvSpPr>
                    <p:cNvPr id="14" name="Ellipse 13"/>
                    <p:cNvSpPr/>
                    <p:nvPr/>
                  </p:nvSpPr>
                  <p:spPr>
                    <a:xfrm>
                      <a:off x="3208020" y="3535680"/>
                      <a:ext cx="1021080" cy="1022400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5" name="Ellipse 14"/>
                    <p:cNvSpPr/>
                    <p:nvPr/>
                  </p:nvSpPr>
                  <p:spPr>
                    <a:xfrm>
                      <a:off x="3653760" y="3982110"/>
                      <a:ext cx="129600" cy="1295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  <p:sp>
                <p:nvSpPr>
                  <p:cNvPr id="13" name="Ellipse 12"/>
                  <p:cNvSpPr/>
                  <p:nvPr/>
                </p:nvSpPr>
                <p:spPr>
                  <a:xfrm>
                    <a:off x="3884766" y="5988617"/>
                    <a:ext cx="129600" cy="12954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37" name="Bogen 36"/>
                <p:cNvSpPr/>
                <p:nvPr/>
              </p:nvSpPr>
              <p:spPr>
                <a:xfrm rot="18786200">
                  <a:off x="3695457" y="5370871"/>
                  <a:ext cx="378620" cy="345997"/>
                </a:xfrm>
                <a:prstGeom prst="arc">
                  <a:avLst>
                    <a:gd name="adj1" fmla="val 20765048"/>
                    <a:gd name="adj2" fmla="val 5454116"/>
                  </a:avLst>
                </a:prstGeom>
                <a:ln w="127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cxnSp>
              <p:nvCxnSpPr>
                <p:cNvPr id="45" name="Gerade Verbindung mit Pfeil 44"/>
                <p:cNvCxnSpPr/>
                <p:nvPr/>
              </p:nvCxnSpPr>
              <p:spPr>
                <a:xfrm flipH="1" flipV="1">
                  <a:off x="3925031" y="5333735"/>
                  <a:ext cx="49069" cy="46995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feld 47"/>
                <p:cNvSpPr txBox="1"/>
                <p:nvPr/>
              </p:nvSpPr>
              <p:spPr>
                <a:xfrm>
                  <a:off x="3715498" y="5007333"/>
                  <a:ext cx="5677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dirty="0" smtClean="0">
                      <a:solidFill>
                        <a:srgbClr val="00B050"/>
                      </a:solidFill>
                    </a:rPr>
                    <a:t>M</a:t>
                  </a:r>
                  <a:r>
                    <a:rPr lang="de-CH" baseline="-25000" dirty="0">
                      <a:solidFill>
                        <a:srgbClr val="00B050"/>
                      </a:solidFill>
                    </a:rPr>
                    <a:t>M</a:t>
                  </a:r>
                  <a:endParaRPr lang="de-CH" dirty="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40" name="Gruppieren 39"/>
              <p:cNvGrpSpPr/>
              <p:nvPr/>
            </p:nvGrpSpPr>
            <p:grpSpPr>
              <a:xfrm rot="19466112">
                <a:off x="3169211" y="4881500"/>
                <a:ext cx="1383792" cy="1279015"/>
                <a:chOff x="5733322" y="4645898"/>
                <a:chExt cx="1383792" cy="1279015"/>
              </a:xfrm>
            </p:grpSpPr>
            <p:sp>
              <p:nvSpPr>
                <p:cNvPr id="41" name="Bogen 40"/>
                <p:cNvSpPr/>
                <p:nvPr/>
              </p:nvSpPr>
              <p:spPr>
                <a:xfrm rot="12285126">
                  <a:off x="5733322" y="4645898"/>
                  <a:ext cx="1383792" cy="1279015"/>
                </a:xfrm>
                <a:prstGeom prst="arc">
                  <a:avLst>
                    <a:gd name="adj1" fmla="val 21018511"/>
                    <a:gd name="adj2" fmla="val 5163289"/>
                  </a:avLst>
                </a:prstGeom>
                <a:ln w="127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cxnSp>
              <p:nvCxnSpPr>
                <p:cNvPr id="42" name="Gerade Verbindung mit Pfeil 41"/>
                <p:cNvCxnSpPr/>
                <p:nvPr/>
              </p:nvCxnSpPr>
              <p:spPr>
                <a:xfrm>
                  <a:off x="6624500" y="4675780"/>
                  <a:ext cx="78581" cy="32660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feld 20"/>
              <p:cNvSpPr txBox="1"/>
              <p:nvPr/>
            </p:nvSpPr>
            <p:spPr>
              <a:xfrm>
                <a:off x="3677758" y="4664066"/>
                <a:ext cx="650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dirty="0" err="1" smtClean="0">
                    <a:solidFill>
                      <a:srgbClr val="00B050"/>
                    </a:solidFill>
                  </a:rPr>
                  <a:t>M</a:t>
                </a:r>
                <a:r>
                  <a:rPr lang="de-CH" baseline="-25000" dirty="0" err="1" smtClean="0">
                    <a:solidFill>
                      <a:srgbClr val="00B050"/>
                    </a:solidFill>
                  </a:rPr>
                  <a:t>Rad</a:t>
                </a:r>
                <a:endParaRPr lang="de-CH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23" name="Gerade Verbindung mit Pfeil 22"/>
            <p:cNvCxnSpPr/>
            <p:nvPr/>
          </p:nvCxnSpPr>
          <p:spPr>
            <a:xfrm>
              <a:off x="3950441" y="6029052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4244549" y="5832845"/>
              <a:ext cx="56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F</a:t>
              </a:r>
              <a:r>
                <a:rPr lang="de-CH" baseline="-25000" dirty="0"/>
                <a:t>A</a:t>
              </a:r>
              <a:endParaRPr lang="de-CH" dirty="0"/>
            </a:p>
          </p:txBody>
        </p:sp>
        <p:cxnSp>
          <p:nvCxnSpPr>
            <p:cNvPr id="9" name="Gerader Verbinder 8"/>
            <p:cNvCxnSpPr>
              <a:stCxn id="15" idx="2"/>
              <a:endCxn id="14" idx="2"/>
            </p:cNvCxnSpPr>
            <p:nvPr/>
          </p:nvCxnSpPr>
          <p:spPr>
            <a:xfrm flipH="1">
              <a:off x="3375102" y="5506311"/>
              <a:ext cx="44574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/>
            <p:cNvSpPr txBox="1"/>
            <p:nvPr/>
          </p:nvSpPr>
          <p:spPr>
            <a:xfrm>
              <a:off x="3435330" y="5400103"/>
              <a:ext cx="56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FF0000"/>
                  </a:solidFill>
                </a:rPr>
                <a:t>r</a:t>
              </a:r>
              <a:endParaRPr lang="de-CH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29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13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Lacher, Markus</dc:creator>
  <cp:lastModifiedBy>Lacher, Markus</cp:lastModifiedBy>
  <cp:revision>14</cp:revision>
  <dcterms:created xsi:type="dcterms:W3CDTF">2019-11-14T14:54:35Z</dcterms:created>
  <dcterms:modified xsi:type="dcterms:W3CDTF">2019-11-16T15:34:25Z</dcterms:modified>
</cp:coreProperties>
</file>