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593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68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30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282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06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78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625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479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462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35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F47A-8AAC-4069-A4A1-ACFA776BBC24}" type="datetimeFigureOut">
              <a:rPr lang="en-ZA" smtClean="0"/>
              <a:t>2018/04/08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5C97-E37F-4F3A-A9EA-283DDCA6FEF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3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210" b="5588"/>
          <a:stretch/>
        </p:blipFill>
        <p:spPr>
          <a:xfrm>
            <a:off x="0" y="386149"/>
            <a:ext cx="12192000" cy="60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8D7A57-6C72-4C0D-84CB-BDE5AD830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10" b="5588"/>
          <a:stretch/>
        </p:blipFill>
        <p:spPr>
          <a:xfrm>
            <a:off x="0" y="386149"/>
            <a:ext cx="12192000" cy="60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FCF77-C74F-41CC-A6A9-401369513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7" b="6080"/>
          <a:stretch/>
        </p:blipFill>
        <p:spPr>
          <a:xfrm>
            <a:off x="0" y="386149"/>
            <a:ext cx="12185319" cy="60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F378C-79FD-430A-BF48-0152A8230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6" b="6081"/>
          <a:stretch/>
        </p:blipFill>
        <p:spPr>
          <a:xfrm>
            <a:off x="0" y="386150"/>
            <a:ext cx="12192000" cy="60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2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ED85D-CDAB-4B42-8AB4-F3ADDE7F2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4" b="5482"/>
          <a:stretch/>
        </p:blipFill>
        <p:spPr>
          <a:xfrm>
            <a:off x="0" y="386148"/>
            <a:ext cx="12192000" cy="60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9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Ukulily</dc:creator>
  <cp:lastModifiedBy>Ukulily ©</cp:lastModifiedBy>
  <cp:revision>3</cp:revision>
  <dcterms:created xsi:type="dcterms:W3CDTF">2016-10-25T08:34:49Z</dcterms:created>
  <dcterms:modified xsi:type="dcterms:W3CDTF">2018-04-08T17:02:36Z</dcterms:modified>
</cp:coreProperties>
</file>