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302" r:id="rId4"/>
    <p:sldId id="277" r:id="rId5"/>
    <p:sldId id="281" r:id="rId6"/>
    <p:sldId id="290" r:id="rId7"/>
    <p:sldId id="291" r:id="rId8"/>
    <p:sldId id="295" r:id="rId9"/>
    <p:sldId id="273" r:id="rId10"/>
    <p:sldId id="297" r:id="rId11"/>
    <p:sldId id="298" r:id="rId12"/>
    <p:sldId id="299" r:id="rId13"/>
    <p:sldId id="300" r:id="rId14"/>
    <p:sldId id="301" r:id="rId15"/>
    <p:sldId id="279" r:id="rId16"/>
    <p:sldId id="296" r:id="rId17"/>
    <p:sldId id="288" r:id="rId18"/>
    <p:sldId id="280" r:id="rId19"/>
    <p:sldId id="289" r:id="rId20"/>
    <p:sldId id="285" r:id="rId21"/>
    <p:sldId id="264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52"/>
    <a:srgbClr val="B4B1BE"/>
    <a:srgbClr val="DC582A"/>
    <a:srgbClr val="514689"/>
    <a:srgbClr val="00685E"/>
    <a:srgbClr val="C8102E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EDA24-BF4E-4497-AEA3-6C27BE05318E}" v="6" dt="2020-12-02T18:10:32.291"/>
    <p1510:client id="{E3C2C82D-A107-4987-9990-0F24C302CDB5}" v="146" dt="2020-12-02T18:08:2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2" autoAdjust="0"/>
    <p:restoredTop sz="71270" autoAdjust="0"/>
  </p:normalViewPr>
  <p:slideViewPr>
    <p:cSldViewPr snapToGrid="0" snapToObjects="1">
      <p:cViewPr varScale="1">
        <p:scale>
          <a:sx n="77" d="100"/>
          <a:sy n="7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ube" userId="d924c304-5687-4ad0-a5ec-0811a2d461d7" providerId="ADAL" clId="{E3C2C82D-A107-4987-9990-0F24C302CDB5}"/>
    <pc:docChg chg="undo redo custSel addSld delSld modSld">
      <pc:chgData name="Marco Laube" userId="d924c304-5687-4ad0-a5ec-0811a2d461d7" providerId="ADAL" clId="{E3C2C82D-A107-4987-9990-0F24C302CDB5}" dt="2020-12-02T18:08:29.512" v="1853" actId="1037"/>
      <pc:docMkLst>
        <pc:docMk/>
      </pc:docMkLst>
      <pc:sldChg chg="modSp mod modNotesTx">
        <pc:chgData name="Marco Laube" userId="d924c304-5687-4ad0-a5ec-0811a2d461d7" providerId="ADAL" clId="{E3C2C82D-A107-4987-9990-0F24C302CDB5}" dt="2020-12-02T17:58:55.042" v="1460" actId="20577"/>
        <pc:sldMkLst>
          <pc:docMk/>
          <pc:sldMk cId="3484559311" sldId="256"/>
        </pc:sldMkLst>
        <pc:spChg chg="mod">
          <ac:chgData name="Marco Laube" userId="d924c304-5687-4ad0-a5ec-0811a2d461d7" providerId="ADAL" clId="{E3C2C82D-A107-4987-9990-0F24C302CDB5}" dt="2020-12-02T17:58:55.042" v="1460" actId="20577"/>
          <ac:spMkLst>
            <pc:docMk/>
            <pc:sldMk cId="3484559311" sldId="256"/>
            <ac:spMk id="2" creationId="{3E9587DD-1299-154C-937C-2D57F3737BF6}"/>
          </ac:spMkLst>
        </pc:spChg>
      </pc:sldChg>
      <pc:sldChg chg="addSp delSp modSp mod modNotesTx">
        <pc:chgData name="Marco Laube" userId="d924c304-5687-4ad0-a5ec-0811a2d461d7" providerId="ADAL" clId="{E3C2C82D-A107-4987-9990-0F24C302CDB5}" dt="2020-12-02T17:33:09.665" v="426" actId="20577"/>
        <pc:sldMkLst>
          <pc:docMk/>
          <pc:sldMk cId="1755440959" sldId="261"/>
        </pc:sldMkLst>
        <pc:spChg chg="add del mod">
          <ac:chgData name="Marco Laube" userId="d924c304-5687-4ad0-a5ec-0811a2d461d7" providerId="ADAL" clId="{E3C2C82D-A107-4987-9990-0F24C302CDB5}" dt="2020-12-02T17:30:10.121" v="331" actId="478"/>
          <ac:spMkLst>
            <pc:docMk/>
            <pc:sldMk cId="1755440959" sldId="261"/>
            <ac:spMk id="4" creationId="{988C3F26-9A3F-4F2E-B65F-7E95C883E2C9}"/>
          </ac:spMkLst>
        </pc:spChg>
        <pc:spChg chg="mod">
          <ac:chgData name="Marco Laube" userId="d924c304-5687-4ad0-a5ec-0811a2d461d7" providerId="ADAL" clId="{E3C2C82D-A107-4987-9990-0F24C302CDB5}" dt="2020-12-02T17:25:01.600" v="75" actId="20577"/>
          <ac:spMkLst>
            <pc:docMk/>
            <pc:sldMk cId="1755440959" sldId="261"/>
            <ac:spMk id="11" creationId="{25E18829-B7D6-44F9-9F50-CCCADCD8F1D9}"/>
          </ac:spMkLst>
        </pc:spChg>
        <pc:spChg chg="mod">
          <ac:chgData name="Marco Laube" userId="d924c304-5687-4ad0-a5ec-0811a2d461d7" providerId="ADAL" clId="{E3C2C82D-A107-4987-9990-0F24C302CDB5}" dt="2020-12-02T17:31:24.935" v="370" actId="20577"/>
          <ac:spMkLst>
            <pc:docMk/>
            <pc:sldMk cId="1755440959" sldId="261"/>
            <ac:spMk id="13" creationId="{1CCE0EA6-6038-4D23-9981-4805FFCBB7AD}"/>
          </ac:spMkLst>
        </pc:spChg>
        <pc:spChg chg="add del mod">
          <ac:chgData name="Marco Laube" userId="d924c304-5687-4ad0-a5ec-0811a2d461d7" providerId="ADAL" clId="{E3C2C82D-A107-4987-9990-0F24C302CDB5}" dt="2020-12-02T17:30:00.679" v="330" actId="478"/>
          <ac:spMkLst>
            <pc:docMk/>
            <pc:sldMk cId="1755440959" sldId="261"/>
            <ac:spMk id="30" creationId="{6067E7F8-ACC4-40B9-A6BD-4981CAAF3283}"/>
          </ac:spMkLst>
        </pc:spChg>
        <pc:spChg chg="add mod">
          <ac:chgData name="Marco Laube" userId="d924c304-5687-4ad0-a5ec-0811a2d461d7" providerId="ADAL" clId="{E3C2C82D-A107-4987-9990-0F24C302CDB5}" dt="2020-12-02T17:31:08.245" v="366" actId="1035"/>
          <ac:spMkLst>
            <pc:docMk/>
            <pc:sldMk cId="1755440959" sldId="261"/>
            <ac:spMk id="33" creationId="{B5B37FF1-B41F-4BF7-955B-2372B3BAFEEA}"/>
          </ac:spMkLst>
        </pc:spChg>
        <pc:spChg chg="mod">
          <ac:chgData name="Marco Laube" userId="d924c304-5687-4ad0-a5ec-0811a2d461d7" providerId="ADAL" clId="{E3C2C82D-A107-4987-9990-0F24C302CDB5}" dt="2020-12-02T17:32:32.087" v="399" actId="14100"/>
          <ac:spMkLst>
            <pc:docMk/>
            <pc:sldMk cId="1755440959" sldId="261"/>
            <ac:spMk id="37" creationId="{1CCE0EA6-6038-4D23-9981-4805FFCBB7AD}"/>
          </ac:spMkLst>
        </pc:spChg>
        <pc:spChg chg="mod">
          <ac:chgData name="Marco Laube" userId="d924c304-5687-4ad0-a5ec-0811a2d461d7" providerId="ADAL" clId="{E3C2C82D-A107-4987-9990-0F24C302CDB5}" dt="2020-12-02T17:32:36.549" v="401" actId="14100"/>
          <ac:spMkLst>
            <pc:docMk/>
            <pc:sldMk cId="1755440959" sldId="261"/>
            <ac:spMk id="49" creationId="{959F180C-B75D-E946-AE47-401E8205AE10}"/>
          </ac:spMkLst>
        </pc:spChg>
        <pc:spChg chg="mod">
          <ac:chgData name="Marco Laube" userId="d924c304-5687-4ad0-a5ec-0811a2d461d7" providerId="ADAL" clId="{E3C2C82D-A107-4987-9990-0F24C302CDB5}" dt="2020-12-02T17:31:39.654" v="389" actId="255"/>
          <ac:spMkLst>
            <pc:docMk/>
            <pc:sldMk cId="1755440959" sldId="261"/>
            <ac:spMk id="52" creationId="{1C435652-2B73-6E48-9219-72E6C315715B}"/>
          </ac:spMkLst>
        </pc:spChg>
        <pc:spChg chg="mod">
          <ac:chgData name="Marco Laube" userId="d924c304-5687-4ad0-a5ec-0811a2d461d7" providerId="ADAL" clId="{E3C2C82D-A107-4987-9990-0F24C302CDB5}" dt="2020-12-02T17:31:42.089" v="391" actId="20577"/>
          <ac:spMkLst>
            <pc:docMk/>
            <pc:sldMk cId="1755440959" sldId="261"/>
            <ac:spMk id="56" creationId="{61936212-7608-2F49-B36D-C2597678906E}"/>
          </ac:spMkLst>
        </pc:spChg>
        <pc:spChg chg="mod">
          <ac:chgData name="Marco Laube" userId="d924c304-5687-4ad0-a5ec-0811a2d461d7" providerId="ADAL" clId="{E3C2C82D-A107-4987-9990-0F24C302CDB5}" dt="2020-12-02T17:31:43.712" v="393" actId="20577"/>
          <ac:spMkLst>
            <pc:docMk/>
            <pc:sldMk cId="1755440959" sldId="261"/>
            <ac:spMk id="60" creationId="{AA673B2A-3B38-4E4F-8C52-C37CC6701CCC}"/>
          </ac:spMkLst>
        </pc:spChg>
        <pc:spChg chg="mod">
          <ac:chgData name="Marco Laube" userId="d924c304-5687-4ad0-a5ec-0811a2d461d7" providerId="ADAL" clId="{E3C2C82D-A107-4987-9990-0F24C302CDB5}" dt="2020-12-02T17:31:44.655" v="395" actId="20577"/>
          <ac:spMkLst>
            <pc:docMk/>
            <pc:sldMk cId="1755440959" sldId="261"/>
            <ac:spMk id="62" creationId="{75954479-67A1-3C46-9661-7824495A57C9}"/>
          </ac:spMkLst>
        </pc:spChg>
        <pc:spChg chg="mod">
          <ac:chgData name="Marco Laube" userId="d924c304-5687-4ad0-a5ec-0811a2d461d7" providerId="ADAL" clId="{E3C2C82D-A107-4987-9990-0F24C302CDB5}" dt="2020-12-02T17:31:23.653" v="368" actId="20577"/>
          <ac:spMkLst>
            <pc:docMk/>
            <pc:sldMk cId="1755440959" sldId="261"/>
            <ac:spMk id="91" creationId="{450247BE-0E13-5E46-B194-E72C80305118}"/>
          </ac:spMkLst>
        </pc:spChg>
        <pc:spChg chg="mod">
          <ac:chgData name="Marco Laube" userId="d924c304-5687-4ad0-a5ec-0811a2d461d7" providerId="ADAL" clId="{E3C2C82D-A107-4987-9990-0F24C302CDB5}" dt="2020-12-02T17:30:57.667" v="365" actId="14100"/>
          <ac:spMkLst>
            <pc:docMk/>
            <pc:sldMk cId="1755440959" sldId="261"/>
            <ac:spMk id="130" creationId="{1CCE0EA6-6038-4D23-9981-4805FFCBB7AD}"/>
          </ac:spMkLst>
        </pc:spChg>
        <pc:spChg chg="mod">
          <ac:chgData name="Marco Laube" userId="d924c304-5687-4ad0-a5ec-0811a2d461d7" providerId="ADAL" clId="{E3C2C82D-A107-4987-9990-0F24C302CDB5}" dt="2020-12-02T17:29:28.718" v="276" actId="14100"/>
          <ac:spMkLst>
            <pc:docMk/>
            <pc:sldMk cId="1755440959" sldId="261"/>
            <ac:spMk id="146" creationId="{1CCE0EA6-6038-4D23-9981-4805FFCBB7AD}"/>
          </ac:spMkLst>
        </pc:spChg>
        <pc:spChg chg="mod">
          <ac:chgData name="Marco Laube" userId="d924c304-5687-4ad0-a5ec-0811a2d461d7" providerId="ADAL" clId="{E3C2C82D-A107-4987-9990-0F24C302CDB5}" dt="2020-12-02T17:31:08.245" v="366" actId="1035"/>
          <ac:spMkLst>
            <pc:docMk/>
            <pc:sldMk cId="1755440959" sldId="261"/>
            <ac:spMk id="167" creationId="{1CCE0EA6-6038-4D23-9981-4805FFCBB7AD}"/>
          </ac:spMkLst>
        </pc:spChg>
        <pc:spChg chg="mod">
          <ac:chgData name="Marco Laube" userId="d924c304-5687-4ad0-a5ec-0811a2d461d7" providerId="ADAL" clId="{E3C2C82D-A107-4987-9990-0F24C302CDB5}" dt="2020-12-02T17:29:34.596" v="282" actId="1037"/>
          <ac:spMkLst>
            <pc:docMk/>
            <pc:sldMk cId="1755440959" sldId="261"/>
            <ac:spMk id="194" creationId="{00000000-0000-0000-0000-000000000000}"/>
          </ac:spMkLst>
        </pc:spChg>
        <pc:grpChg chg="mod">
          <ac:chgData name="Marco Laube" userId="d924c304-5687-4ad0-a5ec-0811a2d461d7" providerId="ADAL" clId="{E3C2C82D-A107-4987-9990-0F24C302CDB5}" dt="2020-12-02T17:31:08.245" v="366" actId="1035"/>
          <ac:grpSpMkLst>
            <pc:docMk/>
            <pc:sldMk cId="1755440959" sldId="261"/>
            <ac:grpSpMk id="47" creationId="{C069A93F-D8E0-6E46-ACDF-A689F3AF6D65}"/>
          </ac:grpSpMkLst>
        </pc:grpChg>
        <pc:picChg chg="del">
          <ac:chgData name="Marco Laube" userId="d924c304-5687-4ad0-a5ec-0811a2d461d7" providerId="ADAL" clId="{E3C2C82D-A107-4987-9990-0F24C302CDB5}" dt="2020-12-02T17:26:10.326" v="174" actId="478"/>
          <ac:picMkLst>
            <pc:docMk/>
            <pc:sldMk cId="1755440959" sldId="261"/>
            <ac:picMk id="89" creationId="{A6D3A8D6-3D78-664D-9A8A-75A6E16AB6F2}"/>
          </ac:picMkLst>
        </pc:picChg>
        <pc:cxnChg chg="mod">
          <ac:chgData name="Marco Laube" userId="d924c304-5687-4ad0-a5ec-0811a2d461d7" providerId="ADAL" clId="{E3C2C82D-A107-4987-9990-0F24C302CDB5}" dt="2020-12-02T17:32:08.746" v="397" actId="14100"/>
          <ac:cxnSpMkLst>
            <pc:docMk/>
            <pc:sldMk cId="1755440959" sldId="261"/>
            <ac:cxnSpMk id="65" creationId="{95E6BA97-D6AF-3F44-B36B-A5CA291929A6}"/>
          </ac:cxnSpMkLst>
        </pc:cxnChg>
        <pc:cxnChg chg="mod">
          <ac:chgData name="Marco Laube" userId="d924c304-5687-4ad0-a5ec-0811a2d461d7" providerId="ADAL" clId="{E3C2C82D-A107-4987-9990-0F24C302CDB5}" dt="2020-12-02T17:31:08.245" v="366" actId="1035"/>
          <ac:cxnSpMkLst>
            <pc:docMk/>
            <pc:sldMk cId="1755440959" sldId="261"/>
            <ac:cxnSpMk id="66" creationId="{E5ED4C5F-C630-BF41-B915-ACEB6F2F3D21}"/>
          </ac:cxnSpMkLst>
        </pc:cxnChg>
        <pc:cxnChg chg="mod">
          <ac:chgData name="Marco Laube" userId="d924c304-5687-4ad0-a5ec-0811a2d461d7" providerId="ADAL" clId="{E3C2C82D-A107-4987-9990-0F24C302CDB5}" dt="2020-12-02T17:31:08.245" v="366" actId="1035"/>
          <ac:cxnSpMkLst>
            <pc:docMk/>
            <pc:sldMk cId="1755440959" sldId="261"/>
            <ac:cxnSpMk id="70" creationId="{A60052B7-A982-604D-A401-0629183C07C8}"/>
          </ac:cxnSpMkLst>
        </pc:cxnChg>
        <pc:cxnChg chg="mod">
          <ac:chgData name="Marco Laube" userId="d924c304-5687-4ad0-a5ec-0811a2d461d7" providerId="ADAL" clId="{E3C2C82D-A107-4987-9990-0F24C302CDB5}" dt="2020-12-02T17:31:08.245" v="366" actId="1035"/>
          <ac:cxnSpMkLst>
            <pc:docMk/>
            <pc:sldMk cId="1755440959" sldId="261"/>
            <ac:cxnSpMk id="74" creationId="{4E479EBA-9FF4-4B4F-B9FE-F4A938096D6E}"/>
          </ac:cxnSpMkLst>
        </pc:cxnChg>
        <pc:cxnChg chg="mod">
          <ac:chgData name="Marco Laube" userId="d924c304-5687-4ad0-a5ec-0811a2d461d7" providerId="ADAL" clId="{E3C2C82D-A107-4987-9990-0F24C302CDB5}" dt="2020-12-02T17:31:08.245" v="366" actId="1035"/>
          <ac:cxnSpMkLst>
            <pc:docMk/>
            <pc:sldMk cId="1755440959" sldId="261"/>
            <ac:cxnSpMk id="100" creationId="{00000000-0000-0000-0000-000000000000}"/>
          </ac:cxnSpMkLst>
        </pc:cxnChg>
        <pc:cxnChg chg="mod">
          <ac:chgData name="Marco Laube" userId="d924c304-5687-4ad0-a5ec-0811a2d461d7" providerId="ADAL" clId="{E3C2C82D-A107-4987-9990-0F24C302CDB5}" dt="2020-12-02T17:31:08.245" v="366" actId="1035"/>
          <ac:cxnSpMkLst>
            <pc:docMk/>
            <pc:sldMk cId="1755440959" sldId="261"/>
            <ac:cxnSpMk id="184" creationId="{00000000-0000-0000-0000-000000000000}"/>
          </ac:cxnSpMkLst>
        </pc:cxnChg>
      </pc:sldChg>
      <pc:sldChg chg="addSp delSp modSp mod">
        <pc:chgData name="Marco Laube" userId="d924c304-5687-4ad0-a5ec-0811a2d461d7" providerId="ADAL" clId="{E3C2C82D-A107-4987-9990-0F24C302CDB5}" dt="2020-12-02T17:55:10.698" v="1191" actId="21"/>
        <pc:sldMkLst>
          <pc:docMk/>
          <pc:sldMk cId="1483134273" sldId="273"/>
        </pc:sldMkLst>
        <pc:spChg chg="add del mod">
          <ac:chgData name="Marco Laube" userId="d924c304-5687-4ad0-a5ec-0811a2d461d7" providerId="ADAL" clId="{E3C2C82D-A107-4987-9990-0F24C302CDB5}" dt="2020-12-02T17:48:44.694" v="1065" actId="478"/>
          <ac:spMkLst>
            <pc:docMk/>
            <pc:sldMk cId="1483134273" sldId="273"/>
            <ac:spMk id="2" creationId="{A74B552A-DC59-4EB9-8424-C583B9BC4F8F}"/>
          </ac:spMkLst>
        </pc:spChg>
        <pc:spChg chg="mod">
          <ac:chgData name="Marco Laube" userId="d924c304-5687-4ad0-a5ec-0811a2d461d7" providerId="ADAL" clId="{E3C2C82D-A107-4987-9990-0F24C302CDB5}" dt="2020-12-02T17:49:07.897" v="1077" actId="1038"/>
          <ac:spMkLst>
            <pc:docMk/>
            <pc:sldMk cId="1483134273" sldId="273"/>
            <ac:spMk id="11" creationId="{25E18829-B7D6-44F9-9F50-CCCADCD8F1D9}"/>
          </ac:spMkLst>
        </pc:spChg>
        <pc:spChg chg="mod">
          <ac:chgData name="Marco Laube" userId="d924c304-5687-4ad0-a5ec-0811a2d461d7" providerId="ADAL" clId="{E3C2C82D-A107-4987-9990-0F24C302CDB5}" dt="2020-12-02T17:49:07.897" v="1077" actId="1038"/>
          <ac:spMkLst>
            <pc:docMk/>
            <pc:sldMk cId="1483134273" sldId="273"/>
            <ac:spMk id="176" creationId="{00000000-0000-0000-0000-000000000000}"/>
          </ac:spMkLst>
        </pc:spChg>
        <pc:picChg chg="del mod">
          <ac:chgData name="Marco Laube" userId="d924c304-5687-4ad0-a5ec-0811a2d461d7" providerId="ADAL" clId="{E3C2C82D-A107-4987-9990-0F24C302CDB5}" dt="2020-12-02T17:47:36.672" v="1032" actId="478"/>
          <ac:picMkLst>
            <pc:docMk/>
            <pc:sldMk cId="1483134273" sldId="273"/>
            <ac:picMk id="5" creationId="{172927CD-C378-9844-929C-674D30203614}"/>
          </ac:picMkLst>
        </pc:picChg>
        <pc:picChg chg="add mod modCrop">
          <ac:chgData name="Marco Laube" userId="d924c304-5687-4ad0-a5ec-0811a2d461d7" providerId="ADAL" clId="{E3C2C82D-A107-4987-9990-0F24C302CDB5}" dt="2020-12-02T17:53:07.390" v="1137" actId="1036"/>
          <ac:picMkLst>
            <pc:docMk/>
            <pc:sldMk cId="1483134273" sldId="273"/>
            <ac:picMk id="6" creationId="{DBD4BC6E-4D78-4A56-9AEF-0F7F3E44B5CD}"/>
          </ac:picMkLst>
        </pc:picChg>
        <pc:picChg chg="add del mod">
          <ac:chgData name="Marco Laube" userId="d924c304-5687-4ad0-a5ec-0811a2d461d7" providerId="ADAL" clId="{E3C2C82D-A107-4987-9990-0F24C302CDB5}" dt="2020-12-02T17:50:28.749" v="1096" actId="21"/>
          <ac:picMkLst>
            <pc:docMk/>
            <pc:sldMk cId="1483134273" sldId="273"/>
            <ac:picMk id="8" creationId="{E9D3FB60-947B-4943-A862-FA339E179D43}"/>
          </ac:picMkLst>
        </pc:picChg>
        <pc:picChg chg="add del mod">
          <ac:chgData name="Marco Laube" userId="d924c304-5687-4ad0-a5ec-0811a2d461d7" providerId="ADAL" clId="{E3C2C82D-A107-4987-9990-0F24C302CDB5}" dt="2020-12-02T17:50:46.609" v="1102" actId="21"/>
          <ac:picMkLst>
            <pc:docMk/>
            <pc:sldMk cId="1483134273" sldId="273"/>
            <ac:picMk id="9" creationId="{A2352D1D-07B0-4CCC-BC53-983998D567F8}"/>
          </ac:picMkLst>
        </pc:picChg>
        <pc:picChg chg="add del mod">
          <ac:chgData name="Marco Laube" userId="d924c304-5687-4ad0-a5ec-0811a2d461d7" providerId="ADAL" clId="{E3C2C82D-A107-4987-9990-0F24C302CDB5}" dt="2020-12-02T17:51:36.886" v="1123" actId="21"/>
          <ac:picMkLst>
            <pc:docMk/>
            <pc:sldMk cId="1483134273" sldId="273"/>
            <ac:picMk id="10" creationId="{B1469E63-99BF-4618-AC35-0EF7CDA3DF64}"/>
          </ac:picMkLst>
        </pc:picChg>
        <pc:picChg chg="add del mod">
          <ac:chgData name="Marco Laube" userId="d924c304-5687-4ad0-a5ec-0811a2d461d7" providerId="ADAL" clId="{E3C2C82D-A107-4987-9990-0F24C302CDB5}" dt="2020-12-02T17:52:59.002" v="1135" actId="21"/>
          <ac:picMkLst>
            <pc:docMk/>
            <pc:sldMk cId="1483134273" sldId="273"/>
            <ac:picMk id="13" creationId="{E85C4EAD-B883-48A6-8575-8570C2F4E83B}"/>
          </ac:picMkLst>
        </pc:picChg>
        <pc:picChg chg="add del mod">
          <ac:chgData name="Marco Laube" userId="d924c304-5687-4ad0-a5ec-0811a2d461d7" providerId="ADAL" clId="{E3C2C82D-A107-4987-9990-0F24C302CDB5}" dt="2020-12-02T17:54:12.711" v="1166" actId="21"/>
          <ac:picMkLst>
            <pc:docMk/>
            <pc:sldMk cId="1483134273" sldId="273"/>
            <ac:picMk id="14" creationId="{86086AC5-05B5-4AFE-AC4E-7D6293EEE2BF}"/>
          </ac:picMkLst>
        </pc:picChg>
        <pc:picChg chg="add del mod">
          <ac:chgData name="Marco Laube" userId="d924c304-5687-4ad0-a5ec-0811a2d461d7" providerId="ADAL" clId="{E3C2C82D-A107-4987-9990-0F24C302CDB5}" dt="2020-12-02T17:55:10.698" v="1191" actId="21"/>
          <ac:picMkLst>
            <pc:docMk/>
            <pc:sldMk cId="1483134273" sldId="273"/>
            <ac:picMk id="15" creationId="{0F530130-1985-45A2-BB5B-98EF1F893E87}"/>
          </ac:picMkLst>
        </pc:picChg>
      </pc:sldChg>
      <pc:sldChg chg="modSp del mod">
        <pc:chgData name="Marco Laube" userId="d924c304-5687-4ad0-a5ec-0811a2d461d7" providerId="ADAL" clId="{E3C2C82D-A107-4987-9990-0F24C302CDB5}" dt="2020-12-02T17:56:58.969" v="1304" actId="47"/>
        <pc:sldMkLst>
          <pc:docMk/>
          <pc:sldMk cId="1824485224" sldId="276"/>
        </pc:sldMkLst>
        <pc:spChg chg="mod">
          <ac:chgData name="Marco Laube" userId="d924c304-5687-4ad0-a5ec-0811a2d461d7" providerId="ADAL" clId="{E3C2C82D-A107-4987-9990-0F24C302CDB5}" dt="2020-12-02T17:55:47.338" v="1225" actId="20577"/>
          <ac:spMkLst>
            <pc:docMk/>
            <pc:sldMk cId="1824485224" sldId="276"/>
            <ac:spMk id="7" creationId="{BC68617B-6CF1-4935-B2C5-4BA5548FC2B6}"/>
          </ac:spMkLst>
        </pc:spChg>
        <pc:spChg chg="mod">
          <ac:chgData name="Marco Laube" userId="d924c304-5687-4ad0-a5ec-0811a2d461d7" providerId="ADAL" clId="{E3C2C82D-A107-4987-9990-0F24C302CDB5}" dt="2020-12-02T17:55:54.551" v="1257" actId="20577"/>
          <ac:spMkLst>
            <pc:docMk/>
            <pc:sldMk cId="1824485224" sldId="276"/>
            <ac:spMk id="9" creationId="{74897D91-4094-494F-A50C-6BF08B40EFD6}"/>
          </ac:spMkLst>
        </pc:spChg>
      </pc:sldChg>
      <pc:sldChg chg="addSp delSp modSp mod">
        <pc:chgData name="Marco Laube" userId="d924c304-5687-4ad0-a5ec-0811a2d461d7" providerId="ADAL" clId="{E3C2C82D-A107-4987-9990-0F24C302CDB5}" dt="2020-12-02T17:42:06.353" v="909" actId="478"/>
        <pc:sldMkLst>
          <pc:docMk/>
          <pc:sldMk cId="1687662567" sldId="277"/>
        </pc:sldMkLst>
        <pc:spChg chg="add del">
          <ac:chgData name="Marco Laube" userId="d924c304-5687-4ad0-a5ec-0811a2d461d7" providerId="ADAL" clId="{E3C2C82D-A107-4987-9990-0F24C302CDB5}" dt="2020-12-02T17:42:06.353" v="909" actId="478"/>
          <ac:spMkLst>
            <pc:docMk/>
            <pc:sldMk cId="1687662567" sldId="277"/>
            <ac:spMk id="2" creationId="{39364C8B-DCC7-44FF-B923-34E9400405B5}"/>
          </ac:spMkLst>
        </pc:spChg>
        <pc:spChg chg="mod">
          <ac:chgData name="Marco Laube" userId="d924c304-5687-4ad0-a5ec-0811a2d461d7" providerId="ADAL" clId="{E3C2C82D-A107-4987-9990-0F24C302CDB5}" dt="2020-12-02T17:41:55.456" v="907" actId="1038"/>
          <ac:spMkLst>
            <pc:docMk/>
            <pc:sldMk cId="1687662567" sldId="277"/>
            <ac:spMk id="11" creationId="{25E18829-B7D6-44F9-9F50-CCCADCD8F1D9}"/>
          </ac:spMkLst>
        </pc:spChg>
        <pc:spChg chg="mod">
          <ac:chgData name="Marco Laube" userId="d924c304-5687-4ad0-a5ec-0811a2d461d7" providerId="ADAL" clId="{E3C2C82D-A107-4987-9990-0F24C302CDB5}" dt="2020-12-02T17:41:55.456" v="907" actId="1038"/>
          <ac:spMkLst>
            <pc:docMk/>
            <pc:sldMk cId="1687662567" sldId="277"/>
            <ac:spMk id="176" creationId="{00000000-0000-0000-0000-000000000000}"/>
          </ac:spMkLst>
        </pc:spChg>
        <pc:picChg chg="mod ord modCrop">
          <ac:chgData name="Marco Laube" userId="d924c304-5687-4ad0-a5ec-0811a2d461d7" providerId="ADAL" clId="{E3C2C82D-A107-4987-9990-0F24C302CDB5}" dt="2020-12-02T17:36:13.879" v="618" actId="167"/>
          <ac:picMkLst>
            <pc:docMk/>
            <pc:sldMk cId="1687662567" sldId="277"/>
            <ac:picMk id="4" creationId="{19D5E18D-A8FA-FF42-BE7E-26BB5C131460}"/>
          </ac:picMkLst>
        </pc:picChg>
        <pc:picChg chg="add del mod">
          <ac:chgData name="Marco Laube" userId="d924c304-5687-4ad0-a5ec-0811a2d461d7" providerId="ADAL" clId="{E3C2C82D-A107-4987-9990-0F24C302CDB5}" dt="2020-12-02T17:37:00.085" v="632" actId="21"/>
          <ac:picMkLst>
            <pc:docMk/>
            <pc:sldMk cId="1687662567" sldId="277"/>
            <ac:picMk id="6" creationId="{56FCDB0E-35B4-4872-9842-1F3E32D030A9}"/>
          </ac:picMkLst>
        </pc:picChg>
      </pc:sldChg>
      <pc:sldChg chg="del">
        <pc:chgData name="Marco Laube" userId="d924c304-5687-4ad0-a5ec-0811a2d461d7" providerId="ADAL" clId="{E3C2C82D-A107-4987-9990-0F24C302CDB5}" dt="2020-12-02T17:55:36.882" v="1197" actId="47"/>
        <pc:sldMkLst>
          <pc:docMk/>
          <pc:sldMk cId="1615986514" sldId="278"/>
        </pc:sldMkLst>
      </pc:sldChg>
      <pc:sldChg chg="modSp mod">
        <pc:chgData name="Marco Laube" userId="d924c304-5687-4ad0-a5ec-0811a2d461d7" providerId="ADAL" clId="{E3C2C82D-A107-4987-9990-0F24C302CDB5}" dt="2020-12-02T17:58:22.194" v="1458" actId="1076"/>
        <pc:sldMkLst>
          <pc:docMk/>
          <pc:sldMk cId="2908777334" sldId="279"/>
        </pc:sldMkLst>
        <pc:spChg chg="mod">
          <ac:chgData name="Marco Laube" userId="d924c304-5687-4ad0-a5ec-0811a2d461d7" providerId="ADAL" clId="{E3C2C82D-A107-4987-9990-0F24C302CDB5}" dt="2020-12-02T17:57:30.787" v="1379" actId="20577"/>
          <ac:spMkLst>
            <pc:docMk/>
            <pc:sldMk cId="2908777334" sldId="279"/>
            <ac:spMk id="7" creationId="{BC68617B-6CF1-4935-B2C5-4BA5548FC2B6}"/>
          </ac:spMkLst>
        </pc:spChg>
        <pc:spChg chg="mod">
          <ac:chgData name="Marco Laube" userId="d924c304-5687-4ad0-a5ec-0811a2d461d7" providerId="ADAL" clId="{E3C2C82D-A107-4987-9990-0F24C302CDB5}" dt="2020-12-02T17:58:02.276" v="1455" actId="20577"/>
          <ac:spMkLst>
            <pc:docMk/>
            <pc:sldMk cId="2908777334" sldId="279"/>
            <ac:spMk id="9" creationId="{74897D91-4094-494F-A50C-6BF08B40EFD6}"/>
          </ac:spMkLst>
        </pc:spChg>
        <pc:picChg chg="mod modCrop">
          <ac:chgData name="Marco Laube" userId="d924c304-5687-4ad0-a5ec-0811a2d461d7" providerId="ADAL" clId="{E3C2C82D-A107-4987-9990-0F24C302CDB5}" dt="2020-12-02T17:58:22.194" v="1458" actId="1076"/>
          <ac:picMkLst>
            <pc:docMk/>
            <pc:sldMk cId="2908777334" sldId="279"/>
            <ac:picMk id="3" creationId="{E0B978F9-8104-4B49-B236-4CD89D872223}"/>
          </ac:picMkLst>
        </pc:picChg>
      </pc:sldChg>
      <pc:sldChg chg="modSp mod">
        <pc:chgData name="Marco Laube" userId="d924c304-5687-4ad0-a5ec-0811a2d461d7" providerId="ADAL" clId="{E3C2C82D-A107-4987-9990-0F24C302CDB5}" dt="2020-12-02T18:07:58.853" v="1821" actId="1037"/>
        <pc:sldMkLst>
          <pc:docMk/>
          <pc:sldMk cId="1529503829" sldId="280"/>
        </pc:sldMkLst>
        <pc:spChg chg="mod">
          <ac:chgData name="Marco Laube" userId="d924c304-5687-4ad0-a5ec-0811a2d461d7" providerId="ADAL" clId="{E3C2C82D-A107-4987-9990-0F24C302CDB5}" dt="2020-12-02T18:07:58.853" v="1821" actId="1037"/>
          <ac:spMkLst>
            <pc:docMk/>
            <pc:sldMk cId="1529503829" sldId="280"/>
            <ac:spMk id="6" creationId="{00000000-0000-0000-0000-000000000000}"/>
          </ac:spMkLst>
        </pc:spChg>
        <pc:spChg chg="mod">
          <ac:chgData name="Marco Laube" userId="d924c304-5687-4ad0-a5ec-0811a2d461d7" providerId="ADAL" clId="{E3C2C82D-A107-4987-9990-0F24C302CDB5}" dt="2020-12-02T18:07:58.853" v="1821" actId="1037"/>
          <ac:spMkLst>
            <pc:docMk/>
            <pc:sldMk cId="1529503829" sldId="280"/>
            <ac:spMk id="7" creationId="{BC68617B-6CF1-4935-B2C5-4BA5548FC2B6}"/>
          </ac:spMkLst>
        </pc:spChg>
        <pc:spChg chg="mod">
          <ac:chgData name="Marco Laube" userId="d924c304-5687-4ad0-a5ec-0811a2d461d7" providerId="ADAL" clId="{E3C2C82D-A107-4987-9990-0F24C302CDB5}" dt="2020-12-02T18:07:58.853" v="1821" actId="1037"/>
          <ac:spMkLst>
            <pc:docMk/>
            <pc:sldMk cId="1529503829" sldId="280"/>
            <ac:spMk id="9" creationId="{74897D91-4094-494F-A50C-6BF08B40EFD6}"/>
          </ac:spMkLst>
        </pc:spChg>
        <pc:picChg chg="mod modCrop">
          <ac:chgData name="Marco Laube" userId="d924c304-5687-4ad0-a5ec-0811a2d461d7" providerId="ADAL" clId="{E3C2C82D-A107-4987-9990-0F24C302CDB5}" dt="2020-12-02T18:07:35.304" v="1776" actId="1076"/>
          <ac:picMkLst>
            <pc:docMk/>
            <pc:sldMk cId="1529503829" sldId="280"/>
            <ac:picMk id="5" creationId="{245DFA29-1146-4E48-8BFA-778CDBF67CDE}"/>
          </ac:picMkLst>
        </pc:picChg>
      </pc:sldChg>
      <pc:sldChg chg="addSp delSp modSp mod">
        <pc:chgData name="Marco Laube" userId="d924c304-5687-4ad0-a5ec-0811a2d461d7" providerId="ADAL" clId="{E3C2C82D-A107-4987-9990-0F24C302CDB5}" dt="2020-12-02T17:59:55.785" v="1465" actId="1035"/>
        <pc:sldMkLst>
          <pc:docMk/>
          <pc:sldMk cId="463978926" sldId="281"/>
        </pc:sldMkLst>
        <pc:spChg chg="add del mod">
          <ac:chgData name="Marco Laube" userId="d924c304-5687-4ad0-a5ec-0811a2d461d7" providerId="ADAL" clId="{E3C2C82D-A107-4987-9990-0F24C302CDB5}" dt="2020-12-02T17:42:14.085" v="911" actId="478"/>
          <ac:spMkLst>
            <pc:docMk/>
            <pc:sldMk cId="463978926" sldId="281"/>
            <ac:spMk id="3" creationId="{DFFC2660-073D-4283-B1E9-70D0A8593E28}"/>
          </ac:spMkLst>
        </pc:spChg>
        <pc:spChg chg="add del mod">
          <ac:chgData name="Marco Laube" userId="d924c304-5687-4ad0-a5ec-0811a2d461d7" providerId="ADAL" clId="{E3C2C82D-A107-4987-9990-0F24C302CDB5}" dt="2020-12-02T17:42:18.555" v="913" actId="478"/>
          <ac:spMkLst>
            <pc:docMk/>
            <pc:sldMk cId="463978926" sldId="281"/>
            <ac:spMk id="5" creationId="{590A4DCB-92AD-4D96-A4B8-F7E4BBC76241}"/>
          </ac:spMkLst>
        </pc:spChg>
        <pc:spChg chg="del mod">
          <ac:chgData name="Marco Laube" userId="d924c304-5687-4ad0-a5ec-0811a2d461d7" providerId="ADAL" clId="{E3C2C82D-A107-4987-9990-0F24C302CDB5}" dt="2020-12-02T17:42:12.496" v="910" actId="478"/>
          <ac:spMkLst>
            <pc:docMk/>
            <pc:sldMk cId="463978926" sldId="281"/>
            <ac:spMk id="11" creationId="{25E18829-B7D6-44F9-9F50-CCCADCD8F1D9}"/>
          </ac:spMkLst>
        </pc:spChg>
        <pc:spChg chg="add mod">
          <ac:chgData name="Marco Laube" userId="d924c304-5687-4ad0-a5ec-0811a2d461d7" providerId="ADAL" clId="{E3C2C82D-A107-4987-9990-0F24C302CDB5}" dt="2020-12-02T17:42:20.538" v="914"/>
          <ac:spMkLst>
            <pc:docMk/>
            <pc:sldMk cId="463978926" sldId="281"/>
            <ac:spMk id="13" creationId="{51429B37-5EF9-4D08-8631-43190A352D51}"/>
          </ac:spMkLst>
        </pc:spChg>
        <pc:spChg chg="add mod">
          <ac:chgData name="Marco Laube" userId="d924c304-5687-4ad0-a5ec-0811a2d461d7" providerId="ADAL" clId="{E3C2C82D-A107-4987-9990-0F24C302CDB5}" dt="2020-12-02T17:42:20.538" v="914"/>
          <ac:spMkLst>
            <pc:docMk/>
            <pc:sldMk cId="463978926" sldId="281"/>
            <ac:spMk id="14" creationId="{A2585BB7-8431-44BA-9611-2923ADBBC3B9}"/>
          </ac:spMkLst>
        </pc:spChg>
        <pc:spChg chg="del mod">
          <ac:chgData name="Marco Laube" userId="d924c304-5687-4ad0-a5ec-0811a2d461d7" providerId="ADAL" clId="{E3C2C82D-A107-4987-9990-0F24C302CDB5}" dt="2020-12-02T17:42:15.379" v="912" actId="478"/>
          <ac:spMkLst>
            <pc:docMk/>
            <pc:sldMk cId="463978926" sldId="281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37:02.292" v="633" actId="478"/>
          <ac:picMkLst>
            <pc:docMk/>
            <pc:sldMk cId="463978926" sldId="281"/>
            <ac:picMk id="6" creationId="{63D3AB13-2014-E842-A104-C0C0397F937F}"/>
          </ac:picMkLst>
        </pc:picChg>
        <pc:picChg chg="add del mod">
          <ac:chgData name="Marco Laube" userId="d924c304-5687-4ad0-a5ec-0811a2d461d7" providerId="ADAL" clId="{E3C2C82D-A107-4987-9990-0F24C302CDB5}" dt="2020-12-02T17:36:18.874" v="620" actId="478"/>
          <ac:picMkLst>
            <pc:docMk/>
            <pc:sldMk cId="463978926" sldId="281"/>
            <ac:picMk id="7" creationId="{9298C152-DEE7-4099-9037-AFB69544EF34}"/>
          </ac:picMkLst>
        </pc:picChg>
        <pc:picChg chg="add mod ord">
          <ac:chgData name="Marco Laube" userId="d924c304-5687-4ad0-a5ec-0811a2d461d7" providerId="ADAL" clId="{E3C2C82D-A107-4987-9990-0F24C302CDB5}" dt="2020-12-02T17:59:55.785" v="1465" actId="1035"/>
          <ac:picMkLst>
            <pc:docMk/>
            <pc:sldMk cId="463978926" sldId="281"/>
            <ac:picMk id="8" creationId="{359D46C5-EDD7-48FD-877F-484C1903193A}"/>
          </ac:picMkLst>
        </pc:picChg>
        <pc:picChg chg="add del mod">
          <ac:chgData name="Marco Laube" userId="d924c304-5687-4ad0-a5ec-0811a2d461d7" providerId="ADAL" clId="{E3C2C82D-A107-4987-9990-0F24C302CDB5}" dt="2020-12-02T17:38:15.377" v="710" actId="21"/>
          <ac:picMkLst>
            <pc:docMk/>
            <pc:sldMk cId="463978926" sldId="281"/>
            <ac:picMk id="9" creationId="{213B9BFB-6124-424D-8718-832DCC92833B}"/>
          </ac:picMkLst>
        </pc:picChg>
      </pc:sldChg>
      <pc:sldChg chg="addSp delSp modSp mod">
        <pc:chgData name="Marco Laube" userId="d924c304-5687-4ad0-a5ec-0811a2d461d7" providerId="ADAL" clId="{E3C2C82D-A107-4987-9990-0F24C302CDB5}" dt="2020-12-02T18:06:28.009" v="1775" actId="1038"/>
        <pc:sldMkLst>
          <pc:docMk/>
          <pc:sldMk cId="4073519496" sldId="285"/>
        </pc:sldMkLst>
        <pc:spChg chg="mod">
          <ac:chgData name="Marco Laube" userId="d924c304-5687-4ad0-a5ec-0811a2d461d7" providerId="ADAL" clId="{E3C2C82D-A107-4987-9990-0F24C302CDB5}" dt="2020-12-02T18:06:16.541" v="1766" actId="1037"/>
          <ac:spMkLst>
            <pc:docMk/>
            <pc:sldMk cId="4073519496" sldId="285"/>
            <ac:spMk id="6" creationId="{00000000-0000-0000-0000-000000000000}"/>
          </ac:spMkLst>
        </pc:spChg>
        <pc:spChg chg="mod">
          <ac:chgData name="Marco Laube" userId="d924c304-5687-4ad0-a5ec-0811a2d461d7" providerId="ADAL" clId="{E3C2C82D-A107-4987-9990-0F24C302CDB5}" dt="2020-12-02T18:06:28.009" v="1775" actId="1038"/>
          <ac:spMkLst>
            <pc:docMk/>
            <pc:sldMk cId="4073519496" sldId="285"/>
            <ac:spMk id="7" creationId="{BC68617B-6CF1-4935-B2C5-4BA5548FC2B6}"/>
          </ac:spMkLst>
        </pc:spChg>
        <pc:spChg chg="mod">
          <ac:chgData name="Marco Laube" userId="d924c304-5687-4ad0-a5ec-0811a2d461d7" providerId="ADAL" clId="{E3C2C82D-A107-4987-9990-0F24C302CDB5}" dt="2020-12-02T18:06:16.541" v="1766" actId="1037"/>
          <ac:spMkLst>
            <pc:docMk/>
            <pc:sldMk cId="4073519496" sldId="285"/>
            <ac:spMk id="9" creationId="{74897D91-4094-494F-A50C-6BF08B40EFD6}"/>
          </ac:spMkLst>
        </pc:spChg>
        <pc:picChg chg="mod modCrop">
          <ac:chgData name="Marco Laube" userId="d924c304-5687-4ad0-a5ec-0811a2d461d7" providerId="ADAL" clId="{E3C2C82D-A107-4987-9990-0F24C302CDB5}" dt="2020-12-02T18:06:10.039" v="1728" actId="1076"/>
          <ac:picMkLst>
            <pc:docMk/>
            <pc:sldMk cId="4073519496" sldId="285"/>
            <ac:picMk id="3" creationId="{0A243C00-AAD2-8B48-BA21-EC0972446DEC}"/>
          </ac:picMkLst>
        </pc:picChg>
        <pc:picChg chg="add del mod">
          <ac:chgData name="Marco Laube" userId="d924c304-5687-4ad0-a5ec-0811a2d461d7" providerId="ADAL" clId="{E3C2C82D-A107-4987-9990-0F24C302CDB5}" dt="2020-12-02T18:06:02.321" v="1725" actId="478"/>
          <ac:picMkLst>
            <pc:docMk/>
            <pc:sldMk cId="4073519496" sldId="285"/>
            <ac:picMk id="8" creationId="{507ED557-1F71-41E4-B6C4-313BC3D43C5B}"/>
          </ac:picMkLst>
        </pc:picChg>
      </pc:sldChg>
      <pc:sldChg chg="addSp delSp modSp mod">
        <pc:chgData name="Marco Laube" userId="d924c304-5687-4ad0-a5ec-0811a2d461d7" providerId="ADAL" clId="{E3C2C82D-A107-4987-9990-0F24C302CDB5}" dt="2020-12-02T18:08:29.512" v="1853" actId="1037"/>
        <pc:sldMkLst>
          <pc:docMk/>
          <pc:sldMk cId="2217335820" sldId="289"/>
        </pc:sldMkLst>
        <pc:spChg chg="mod">
          <ac:chgData name="Marco Laube" userId="d924c304-5687-4ad0-a5ec-0811a2d461d7" providerId="ADAL" clId="{E3C2C82D-A107-4987-9990-0F24C302CDB5}" dt="2020-12-02T18:08:29.512" v="1853" actId="1037"/>
          <ac:spMkLst>
            <pc:docMk/>
            <pc:sldMk cId="2217335820" sldId="289"/>
            <ac:spMk id="6" creationId="{00000000-0000-0000-0000-000000000000}"/>
          </ac:spMkLst>
        </pc:spChg>
        <pc:spChg chg="mod">
          <ac:chgData name="Marco Laube" userId="d924c304-5687-4ad0-a5ec-0811a2d461d7" providerId="ADAL" clId="{E3C2C82D-A107-4987-9990-0F24C302CDB5}" dt="2020-12-02T18:08:29.512" v="1853" actId="1037"/>
          <ac:spMkLst>
            <pc:docMk/>
            <pc:sldMk cId="2217335820" sldId="289"/>
            <ac:spMk id="7" creationId="{BC68617B-6CF1-4935-B2C5-4BA5548FC2B6}"/>
          </ac:spMkLst>
        </pc:spChg>
        <pc:spChg chg="mod">
          <ac:chgData name="Marco Laube" userId="d924c304-5687-4ad0-a5ec-0811a2d461d7" providerId="ADAL" clId="{E3C2C82D-A107-4987-9990-0F24C302CDB5}" dt="2020-12-02T18:08:29.512" v="1853" actId="1037"/>
          <ac:spMkLst>
            <pc:docMk/>
            <pc:sldMk cId="2217335820" sldId="289"/>
            <ac:spMk id="9" creationId="{74897D91-4094-494F-A50C-6BF08B40EFD6}"/>
          </ac:spMkLst>
        </pc:spChg>
        <pc:picChg chg="del">
          <ac:chgData name="Marco Laube" userId="d924c304-5687-4ad0-a5ec-0811a2d461d7" providerId="ADAL" clId="{E3C2C82D-A107-4987-9990-0F24C302CDB5}" dt="2020-12-02T18:03:20.226" v="1653" actId="478"/>
          <ac:picMkLst>
            <pc:docMk/>
            <pc:sldMk cId="2217335820" sldId="289"/>
            <ac:picMk id="5" creationId="{245DFA29-1146-4E48-8BFA-778CDBF67CDE}"/>
          </ac:picMkLst>
        </pc:picChg>
        <pc:picChg chg="add mod modCrop">
          <ac:chgData name="Marco Laube" userId="d924c304-5687-4ad0-a5ec-0811a2d461d7" providerId="ADAL" clId="{E3C2C82D-A107-4987-9990-0F24C302CDB5}" dt="2020-12-02T18:08:23.395" v="1823" actId="1076"/>
          <ac:picMkLst>
            <pc:docMk/>
            <pc:sldMk cId="2217335820" sldId="289"/>
            <ac:picMk id="8" creationId="{E0DD3632-C58D-4B5D-9F12-BE3054360897}"/>
          </ac:picMkLst>
        </pc:picChg>
      </pc:sldChg>
      <pc:sldChg chg="addSp delSp modSp mod">
        <pc:chgData name="Marco Laube" userId="d924c304-5687-4ad0-a5ec-0811a2d461d7" providerId="ADAL" clId="{E3C2C82D-A107-4987-9990-0F24C302CDB5}" dt="2020-12-02T17:42:39.126" v="920"/>
        <pc:sldMkLst>
          <pc:docMk/>
          <pc:sldMk cId="728161475" sldId="290"/>
        </pc:sldMkLst>
        <pc:spChg chg="add del mod">
          <ac:chgData name="Marco Laube" userId="d924c304-5687-4ad0-a5ec-0811a2d461d7" providerId="ADAL" clId="{E3C2C82D-A107-4987-9990-0F24C302CDB5}" dt="2020-12-02T17:42:38.378" v="919" actId="478"/>
          <ac:spMkLst>
            <pc:docMk/>
            <pc:sldMk cId="728161475" sldId="290"/>
            <ac:spMk id="3" creationId="{FB07B2B8-AE96-49E8-9188-E054C2BF8F80}"/>
          </ac:spMkLst>
        </pc:spChg>
        <pc:spChg chg="add del mod">
          <ac:chgData name="Marco Laube" userId="d924c304-5687-4ad0-a5ec-0811a2d461d7" providerId="ADAL" clId="{E3C2C82D-A107-4987-9990-0F24C302CDB5}" dt="2020-12-02T17:42:37.178" v="918" actId="478"/>
          <ac:spMkLst>
            <pc:docMk/>
            <pc:sldMk cId="728161475" sldId="290"/>
            <ac:spMk id="5" creationId="{2FC4D119-97CF-45A5-85A3-A4CB3947C2C4}"/>
          </ac:spMkLst>
        </pc:spChg>
        <pc:spChg chg="del mod">
          <ac:chgData name="Marco Laube" userId="d924c304-5687-4ad0-a5ec-0811a2d461d7" providerId="ADAL" clId="{E3C2C82D-A107-4987-9990-0F24C302CDB5}" dt="2020-12-02T17:42:33.562" v="915" actId="478"/>
          <ac:spMkLst>
            <pc:docMk/>
            <pc:sldMk cId="728161475" sldId="290"/>
            <ac:spMk id="11" creationId="{25E18829-B7D6-44F9-9F50-CCCADCD8F1D9}"/>
          </ac:spMkLst>
        </pc:spChg>
        <pc:spChg chg="add mod">
          <ac:chgData name="Marco Laube" userId="d924c304-5687-4ad0-a5ec-0811a2d461d7" providerId="ADAL" clId="{E3C2C82D-A107-4987-9990-0F24C302CDB5}" dt="2020-12-02T17:42:39.126" v="920"/>
          <ac:spMkLst>
            <pc:docMk/>
            <pc:sldMk cId="728161475" sldId="290"/>
            <ac:spMk id="13" creationId="{D0F03FE3-948A-4BC8-BE07-338E98919FA4}"/>
          </ac:spMkLst>
        </pc:spChg>
        <pc:spChg chg="add mod">
          <ac:chgData name="Marco Laube" userId="d924c304-5687-4ad0-a5ec-0811a2d461d7" providerId="ADAL" clId="{E3C2C82D-A107-4987-9990-0F24C302CDB5}" dt="2020-12-02T17:42:39.126" v="920"/>
          <ac:spMkLst>
            <pc:docMk/>
            <pc:sldMk cId="728161475" sldId="290"/>
            <ac:spMk id="14" creationId="{D0B04D4D-AC95-4902-8DC3-8D751C195F79}"/>
          </ac:spMkLst>
        </pc:spChg>
        <pc:spChg chg="del mod">
          <ac:chgData name="Marco Laube" userId="d924c304-5687-4ad0-a5ec-0811a2d461d7" providerId="ADAL" clId="{E3C2C82D-A107-4987-9990-0F24C302CDB5}" dt="2020-12-02T17:42:35.871" v="917" actId="478"/>
          <ac:spMkLst>
            <pc:docMk/>
            <pc:sldMk cId="728161475" sldId="290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38:17.170" v="711" actId="478"/>
          <ac:picMkLst>
            <pc:docMk/>
            <pc:sldMk cId="728161475" sldId="290"/>
            <ac:picMk id="6" creationId="{63D3AB13-2014-E842-A104-C0C0397F937F}"/>
          </ac:picMkLst>
        </pc:picChg>
        <pc:picChg chg="add mod ord">
          <ac:chgData name="Marco Laube" userId="d924c304-5687-4ad0-a5ec-0811a2d461d7" providerId="ADAL" clId="{E3C2C82D-A107-4987-9990-0F24C302CDB5}" dt="2020-12-02T17:38:29.995" v="714" actId="167"/>
          <ac:picMkLst>
            <pc:docMk/>
            <pc:sldMk cId="728161475" sldId="290"/>
            <ac:picMk id="7" creationId="{6340BE39-7556-46F5-9033-859CFE3907C1}"/>
          </ac:picMkLst>
        </pc:picChg>
        <pc:picChg chg="add del mod">
          <ac:chgData name="Marco Laube" userId="d924c304-5687-4ad0-a5ec-0811a2d461d7" providerId="ADAL" clId="{E3C2C82D-A107-4987-9990-0F24C302CDB5}" dt="2020-12-02T17:39:08.893" v="789" actId="21"/>
          <ac:picMkLst>
            <pc:docMk/>
            <pc:sldMk cId="728161475" sldId="290"/>
            <ac:picMk id="8" creationId="{D4AEEFE9-BC33-4189-B370-C636ED0B2D13}"/>
          </ac:picMkLst>
        </pc:picChg>
      </pc:sldChg>
      <pc:sldChg chg="addSp delSp modSp mod">
        <pc:chgData name="Marco Laube" userId="d924c304-5687-4ad0-a5ec-0811a2d461d7" providerId="ADAL" clId="{E3C2C82D-A107-4987-9990-0F24C302CDB5}" dt="2020-12-02T17:42:54.522" v="925"/>
        <pc:sldMkLst>
          <pc:docMk/>
          <pc:sldMk cId="3958468082" sldId="291"/>
        </pc:sldMkLst>
        <pc:spChg chg="add del mod">
          <ac:chgData name="Marco Laube" userId="d924c304-5687-4ad0-a5ec-0811a2d461d7" providerId="ADAL" clId="{E3C2C82D-A107-4987-9990-0F24C302CDB5}" dt="2020-12-02T17:42:51.643" v="922" actId="478"/>
          <ac:spMkLst>
            <pc:docMk/>
            <pc:sldMk cId="3958468082" sldId="291"/>
            <ac:spMk id="3" creationId="{74D962AD-FA79-4DE9-BF56-8C122FB26380}"/>
          </ac:spMkLst>
        </pc:spChg>
        <pc:spChg chg="add del mod">
          <ac:chgData name="Marco Laube" userId="d924c304-5687-4ad0-a5ec-0811a2d461d7" providerId="ADAL" clId="{E3C2C82D-A107-4987-9990-0F24C302CDB5}" dt="2020-12-02T17:42:53.466" v="924" actId="478"/>
          <ac:spMkLst>
            <pc:docMk/>
            <pc:sldMk cId="3958468082" sldId="291"/>
            <ac:spMk id="5" creationId="{8D8942AB-6378-4B45-A753-767F713A73BF}"/>
          </ac:spMkLst>
        </pc:spChg>
        <pc:spChg chg="del mod">
          <ac:chgData name="Marco Laube" userId="d924c304-5687-4ad0-a5ec-0811a2d461d7" providerId="ADAL" clId="{E3C2C82D-A107-4987-9990-0F24C302CDB5}" dt="2020-12-02T17:42:50.162" v="921" actId="478"/>
          <ac:spMkLst>
            <pc:docMk/>
            <pc:sldMk cId="3958468082" sldId="291"/>
            <ac:spMk id="11" creationId="{25E18829-B7D6-44F9-9F50-CCCADCD8F1D9}"/>
          </ac:spMkLst>
        </pc:spChg>
        <pc:spChg chg="add mod">
          <ac:chgData name="Marco Laube" userId="d924c304-5687-4ad0-a5ec-0811a2d461d7" providerId="ADAL" clId="{E3C2C82D-A107-4987-9990-0F24C302CDB5}" dt="2020-12-02T17:42:54.522" v="925"/>
          <ac:spMkLst>
            <pc:docMk/>
            <pc:sldMk cId="3958468082" sldId="291"/>
            <ac:spMk id="13" creationId="{04B6099B-182C-41D7-B1A8-11BF3D921ED5}"/>
          </ac:spMkLst>
        </pc:spChg>
        <pc:spChg chg="add mod">
          <ac:chgData name="Marco Laube" userId="d924c304-5687-4ad0-a5ec-0811a2d461d7" providerId="ADAL" clId="{E3C2C82D-A107-4987-9990-0F24C302CDB5}" dt="2020-12-02T17:42:54.522" v="925"/>
          <ac:spMkLst>
            <pc:docMk/>
            <pc:sldMk cId="3958468082" sldId="291"/>
            <ac:spMk id="14" creationId="{D98E9288-E34B-4AC9-B253-43F4C606131E}"/>
          </ac:spMkLst>
        </pc:spChg>
        <pc:spChg chg="del mod">
          <ac:chgData name="Marco Laube" userId="d924c304-5687-4ad0-a5ec-0811a2d461d7" providerId="ADAL" clId="{E3C2C82D-A107-4987-9990-0F24C302CDB5}" dt="2020-12-02T17:42:52.898" v="923" actId="478"/>
          <ac:spMkLst>
            <pc:docMk/>
            <pc:sldMk cId="3958468082" sldId="291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39:11.982" v="791" actId="478"/>
          <ac:picMkLst>
            <pc:docMk/>
            <pc:sldMk cId="3958468082" sldId="291"/>
            <ac:picMk id="6" creationId="{63D3AB13-2014-E842-A104-C0C0397F937F}"/>
          </ac:picMkLst>
        </pc:picChg>
        <pc:picChg chg="add mod ord modCrop">
          <ac:chgData name="Marco Laube" userId="d924c304-5687-4ad0-a5ec-0811a2d461d7" providerId="ADAL" clId="{E3C2C82D-A107-4987-9990-0F24C302CDB5}" dt="2020-12-02T17:39:28.232" v="793" actId="732"/>
          <ac:picMkLst>
            <pc:docMk/>
            <pc:sldMk cId="3958468082" sldId="291"/>
            <ac:picMk id="7" creationId="{6555AA45-C24F-479C-A890-321DD6A3BE91}"/>
          </ac:picMkLst>
        </pc:picChg>
        <pc:picChg chg="add del mod">
          <ac:chgData name="Marco Laube" userId="d924c304-5687-4ad0-a5ec-0811a2d461d7" providerId="ADAL" clId="{E3C2C82D-A107-4987-9990-0F24C302CDB5}" dt="2020-12-02T17:40:20.141" v="870" actId="21"/>
          <ac:picMkLst>
            <pc:docMk/>
            <pc:sldMk cId="3958468082" sldId="291"/>
            <ac:picMk id="8" creationId="{D219ABDD-C3CE-4E0E-A9F0-AC18C7C6F768}"/>
          </ac:picMkLst>
        </pc:picChg>
      </pc:sldChg>
      <pc:sldChg chg="del">
        <pc:chgData name="Marco Laube" userId="d924c304-5687-4ad0-a5ec-0811a2d461d7" providerId="ADAL" clId="{E3C2C82D-A107-4987-9990-0F24C302CDB5}" dt="2020-12-02T17:55:31.463" v="1194" actId="47"/>
        <pc:sldMkLst>
          <pc:docMk/>
          <pc:sldMk cId="755766034" sldId="292"/>
        </pc:sldMkLst>
      </pc:sldChg>
      <pc:sldChg chg="del">
        <pc:chgData name="Marco Laube" userId="d924c304-5687-4ad0-a5ec-0811a2d461d7" providerId="ADAL" clId="{E3C2C82D-A107-4987-9990-0F24C302CDB5}" dt="2020-12-02T17:55:33.276" v="1195" actId="47"/>
        <pc:sldMkLst>
          <pc:docMk/>
          <pc:sldMk cId="1582395534" sldId="293"/>
        </pc:sldMkLst>
      </pc:sldChg>
      <pc:sldChg chg="del">
        <pc:chgData name="Marco Laube" userId="d924c304-5687-4ad0-a5ec-0811a2d461d7" providerId="ADAL" clId="{E3C2C82D-A107-4987-9990-0F24C302CDB5}" dt="2020-12-02T17:55:34.288" v="1196" actId="47"/>
        <pc:sldMkLst>
          <pc:docMk/>
          <pc:sldMk cId="1809484849" sldId="294"/>
        </pc:sldMkLst>
      </pc:sldChg>
      <pc:sldChg chg="addSp delSp modSp mod">
        <pc:chgData name="Marco Laube" userId="d924c304-5687-4ad0-a5ec-0811a2d461d7" providerId="ADAL" clId="{E3C2C82D-A107-4987-9990-0F24C302CDB5}" dt="2020-12-02T17:46:46.219" v="972" actId="20577"/>
        <pc:sldMkLst>
          <pc:docMk/>
          <pc:sldMk cId="604636042" sldId="295"/>
        </pc:sldMkLst>
        <pc:spChg chg="add del mod">
          <ac:chgData name="Marco Laube" userId="d924c304-5687-4ad0-a5ec-0811a2d461d7" providerId="ADAL" clId="{E3C2C82D-A107-4987-9990-0F24C302CDB5}" dt="2020-12-02T17:46:13.245" v="927" actId="478"/>
          <ac:spMkLst>
            <pc:docMk/>
            <pc:sldMk cId="604636042" sldId="295"/>
            <ac:spMk id="3" creationId="{B45D723E-AE9F-45BC-A131-F595E32CCB01}"/>
          </ac:spMkLst>
        </pc:spChg>
        <pc:spChg chg="add del mod">
          <ac:chgData name="Marco Laube" userId="d924c304-5687-4ad0-a5ec-0811a2d461d7" providerId="ADAL" clId="{E3C2C82D-A107-4987-9990-0F24C302CDB5}" dt="2020-12-02T17:46:17.297" v="929" actId="478"/>
          <ac:spMkLst>
            <pc:docMk/>
            <pc:sldMk cId="604636042" sldId="295"/>
            <ac:spMk id="5" creationId="{195EF858-FF62-456E-96EC-CE1E0BBD6A15}"/>
          </ac:spMkLst>
        </pc:spChg>
        <pc:spChg chg="del mod">
          <ac:chgData name="Marco Laube" userId="d924c304-5687-4ad0-a5ec-0811a2d461d7" providerId="ADAL" clId="{E3C2C82D-A107-4987-9990-0F24C302CDB5}" dt="2020-12-02T17:46:12.002" v="926" actId="478"/>
          <ac:spMkLst>
            <pc:docMk/>
            <pc:sldMk cId="604636042" sldId="295"/>
            <ac:spMk id="11" creationId="{25E18829-B7D6-44F9-9F50-CCCADCD8F1D9}"/>
          </ac:spMkLst>
        </pc:spChg>
        <pc:spChg chg="add mod">
          <ac:chgData name="Marco Laube" userId="d924c304-5687-4ad0-a5ec-0811a2d461d7" providerId="ADAL" clId="{E3C2C82D-A107-4987-9990-0F24C302CDB5}" dt="2020-12-02T17:46:46.219" v="972" actId="20577"/>
          <ac:spMkLst>
            <pc:docMk/>
            <pc:sldMk cId="604636042" sldId="295"/>
            <ac:spMk id="13" creationId="{90CFA38C-002B-4F3B-8192-F55F6C9CC019}"/>
          </ac:spMkLst>
        </pc:spChg>
        <pc:spChg chg="add mod">
          <ac:chgData name="Marco Laube" userId="d924c304-5687-4ad0-a5ec-0811a2d461d7" providerId="ADAL" clId="{E3C2C82D-A107-4987-9990-0F24C302CDB5}" dt="2020-12-02T17:46:23.389" v="930"/>
          <ac:spMkLst>
            <pc:docMk/>
            <pc:sldMk cId="604636042" sldId="295"/>
            <ac:spMk id="14" creationId="{1A2BF683-0531-4264-A9CE-0C04DAB1B14F}"/>
          </ac:spMkLst>
        </pc:spChg>
        <pc:spChg chg="del mod">
          <ac:chgData name="Marco Laube" userId="d924c304-5687-4ad0-a5ec-0811a2d461d7" providerId="ADAL" clId="{E3C2C82D-A107-4987-9990-0F24C302CDB5}" dt="2020-12-02T17:46:14.371" v="928" actId="478"/>
          <ac:spMkLst>
            <pc:docMk/>
            <pc:sldMk cId="604636042" sldId="295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40:21.595" v="871" actId="478"/>
          <ac:picMkLst>
            <pc:docMk/>
            <pc:sldMk cId="604636042" sldId="295"/>
            <ac:picMk id="6" creationId="{63D3AB13-2014-E842-A104-C0C0397F937F}"/>
          </ac:picMkLst>
        </pc:picChg>
        <pc:picChg chg="add mod ord">
          <ac:chgData name="Marco Laube" userId="d924c304-5687-4ad0-a5ec-0811a2d461d7" providerId="ADAL" clId="{E3C2C82D-A107-4987-9990-0F24C302CDB5}" dt="2020-12-02T17:41:14.639" v="875" actId="1076"/>
          <ac:picMkLst>
            <pc:docMk/>
            <pc:sldMk cId="604636042" sldId="295"/>
            <ac:picMk id="7" creationId="{6C30967A-045A-4027-879D-8D0DB1552ACF}"/>
          </ac:picMkLst>
        </pc:picChg>
      </pc:sldChg>
      <pc:sldChg chg="modSp add mod modNotesTx">
        <pc:chgData name="Marco Laube" userId="d924c304-5687-4ad0-a5ec-0811a2d461d7" providerId="ADAL" clId="{E3C2C82D-A107-4987-9990-0F24C302CDB5}" dt="2020-12-02T17:34:03.058" v="475" actId="20577"/>
        <pc:sldMkLst>
          <pc:docMk/>
          <pc:sldMk cId="2272678451" sldId="296"/>
        </pc:sldMkLst>
        <pc:spChg chg="mod">
          <ac:chgData name="Marco Laube" userId="d924c304-5687-4ad0-a5ec-0811a2d461d7" providerId="ADAL" clId="{E3C2C82D-A107-4987-9990-0F24C302CDB5}" dt="2020-12-02T17:34:03.058" v="475" actId="20577"/>
          <ac:spMkLst>
            <pc:docMk/>
            <pc:sldMk cId="2272678451" sldId="296"/>
            <ac:spMk id="2" creationId="{AC772419-C75D-E54A-B4A5-DDBF4796FD8D}"/>
          </ac:spMkLst>
        </pc:spChg>
      </pc:sldChg>
      <pc:sldChg chg="addSp delSp modSp add mod">
        <pc:chgData name="Marco Laube" userId="d924c304-5687-4ad0-a5ec-0811a2d461d7" providerId="ADAL" clId="{E3C2C82D-A107-4987-9990-0F24C302CDB5}" dt="2020-12-02T17:50:48.695" v="1104"/>
        <pc:sldMkLst>
          <pc:docMk/>
          <pc:sldMk cId="2872603769" sldId="297"/>
        </pc:sldMkLst>
        <pc:spChg chg="mod">
          <ac:chgData name="Marco Laube" userId="d924c304-5687-4ad0-a5ec-0811a2d461d7" providerId="ADAL" clId="{E3C2C82D-A107-4987-9990-0F24C302CDB5}" dt="2020-12-02T17:49:54.671" v="1089" actId="20577"/>
          <ac:spMkLst>
            <pc:docMk/>
            <pc:sldMk cId="2872603769" sldId="297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50:48.303" v="1103" actId="478"/>
          <ac:picMkLst>
            <pc:docMk/>
            <pc:sldMk cId="2872603769" sldId="297"/>
            <ac:picMk id="6" creationId="{DBD4BC6E-4D78-4A56-9AEF-0F7F3E44B5CD}"/>
          </ac:picMkLst>
        </pc:picChg>
        <pc:picChg chg="add mod">
          <ac:chgData name="Marco Laube" userId="d924c304-5687-4ad0-a5ec-0811a2d461d7" providerId="ADAL" clId="{E3C2C82D-A107-4987-9990-0F24C302CDB5}" dt="2020-12-02T17:50:48.695" v="1104"/>
          <ac:picMkLst>
            <pc:docMk/>
            <pc:sldMk cId="2872603769" sldId="297"/>
            <ac:picMk id="7" creationId="{6470D948-7E88-46C1-855F-5D76CCD2AB2A}"/>
          </ac:picMkLst>
        </pc:picChg>
      </pc:sldChg>
      <pc:sldChg chg="addSp delSp modSp add mod">
        <pc:chgData name="Marco Laube" userId="d924c304-5687-4ad0-a5ec-0811a2d461d7" providerId="ADAL" clId="{E3C2C82D-A107-4987-9990-0F24C302CDB5}" dt="2020-12-02T17:52:59.795" v="1136"/>
        <pc:sldMkLst>
          <pc:docMk/>
          <pc:sldMk cId="2940140004" sldId="298"/>
        </pc:sldMkLst>
        <pc:spChg chg="mod">
          <ac:chgData name="Marco Laube" userId="d924c304-5687-4ad0-a5ec-0811a2d461d7" providerId="ADAL" clId="{E3C2C82D-A107-4987-9990-0F24C302CDB5}" dt="2020-12-02T17:51:11.108" v="1116" actId="20577"/>
          <ac:spMkLst>
            <pc:docMk/>
            <pc:sldMk cId="2940140004" sldId="298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51:28.024" v="1119" actId="21"/>
          <ac:picMkLst>
            <pc:docMk/>
            <pc:sldMk cId="2940140004" sldId="298"/>
            <ac:picMk id="6" creationId="{DBD4BC6E-4D78-4A56-9AEF-0F7F3E44B5CD}"/>
          </ac:picMkLst>
        </pc:picChg>
        <pc:picChg chg="add del mod">
          <ac:chgData name="Marco Laube" userId="d924c304-5687-4ad0-a5ec-0811a2d461d7" providerId="ADAL" clId="{E3C2C82D-A107-4987-9990-0F24C302CDB5}" dt="2020-12-02T17:52:51.622" v="1131" actId="21"/>
          <ac:picMkLst>
            <pc:docMk/>
            <pc:sldMk cId="2940140004" sldId="298"/>
            <ac:picMk id="7" creationId="{59EBF6E3-70CD-4D51-B381-12942090C801}"/>
          </ac:picMkLst>
        </pc:picChg>
        <pc:picChg chg="add mod">
          <ac:chgData name="Marco Laube" userId="d924c304-5687-4ad0-a5ec-0811a2d461d7" providerId="ADAL" clId="{E3C2C82D-A107-4987-9990-0F24C302CDB5}" dt="2020-12-02T17:52:59.795" v="1136"/>
          <ac:picMkLst>
            <pc:docMk/>
            <pc:sldMk cId="2940140004" sldId="298"/>
            <ac:picMk id="8" creationId="{666AFF99-F7B1-4216-91CE-7406980B7F9E}"/>
          </ac:picMkLst>
        </pc:picChg>
      </pc:sldChg>
      <pc:sldChg chg="addSp delSp modSp add mod">
        <pc:chgData name="Marco Laube" userId="d924c304-5687-4ad0-a5ec-0811a2d461d7" providerId="ADAL" clId="{E3C2C82D-A107-4987-9990-0F24C302CDB5}" dt="2020-12-02T17:54:15.046" v="1168"/>
        <pc:sldMkLst>
          <pc:docMk/>
          <pc:sldMk cId="3115053058" sldId="299"/>
        </pc:sldMkLst>
        <pc:spChg chg="mod">
          <ac:chgData name="Marco Laube" userId="d924c304-5687-4ad0-a5ec-0811a2d461d7" providerId="ADAL" clId="{E3C2C82D-A107-4987-9990-0F24C302CDB5}" dt="2020-12-02T17:53:41.623" v="1158" actId="20577"/>
          <ac:spMkLst>
            <pc:docMk/>
            <pc:sldMk cId="3115053058" sldId="299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54:14.794" v="1167" actId="478"/>
          <ac:picMkLst>
            <pc:docMk/>
            <pc:sldMk cId="3115053058" sldId="299"/>
            <ac:picMk id="6" creationId="{DBD4BC6E-4D78-4A56-9AEF-0F7F3E44B5CD}"/>
          </ac:picMkLst>
        </pc:picChg>
        <pc:picChg chg="add mod">
          <ac:chgData name="Marco Laube" userId="d924c304-5687-4ad0-a5ec-0811a2d461d7" providerId="ADAL" clId="{E3C2C82D-A107-4987-9990-0F24C302CDB5}" dt="2020-12-02T17:54:15.046" v="1168"/>
          <ac:picMkLst>
            <pc:docMk/>
            <pc:sldMk cId="3115053058" sldId="299"/>
            <ac:picMk id="7" creationId="{8D6262C0-D4C3-42CB-864C-0F52A06A2C1F}"/>
          </ac:picMkLst>
        </pc:picChg>
      </pc:sldChg>
      <pc:sldChg chg="addSp delSp modSp add mod">
        <pc:chgData name="Marco Laube" userId="d924c304-5687-4ad0-a5ec-0811a2d461d7" providerId="ADAL" clId="{E3C2C82D-A107-4987-9990-0F24C302CDB5}" dt="2020-12-02T17:55:12.566" v="1193"/>
        <pc:sldMkLst>
          <pc:docMk/>
          <pc:sldMk cId="2457800613" sldId="300"/>
        </pc:sldMkLst>
        <pc:spChg chg="mod">
          <ac:chgData name="Marco Laube" userId="d924c304-5687-4ad0-a5ec-0811a2d461d7" providerId="ADAL" clId="{E3C2C82D-A107-4987-9990-0F24C302CDB5}" dt="2020-12-02T17:54:49.738" v="1185" actId="20577"/>
          <ac:spMkLst>
            <pc:docMk/>
            <pc:sldMk cId="2457800613" sldId="300"/>
            <ac:spMk id="176" creationId="{00000000-0000-0000-0000-000000000000}"/>
          </ac:spMkLst>
        </pc:spChg>
        <pc:picChg chg="del mod modCrop">
          <ac:chgData name="Marco Laube" userId="d924c304-5687-4ad0-a5ec-0811a2d461d7" providerId="ADAL" clId="{E3C2C82D-A107-4987-9990-0F24C302CDB5}" dt="2020-12-02T17:55:12.244" v="1192" actId="478"/>
          <ac:picMkLst>
            <pc:docMk/>
            <pc:sldMk cId="2457800613" sldId="300"/>
            <ac:picMk id="6" creationId="{DBD4BC6E-4D78-4A56-9AEF-0F7F3E44B5CD}"/>
          </ac:picMkLst>
        </pc:picChg>
        <pc:picChg chg="add mod">
          <ac:chgData name="Marco Laube" userId="d924c304-5687-4ad0-a5ec-0811a2d461d7" providerId="ADAL" clId="{E3C2C82D-A107-4987-9990-0F24C302CDB5}" dt="2020-12-02T17:55:12.566" v="1193"/>
          <ac:picMkLst>
            <pc:docMk/>
            <pc:sldMk cId="2457800613" sldId="300"/>
            <ac:picMk id="7" creationId="{D0736397-BCFA-46A8-BFD4-D27DAA0EF9CA}"/>
          </ac:picMkLst>
        </pc:picChg>
      </pc:sldChg>
      <pc:sldChg chg="modSp add mod">
        <pc:chgData name="Marco Laube" userId="d924c304-5687-4ad0-a5ec-0811a2d461d7" providerId="ADAL" clId="{E3C2C82D-A107-4987-9990-0F24C302CDB5}" dt="2020-12-02T17:56:39.349" v="1303" actId="732"/>
        <pc:sldMkLst>
          <pc:docMk/>
          <pc:sldMk cId="792393040" sldId="301"/>
        </pc:sldMkLst>
        <pc:spChg chg="mod">
          <ac:chgData name="Marco Laube" userId="d924c304-5687-4ad0-a5ec-0811a2d461d7" providerId="ADAL" clId="{E3C2C82D-A107-4987-9990-0F24C302CDB5}" dt="2020-12-02T17:56:10.801" v="1291" actId="20577"/>
          <ac:spMkLst>
            <pc:docMk/>
            <pc:sldMk cId="792393040" sldId="301"/>
            <ac:spMk id="13" creationId="{90CFA38C-002B-4F3B-8192-F55F6C9CC019}"/>
          </ac:spMkLst>
        </pc:spChg>
        <pc:spChg chg="mod">
          <ac:chgData name="Marco Laube" userId="d924c304-5687-4ad0-a5ec-0811a2d461d7" providerId="ADAL" clId="{E3C2C82D-A107-4987-9990-0F24C302CDB5}" dt="2020-12-02T17:56:19.207" v="1301" actId="20577"/>
          <ac:spMkLst>
            <pc:docMk/>
            <pc:sldMk cId="792393040" sldId="301"/>
            <ac:spMk id="14" creationId="{1A2BF683-0531-4264-A9CE-0C04DAB1B14F}"/>
          </ac:spMkLst>
        </pc:spChg>
        <pc:picChg chg="mod modCrop">
          <ac:chgData name="Marco Laube" userId="d924c304-5687-4ad0-a5ec-0811a2d461d7" providerId="ADAL" clId="{E3C2C82D-A107-4987-9990-0F24C302CDB5}" dt="2020-12-02T17:56:39.349" v="1303" actId="732"/>
          <ac:picMkLst>
            <pc:docMk/>
            <pc:sldMk cId="792393040" sldId="301"/>
            <ac:picMk id="7" creationId="{6C30967A-045A-4027-879D-8D0DB1552ACF}"/>
          </ac:picMkLst>
        </pc:picChg>
      </pc:sldChg>
      <pc:sldChg chg="modSp add mod">
        <pc:chgData name="Marco Laube" userId="d924c304-5687-4ad0-a5ec-0811a2d461d7" providerId="ADAL" clId="{E3C2C82D-A107-4987-9990-0F24C302CDB5}" dt="2020-12-02T17:59:42.905" v="1464" actId="18131"/>
        <pc:sldMkLst>
          <pc:docMk/>
          <pc:sldMk cId="3568957554" sldId="302"/>
        </pc:sldMkLst>
        <pc:picChg chg="mod modCrop">
          <ac:chgData name="Marco Laube" userId="d924c304-5687-4ad0-a5ec-0811a2d461d7" providerId="ADAL" clId="{E3C2C82D-A107-4987-9990-0F24C302CDB5}" dt="2020-12-02T17:59:42.905" v="1464" actId="18131"/>
          <ac:picMkLst>
            <pc:docMk/>
            <pc:sldMk cId="3568957554" sldId="302"/>
            <ac:picMk id="4" creationId="{19D5E18D-A8FA-FF42-BE7E-26BB5C131460}"/>
          </ac:picMkLst>
        </pc:picChg>
      </pc:sldChg>
    </pc:docChg>
  </pc:docChgLst>
  <pc:docChgLst>
    <pc:chgData name="Marco Laube" userId="d924c304-5687-4ad0-a5ec-0811a2d461d7" providerId="ADAL" clId="{1DCEDA24-BF4E-4497-AEA3-6C27BE05318E}"/>
    <pc:docChg chg="modSld">
      <pc:chgData name="Marco Laube" userId="d924c304-5687-4ad0-a5ec-0811a2d461d7" providerId="ADAL" clId="{1DCEDA24-BF4E-4497-AEA3-6C27BE05318E}" dt="2020-12-02T18:14:08.403" v="11" actId="1035"/>
      <pc:docMkLst>
        <pc:docMk/>
      </pc:docMkLst>
      <pc:sldChg chg="modSp mod">
        <pc:chgData name="Marco Laube" userId="d924c304-5687-4ad0-a5ec-0811a2d461d7" providerId="ADAL" clId="{1DCEDA24-BF4E-4497-AEA3-6C27BE05318E}" dt="2020-12-02T18:10:16.690" v="0" actId="20577"/>
        <pc:sldMkLst>
          <pc:docMk/>
          <pc:sldMk cId="3484559311" sldId="256"/>
        </pc:sldMkLst>
        <pc:spChg chg="mod">
          <ac:chgData name="Marco Laube" userId="d924c304-5687-4ad0-a5ec-0811a2d461d7" providerId="ADAL" clId="{1DCEDA24-BF4E-4497-AEA3-6C27BE05318E}" dt="2020-12-02T18:10:16.690" v="0" actId="20577"/>
          <ac:spMkLst>
            <pc:docMk/>
            <pc:sldMk cId="3484559311" sldId="256"/>
            <ac:spMk id="2" creationId="{3E9587DD-1299-154C-937C-2D57F3737BF6}"/>
          </ac:spMkLst>
        </pc:spChg>
      </pc:sldChg>
      <pc:sldChg chg="modSp mod">
        <pc:chgData name="Marco Laube" userId="d924c304-5687-4ad0-a5ec-0811a2d461d7" providerId="ADAL" clId="{1DCEDA24-BF4E-4497-AEA3-6C27BE05318E}" dt="2020-12-02T18:12:45.732" v="9" actId="1038"/>
        <pc:sldMkLst>
          <pc:docMk/>
          <pc:sldMk cId="2908777334" sldId="279"/>
        </pc:sldMkLst>
        <pc:spChg chg="mod">
          <ac:chgData name="Marco Laube" userId="d924c304-5687-4ad0-a5ec-0811a2d461d7" providerId="ADAL" clId="{1DCEDA24-BF4E-4497-AEA3-6C27BE05318E}" dt="2020-12-02T18:12:45.732" v="9" actId="1038"/>
          <ac:spMkLst>
            <pc:docMk/>
            <pc:sldMk cId="2908777334" sldId="279"/>
            <ac:spMk id="7" creationId="{BC68617B-6CF1-4935-B2C5-4BA5548FC2B6}"/>
          </ac:spMkLst>
        </pc:spChg>
      </pc:sldChg>
      <pc:sldChg chg="modSp mod">
        <pc:chgData name="Marco Laube" userId="d924c304-5687-4ad0-a5ec-0811a2d461d7" providerId="ADAL" clId="{1DCEDA24-BF4E-4497-AEA3-6C27BE05318E}" dt="2020-12-02T18:14:06.184" v="10" actId="1035"/>
        <pc:sldMkLst>
          <pc:docMk/>
          <pc:sldMk cId="3115053058" sldId="299"/>
        </pc:sldMkLst>
        <pc:picChg chg="mod">
          <ac:chgData name="Marco Laube" userId="d924c304-5687-4ad0-a5ec-0811a2d461d7" providerId="ADAL" clId="{1DCEDA24-BF4E-4497-AEA3-6C27BE05318E}" dt="2020-12-02T18:14:06.184" v="10" actId="1035"/>
          <ac:picMkLst>
            <pc:docMk/>
            <pc:sldMk cId="3115053058" sldId="299"/>
            <ac:picMk id="7" creationId="{8D6262C0-D4C3-42CB-864C-0F52A06A2C1F}"/>
          </ac:picMkLst>
        </pc:picChg>
      </pc:sldChg>
      <pc:sldChg chg="modSp mod">
        <pc:chgData name="Marco Laube" userId="d924c304-5687-4ad0-a5ec-0811a2d461d7" providerId="ADAL" clId="{1DCEDA24-BF4E-4497-AEA3-6C27BE05318E}" dt="2020-12-02T18:14:08.403" v="11" actId="1035"/>
        <pc:sldMkLst>
          <pc:docMk/>
          <pc:sldMk cId="2457800613" sldId="300"/>
        </pc:sldMkLst>
        <pc:picChg chg="mod">
          <ac:chgData name="Marco Laube" userId="d924c304-5687-4ad0-a5ec-0811a2d461d7" providerId="ADAL" clId="{1DCEDA24-BF4E-4497-AEA3-6C27BE05318E}" dt="2020-12-02T18:14:08.403" v="11" actId="1035"/>
          <ac:picMkLst>
            <pc:docMk/>
            <pc:sldMk cId="2457800613" sldId="300"/>
            <ac:picMk id="7" creationId="{D0736397-BCFA-46A8-BFD4-D27DAA0EF9C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CDFE-1060-9644-B3F9-C4838E64F46E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E634-D890-1041-AF39-141A2CE22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PURPOSE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Problems and Questions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7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9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4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DISCUSSIONS AND CRITIQUE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jp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A837B-F77B-44AA-9492-374B857C82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2699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59" imgH="355" progId="TCLayout.ActiveDocument.1">
                  <p:embed/>
                </p:oleObj>
              </mc:Choice>
              <mc:Fallback>
                <p:oleObj name="think-cell Slide" r:id="rId6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6A837B-F77B-44AA-9492-374B857C8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7BB5B5-1375-4580-BC78-87C6382D72E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2" y="2060575"/>
            <a:ext cx="8713787" cy="223729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r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2" y="4450104"/>
            <a:ext cx="8713788" cy="930244"/>
          </a:xfrm>
        </p:spPr>
        <p:txBody>
          <a:bodyPr>
            <a:noAutofit/>
          </a:bodyPr>
          <a:lstStyle>
            <a:lvl1pPr marL="0" indent="0" algn="r">
              <a:buNone/>
              <a:defRPr sz="2800" b="0" i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2B1FC95-0CE2-064A-986C-6BD9547F98FC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london.edu</a:t>
            </a:r>
          </a:p>
        </p:txBody>
      </p:sp>
    </p:spTree>
    <p:extLst>
      <p:ext uri="{BB962C8B-B14F-4D97-AF65-F5344CB8AC3E}">
        <p14:creationId xmlns:p14="http://schemas.microsoft.com/office/powerpoint/2010/main" val="247648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irst Level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FC8532C-18ED-4149-AA09-6188AAC4CA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931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FC8532C-18ED-4149-AA09-6188AAC4CA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2FA2269-2C39-4C45-810D-3C6B9ADB516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/>
          <a:lstStyle>
            <a:lvl1pPr marL="0" indent="0">
              <a:buNone/>
              <a:defRPr/>
            </a:lvl1pPr>
            <a:lvl2pPr marL="361950" indent="-361950">
              <a:defRPr sz="2400"/>
            </a:lvl2pPr>
            <a:lvl3pPr marL="715963" indent="-354013">
              <a:defRPr sz="2000"/>
            </a:lvl3pPr>
            <a:lvl4pPr marL="1077913" indent="-361950">
              <a:defRPr sz="1800"/>
            </a:lvl4pPr>
            <a:lvl5pPr marL="1431925" indent="-354013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2AD241-80FB-4F49-960B-4B8A2045247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7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E03980-52C1-4179-ABAF-BAE416140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8631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E03980-52C1-4179-ABAF-BAE416140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4530924-2963-4951-B00D-76520650E9E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790E-7B2E-4139-B746-00A5408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F2D597-F6C9-4EB0-AEA6-E658BCD2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52562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F5B960-FE60-4F56-8B58-D0C9BA775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9488" y="1376363"/>
            <a:ext cx="52943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A1F05E-8C53-403C-B292-C997E425E10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564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68" userDrawn="1">
          <p15:clr>
            <a:srgbClr val="FBAE40"/>
          </p15:clr>
        </p15:guide>
        <p15:guide id="3" pos="38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D47822-8C7B-4F3D-A490-5F34337261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3054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D47822-8C7B-4F3D-A490-5F34337261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9E0A31A-CE81-4A68-8497-2D23DC00AF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790E-7B2E-4139-B746-00A5408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F2D597-F6C9-4EB0-AEA6-E658BCD2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2133656"/>
            <a:ext cx="5256212" cy="3743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F5B960-FE60-4F56-8B58-D0C9BA775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9488" y="2133656"/>
            <a:ext cx="5294312" cy="3743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42845F-6E8A-42C9-8E9B-1AB81294485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07988" y="1376363"/>
            <a:ext cx="5256212" cy="757237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0DF36EE-8C1C-4947-B726-FC424BAF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9487" y="1377578"/>
            <a:ext cx="5292725" cy="756078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6F783A9-F1C7-4D01-953C-7FE1F6982C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4">
          <p15:clr>
            <a:srgbClr val="FBAE40"/>
          </p15:clr>
        </p15:guide>
        <p15:guide id="2" pos="3568">
          <p15:clr>
            <a:srgbClr val="FBAE40"/>
          </p15:clr>
        </p15:guide>
        <p15:guide id="3" pos="38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C7515A7-FCE3-49E3-9403-675A35FBA1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3929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C7515A7-FCE3-49E3-9403-675A35FBA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9BC237D-C23C-4035-A816-355040B7292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25BC92-FA8E-475F-B61F-78C0C9B36F1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953000" y="1376364"/>
            <a:ext cx="64023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ADC267-6B83-4585-BB7D-2EF2E681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988" y="1376364"/>
            <a:ext cx="4364037" cy="450056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F3F112-5537-4D95-8E82-79E227F1DFC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86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991631-1829-4252-B8C8-301327B62A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4606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991631-1829-4252-B8C8-301327B62A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649B2D0-8A14-4493-BE40-90D0C480BDB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23C8-6EB2-440D-BFE9-11A6675A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03D7746-1C17-4033-B26F-14FEA4F52C6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038600" y="1376364"/>
            <a:ext cx="73167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45E6-3152-475D-B841-AAEE37671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5043487" cy="1944688"/>
          </a:xfrm>
          <a:solidFill>
            <a:schemeClr val="tx1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0EBA36-90A0-4148-BC1C-5470CA1B4F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7D6CB0-3E10-49EA-83AC-B6135A3C8C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31541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7D6CB0-3E10-49EA-83AC-B6135A3C8C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083F342-E541-45FD-AE1B-4BDC3046B66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3714-5E99-419F-BBE2-6F705451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E3D7CE2-D319-4797-9285-539C8074BE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376364"/>
            <a:ext cx="3629024" cy="4500562"/>
          </a:xfrm>
          <a:solidFill>
            <a:schemeClr val="bg2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18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6EBB418-9610-4401-B8DA-34CC59F4C6D8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038600" y="1376364"/>
            <a:ext cx="73167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B9C107-E909-4345-82E5-4E48EDC703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70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223F12B-98BD-4F5D-84BA-D636F5A455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3338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223F12B-98BD-4F5D-84BA-D636F5A45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479D167-0DC9-4BA6-BD9E-DBE1A301155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AAD2F-0D26-44B0-9736-92939927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4F2CFE2-4F2E-4D04-A7A6-0EA3938DD048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07988" y="2060574"/>
            <a:ext cx="10947400" cy="41052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7CA5-44D3-45F4-99BD-0CE54BACD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9588" y="1376362"/>
            <a:ext cx="2743200" cy="4500563"/>
          </a:xfrm>
          <a:solidFill>
            <a:schemeClr val="tx1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E1CD6-03F1-42C4-A6D2-110E3A20761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6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 whit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EA3032-B2E3-44AC-8FED-E4D8578C4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939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59" imgH="355" progId="TCLayout.ActiveDocument.1">
                  <p:embed/>
                </p:oleObj>
              </mc:Choice>
              <mc:Fallback>
                <p:oleObj name="think-cell Slide" r:id="rId6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EA3032-B2E3-44AC-8FED-E4D8578C4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B88C0C-70ED-4B7C-9906-6A1641342A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2" y="2060575"/>
            <a:ext cx="8713787" cy="223729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2" y="4450104"/>
            <a:ext cx="8713787" cy="930244"/>
          </a:xfrm>
        </p:spPr>
        <p:txBody>
          <a:bodyPr>
            <a:noAutofit/>
          </a:bodyPr>
          <a:lstStyle>
            <a:lvl1pPr marL="0" indent="0" algn="r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069CAA-4A85-044C-B26A-0430E8AFFD7F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london.edu</a:t>
            </a:r>
          </a:p>
        </p:txBody>
      </p:sp>
    </p:spTree>
    <p:extLst>
      <p:ext uri="{BB962C8B-B14F-4D97-AF65-F5344CB8AC3E}">
        <p14:creationId xmlns:p14="http://schemas.microsoft.com/office/powerpoint/2010/main" val="4168355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ection divider smal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9EBF3-A304-F04E-8342-F357FC874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1924" y="2060575"/>
            <a:ext cx="7380287" cy="1992951"/>
          </a:xfrm>
        </p:spPr>
        <p:txBody>
          <a:bodyPr>
            <a:no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F027CF-36A4-7546-9746-B0EB00F2F8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1924" y="4437063"/>
            <a:ext cx="7380288" cy="73818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1CB1-5799-2145-831E-14862F87939D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london.edu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A55CE-DFD3-45E3-B32B-77B207BE2E3F}"/>
              </a:ext>
            </a:extLst>
          </p:cNvPr>
          <p:cNvSpPr txBox="1"/>
          <p:nvPr userDrawn="1"/>
        </p:nvSpPr>
        <p:spPr>
          <a:xfrm>
            <a:off x="10884213" y="6357670"/>
            <a:ext cx="468000" cy="23581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fld id="{7E972FC3-BBA0-45DD-BA6A-CA75EEE08A55}" type="slidenum">
              <a:rPr lang="en-GB" sz="1100" noProof="0" smtClean="0"/>
              <a:pPr lvl="0"/>
              <a:t>‹#›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76126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EA3032-B2E3-44AC-8FED-E4D8578C4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1864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EA3032-B2E3-44AC-8FED-E4D8578C4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B88C0C-70ED-4B7C-9906-6A1641342A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3830340-4686-476E-9239-FF1C38993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1924" y="2060575"/>
            <a:ext cx="7380287" cy="1992951"/>
          </a:xfrm>
        </p:spPr>
        <p:txBody>
          <a:bodyPr>
            <a:no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A15796C-8074-4196-A568-94DD107AF1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1924" y="4437063"/>
            <a:ext cx="7380288" cy="73818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F664B-D04E-4D72-B5B1-C0F595DE98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1148" y="283687"/>
            <a:ext cx="1364138" cy="13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961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CB8B-F596-4765-A09C-471EAF3A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126"/>
            <a:ext cx="8791575" cy="4714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AB7E3E-E213-48CB-94F4-6C60A23E0C3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2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CB8B-F596-4765-A09C-471EAF3A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126"/>
            <a:ext cx="8791575" cy="4714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9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0685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54CA60-4B9B-4455-BE07-FA29D123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166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54CA60-4B9B-4455-BE07-FA29D1233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92350E6-4203-41A1-AFDA-00A28C2C08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96B07F-DAA8-4D29-8544-03DFBEFCB4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865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5 wor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54CA60-4B9B-4455-BE07-FA29D123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54CA60-4B9B-4455-BE07-FA29D1233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92350E6-4203-41A1-AFDA-00A28C2C08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 anchor="ctr" anchorCtr="0"/>
          <a:lstStyle>
            <a:lvl1pPr marL="0" indent="0" algn="ctr">
              <a:buNone/>
              <a:defRPr sz="4000"/>
            </a:lvl1pPr>
            <a:lvl2pPr marL="361950" indent="0">
              <a:buNone/>
              <a:defRPr/>
            </a:lvl2pPr>
            <a:lvl3pPr marL="715963" indent="0">
              <a:buNone/>
              <a:defRPr/>
            </a:lvl3pPr>
            <a:lvl4pPr marL="1077912" indent="0">
              <a:buNone/>
              <a:defRPr/>
            </a:lvl4pPr>
            <a:lvl5pPr marL="14319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96B07F-DAA8-4D29-8544-03DFBEFCB4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3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DC7B8B-7FBC-4A8B-BF78-9F8FA03662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38144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2" imgW="359" imgH="355" progId="TCLayout.ActiveDocument.1">
                  <p:embed/>
                </p:oleObj>
              </mc:Choice>
              <mc:Fallback>
                <p:oleObj name="think-cell Slide" r:id="rId22" imgW="359" imgH="35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DC7B8B-7FBC-4A8B-BF78-9F8FA03662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E636C95-A2F8-4D89-8FF8-8C014F39D5F2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43397-C7B5-4428-8513-2450FC985389}"/>
              </a:ext>
            </a:extLst>
          </p:cNvPr>
          <p:cNvSpPr txBox="1"/>
          <p:nvPr userDrawn="1"/>
        </p:nvSpPr>
        <p:spPr>
          <a:xfrm>
            <a:off x="10884213" y="6357670"/>
            <a:ext cx="468000" cy="23581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fld id="{7E972FC3-BBA0-45DD-BA6A-CA75EEE08A55}" type="slidenum">
              <a:rPr lang="en-GB" sz="1100" noProof="0" smtClean="0"/>
              <a:pPr lvl="0"/>
              <a:t>‹#›</a:t>
            </a:fld>
            <a:endParaRPr lang="en-GB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AF07-C2D7-B04F-9930-63B44BDE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1" y="1376362"/>
            <a:ext cx="10945812" cy="4500563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7AFB064-0CE3-4542-96E0-1B4C54BB2C07}"/>
              </a:ext>
            </a:extLst>
          </p:cNvPr>
          <p:cNvSpPr txBox="1">
            <a:spLocks/>
          </p:cNvSpPr>
          <p:nvPr userDrawn="1"/>
        </p:nvSpPr>
        <p:spPr>
          <a:xfrm>
            <a:off x="433833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london.edu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8670A8D-D1C4-4298-A320-2E0CB121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8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81" r:id="rId4"/>
    <p:sldLayoutId id="2147483669" r:id="rId5"/>
    <p:sldLayoutId id="2147483682" r:id="rId6"/>
    <p:sldLayoutId id="2147483678" r:id="rId7"/>
    <p:sldLayoutId id="2147483670" r:id="rId8"/>
    <p:sldLayoutId id="2147483683" r:id="rId9"/>
    <p:sldLayoutId id="2147483677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  <p15:guide id="10" orient="horz" pos="3702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pos="3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6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7.png"/><Relationship Id="rId2" Type="http://schemas.openxmlformats.org/officeDocument/2006/relationships/tags" Target="../tags/tag4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7DD-1299-154C-937C-2D57F3737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Celebrating Black Lives</a:t>
            </a:r>
            <a:br>
              <a:rPr lang="en-US" dirty="0"/>
            </a:br>
            <a:r>
              <a:rPr lang="en-US" sz="3600" dirty="0"/>
              <a:t>Exploring African-American Firsts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2CBE6-1B72-6846-AC47-BE55EA50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10</a:t>
            </a:r>
          </a:p>
          <a:p>
            <a:r>
              <a:rPr lang="en-US" i="1" dirty="0"/>
              <a:t>Brigita, </a:t>
            </a:r>
            <a:r>
              <a:rPr lang="en-US" i="1" dirty="0" err="1"/>
              <a:t>Deniz</a:t>
            </a:r>
            <a:r>
              <a:rPr lang="en-US" i="1" dirty="0"/>
              <a:t>, </a:t>
            </a:r>
            <a:r>
              <a:rPr lang="en-US" i="1" dirty="0" err="1"/>
              <a:t>Lujia</a:t>
            </a:r>
            <a:r>
              <a:rPr lang="en-US" i="1" dirty="0"/>
              <a:t>, Marco, Martino, Noor</a:t>
            </a:r>
          </a:p>
        </p:txBody>
      </p:sp>
    </p:spTree>
    <p:extLst>
      <p:ext uri="{BB962C8B-B14F-4D97-AF65-F5344CB8AC3E}">
        <p14:creationId xmlns:p14="http://schemas.microsoft.com/office/powerpoint/2010/main" val="348455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54" y="365126"/>
            <a:ext cx="9564756" cy="470202"/>
          </a:xfrm>
        </p:spPr>
        <p:txBody>
          <a:bodyPr/>
          <a:lstStyle/>
          <a:p>
            <a:r>
              <a:rPr lang="en-GB" dirty="0"/>
              <a:t>Location of “Firsts” and Population Density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748034" y="835327"/>
            <a:ext cx="8789989" cy="377736"/>
          </a:xfrm>
        </p:spPr>
        <p:txBody>
          <a:bodyPr/>
          <a:lstStyle/>
          <a:p>
            <a:r>
              <a:rPr lang="en-US" dirty="0"/>
              <a:t>1861 - 1940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0D948-7E88-46C1-855F-5D76CCD2AB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294" b="13184"/>
          <a:stretch/>
        </p:blipFill>
        <p:spPr>
          <a:xfrm>
            <a:off x="1789044" y="1494956"/>
            <a:ext cx="8789989" cy="41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54" y="365126"/>
            <a:ext cx="9564756" cy="470202"/>
          </a:xfrm>
        </p:spPr>
        <p:txBody>
          <a:bodyPr/>
          <a:lstStyle/>
          <a:p>
            <a:r>
              <a:rPr lang="en-GB" dirty="0"/>
              <a:t>Location of “Firsts” and Population Density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748034" y="835327"/>
            <a:ext cx="8789989" cy="377736"/>
          </a:xfrm>
        </p:spPr>
        <p:txBody>
          <a:bodyPr/>
          <a:lstStyle/>
          <a:p>
            <a:r>
              <a:rPr lang="en-US" dirty="0"/>
              <a:t>1941 - 1962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AFF99-F7B1-4216-91CE-7406980B7F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294" b="13184"/>
          <a:stretch/>
        </p:blipFill>
        <p:spPr>
          <a:xfrm>
            <a:off x="1789044" y="1494956"/>
            <a:ext cx="8789989" cy="41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4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54" y="365126"/>
            <a:ext cx="9564756" cy="470202"/>
          </a:xfrm>
        </p:spPr>
        <p:txBody>
          <a:bodyPr/>
          <a:lstStyle/>
          <a:p>
            <a:r>
              <a:rPr lang="en-GB" dirty="0"/>
              <a:t>Location of “Firsts” and Population Density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748034" y="835327"/>
            <a:ext cx="8789989" cy="377736"/>
          </a:xfrm>
        </p:spPr>
        <p:txBody>
          <a:bodyPr/>
          <a:lstStyle/>
          <a:p>
            <a:r>
              <a:rPr lang="en-US" dirty="0"/>
              <a:t>1963 - 2007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262C0-D4C3-42CB-864C-0F52A06A2C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294" b="13184"/>
          <a:stretch/>
        </p:blipFill>
        <p:spPr>
          <a:xfrm>
            <a:off x="1789044" y="1494957"/>
            <a:ext cx="8789989" cy="41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5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54" y="365126"/>
            <a:ext cx="9564756" cy="470202"/>
          </a:xfrm>
        </p:spPr>
        <p:txBody>
          <a:bodyPr/>
          <a:lstStyle/>
          <a:p>
            <a:r>
              <a:rPr lang="en-GB" dirty="0"/>
              <a:t>Location of “Firsts” and Population Density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748034" y="835327"/>
            <a:ext cx="8789989" cy="377736"/>
          </a:xfrm>
        </p:spPr>
        <p:txBody>
          <a:bodyPr/>
          <a:lstStyle/>
          <a:p>
            <a:r>
              <a:rPr lang="en-US" dirty="0"/>
              <a:t>From 2008 onward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36397-BCFA-46A8-BFD4-D27DAA0EF9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294" b="13184"/>
          <a:stretch/>
        </p:blipFill>
        <p:spPr>
          <a:xfrm>
            <a:off x="1789043" y="1494956"/>
            <a:ext cx="8789989" cy="41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0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30967A-045A-4027-879D-8D0DB1552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0" b="4951"/>
          <a:stretch/>
        </p:blipFill>
        <p:spPr>
          <a:xfrm>
            <a:off x="2136677" y="1302707"/>
            <a:ext cx="7917059" cy="4815220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0">
            <a:extLst>
              <a:ext uri="{FF2B5EF4-FFF2-40B4-BE49-F238E27FC236}">
                <a16:creationId xmlns:a16="http://schemas.microsoft.com/office/drawing/2014/main" id="{90CFA38C-002B-4F3B-8192-F55F6C9C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Gender Gap persists over Time</a:t>
            </a:r>
          </a:p>
        </p:txBody>
      </p:sp>
      <p:sp>
        <p:nvSpPr>
          <p:cNvPr id="14" name="Text Placeholder 175">
            <a:extLst>
              <a:ext uri="{FF2B5EF4-FFF2-40B4-BE49-F238E27FC236}">
                <a16:creationId xmlns:a16="http://schemas.microsoft.com/office/drawing/2014/main" id="{1A2BF683-0531-4264-A9CE-0C04DAB1B14F}"/>
              </a:ext>
            </a:extLst>
          </p:cNvPr>
          <p:cNvSpPr txBox="1">
            <a:spLocks/>
          </p:cNvSpPr>
          <p:nvPr/>
        </p:nvSpPr>
        <p:spPr>
          <a:xfrm>
            <a:off x="1234468" y="835327"/>
            <a:ext cx="8789989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“Firsts” over Time by Gender</a:t>
            </a:r>
          </a:p>
        </p:txBody>
      </p:sp>
    </p:spTree>
    <p:extLst>
      <p:ext uri="{BB962C8B-B14F-4D97-AF65-F5344CB8AC3E}">
        <p14:creationId xmlns:p14="http://schemas.microsoft.com/office/powerpoint/2010/main" val="79239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2674958" y="365125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“Firsts” follow stereotypical Gender Roles!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689113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Proportion of “Firsts” per Category by Gender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978F9-8104-4B49-B236-4CD89D8722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442"/>
          <a:stretch/>
        </p:blipFill>
        <p:spPr>
          <a:xfrm>
            <a:off x="535056" y="1455520"/>
            <a:ext cx="10818743" cy="39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7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72419-C75D-E54A-B4A5-DDBF4796F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r>
              <a:rPr lang="en-US" dirty="0"/>
              <a:t>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22726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72419-C75D-E54A-B4A5-DDBF4796F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13125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1183140" y="365125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Different “Firsts” with different ages!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-839059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Number of “Firsts” by Age and Category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-12526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DFA29-1146-4E48-8BFA-778CDBF67C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188"/>
          <a:stretch/>
        </p:blipFill>
        <p:spPr>
          <a:xfrm>
            <a:off x="2304071" y="1388991"/>
            <a:ext cx="7583858" cy="48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591752" y="365125"/>
            <a:ext cx="934538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Differences in Sports and Politics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-839059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Number of “Firsts” by Age and Category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-1528172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D3632-C58D-4B5D-9F12-BE30543608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221" b="-32"/>
          <a:stretch/>
        </p:blipFill>
        <p:spPr>
          <a:xfrm>
            <a:off x="2304071" y="1388991"/>
            <a:ext cx="7583858" cy="48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3456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099"/>
            <a:ext cx="8791575" cy="470202"/>
          </a:xfrm>
        </p:spPr>
        <p:txBody>
          <a:bodyPr/>
          <a:lstStyle/>
          <a:p>
            <a:r>
              <a:rPr lang="en-GB" dirty="0"/>
              <a:t>From scraped Data to insightful Visualizations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16" y="2583518"/>
            <a:ext cx="1320691" cy="3602612"/>
          </a:xfrm>
          <a:ln>
            <a:solidFill>
              <a:schemeClr val="accent1"/>
            </a:solidFill>
          </a:ln>
        </p:spPr>
        <p:txBody>
          <a:bodyPr tIns="274320">
            <a:normAutofit/>
          </a:bodyPr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Individual Demographic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/>
              <a:t>Two-step approach in creating visualizations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686065" y="1828349"/>
            <a:ext cx="1317649" cy="63264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Source:     Wikipedia</a:t>
            </a:r>
          </a:p>
        </p:txBody>
      </p:sp>
      <p:cxnSp>
        <p:nvCxnSpPr>
          <p:cNvPr id="100" name="Straight Arrow Connector 99"/>
          <p:cNvCxnSpPr>
            <a:cxnSpLocks/>
            <a:stCxn id="91" idx="3"/>
            <a:endCxn id="13" idx="1"/>
          </p:cNvCxnSpPr>
          <p:nvPr/>
        </p:nvCxnSpPr>
        <p:spPr>
          <a:xfrm>
            <a:off x="2003714" y="4384824"/>
            <a:ext cx="165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686065" y="1319665"/>
            <a:ext cx="6654784" cy="39489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Scraping &amp; Wrangling</a:t>
            </a:r>
          </a:p>
        </p:txBody>
      </p:sp>
      <p:sp>
        <p:nvSpPr>
          <p:cNvPr id="146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7489326" y="1319665"/>
            <a:ext cx="4016492" cy="39489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EDA &amp; Visualizations</a:t>
            </a:r>
          </a:p>
        </p:txBody>
      </p:sp>
      <p:sp>
        <p:nvSpPr>
          <p:cNvPr id="167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8959009" y="2583518"/>
            <a:ext cx="2546807" cy="3602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7200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</p:txBody>
      </p:sp>
      <p:cxnSp>
        <p:nvCxnSpPr>
          <p:cNvPr id="184" name="Straight Arrow Connector 183"/>
          <p:cNvCxnSpPr>
            <a:cxnSpLocks/>
            <a:stCxn id="62" idx="3"/>
            <a:endCxn id="167" idx="1"/>
          </p:cNvCxnSpPr>
          <p:nvPr/>
        </p:nvCxnSpPr>
        <p:spPr>
          <a:xfrm>
            <a:off x="8809489" y="4384824"/>
            <a:ext cx="14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586960" y="1162886"/>
            <a:ext cx="278938" cy="278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" name="Oval 195"/>
          <p:cNvSpPr/>
          <p:nvPr/>
        </p:nvSpPr>
        <p:spPr>
          <a:xfrm>
            <a:off x="7401871" y="1202491"/>
            <a:ext cx="278938" cy="278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959F180C-B75D-E946-AE47-401E8205AE10}"/>
              </a:ext>
            </a:extLst>
          </p:cNvPr>
          <p:cNvSpPr txBox="1">
            <a:spLocks/>
          </p:cNvSpPr>
          <p:nvPr/>
        </p:nvSpPr>
        <p:spPr>
          <a:xfrm>
            <a:off x="2169016" y="1828349"/>
            <a:ext cx="1317649" cy="63264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Source:     Wikipedia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1C435652-2B73-6E48-9219-72E6C315715B}"/>
              </a:ext>
            </a:extLst>
          </p:cNvPr>
          <p:cNvSpPr txBox="1">
            <a:spLocks/>
          </p:cNvSpPr>
          <p:nvPr/>
        </p:nvSpPr>
        <p:spPr>
          <a:xfrm>
            <a:off x="3636911" y="2583518"/>
            <a:ext cx="768148" cy="3602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1050" dirty="0"/>
          </a:p>
          <a:p>
            <a:pPr algn="ctr"/>
            <a:r>
              <a:rPr lang="en-GB" sz="1600" dirty="0"/>
              <a:t>Clean Data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61936212-7608-2F49-B36D-C2597678906E}"/>
              </a:ext>
            </a:extLst>
          </p:cNvPr>
          <p:cNvSpPr txBox="1">
            <a:spLocks/>
          </p:cNvSpPr>
          <p:nvPr/>
        </p:nvSpPr>
        <p:spPr>
          <a:xfrm>
            <a:off x="4552263" y="2583518"/>
            <a:ext cx="1320691" cy="3602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br>
              <a:rPr lang="en-GB" sz="1600" dirty="0"/>
            </a:br>
            <a:r>
              <a:rPr lang="en-GB" sz="1600" dirty="0"/>
              <a:t>Enriching Data by Adding Location &amp; Gender</a:t>
            </a: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AA673B2A-3B38-4E4F-8C52-C37CC6701CCC}"/>
              </a:ext>
            </a:extLst>
          </p:cNvPr>
          <p:cNvSpPr txBox="1">
            <a:spLocks/>
          </p:cNvSpPr>
          <p:nvPr/>
        </p:nvSpPr>
        <p:spPr>
          <a:xfrm>
            <a:off x="6020158" y="2583518"/>
            <a:ext cx="1320691" cy="3602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Clean Data &amp; Add Shape Files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5954479-67A1-3C46-9661-7824495A57C9}"/>
              </a:ext>
            </a:extLst>
          </p:cNvPr>
          <p:cNvSpPr txBox="1">
            <a:spLocks/>
          </p:cNvSpPr>
          <p:nvPr/>
        </p:nvSpPr>
        <p:spPr>
          <a:xfrm>
            <a:off x="7488798" y="2583518"/>
            <a:ext cx="1320691" cy="3602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EDA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E6BA97-D6AF-3F44-B36B-A5CA291929A6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3489707" y="4384824"/>
            <a:ext cx="14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ED4C5F-C630-BF41-B915-ACEB6F2F3D2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405059" y="4384824"/>
            <a:ext cx="14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0052B7-A982-604D-A401-0629183C07C8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5872954" y="4384824"/>
            <a:ext cx="14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479EBA-9FF4-4B4F-B9FE-F4A938096D6E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7340849" y="4384824"/>
            <a:ext cx="14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69A93F-D8E0-6E46-ACDF-A689F3AF6D65}"/>
              </a:ext>
            </a:extLst>
          </p:cNvPr>
          <p:cNvGrpSpPr/>
          <p:nvPr/>
        </p:nvGrpSpPr>
        <p:grpSpPr>
          <a:xfrm>
            <a:off x="9106213" y="2726620"/>
            <a:ext cx="2274355" cy="3350115"/>
            <a:chOff x="9115798" y="1994826"/>
            <a:chExt cx="2274355" cy="335011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C33DC6F-AFCB-8C44-82B5-15559FE47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5798" y="3724231"/>
              <a:ext cx="2268994" cy="1620710"/>
            </a:xfrm>
            <a:prstGeom prst="rect">
              <a:avLst/>
            </a:prstGeom>
            <a:ln>
              <a:solidFill>
                <a:srgbClr val="3E4052"/>
              </a:solidFill>
            </a:ln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4BE33E4-8957-DB43-9970-CE6D81A17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15798" y="1994826"/>
              <a:ext cx="2274355" cy="1624539"/>
            </a:xfrm>
            <a:prstGeom prst="rect">
              <a:avLst/>
            </a:prstGeom>
            <a:ln>
              <a:solidFill>
                <a:srgbClr val="3E4052"/>
              </a:solidFill>
            </a:ln>
          </p:spPr>
        </p:pic>
      </p:grp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450247BE-0E13-5E46-B194-E72C80305118}"/>
              </a:ext>
            </a:extLst>
          </p:cNvPr>
          <p:cNvSpPr txBox="1">
            <a:spLocks/>
          </p:cNvSpPr>
          <p:nvPr/>
        </p:nvSpPr>
        <p:spPr>
          <a:xfrm>
            <a:off x="683023" y="2583518"/>
            <a:ext cx="1320691" cy="36026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African American Firsts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B5B37FF1-B41F-4BF7-955B-2372B3BAFEEA}"/>
              </a:ext>
            </a:extLst>
          </p:cNvPr>
          <p:cNvSpPr txBox="1">
            <a:spLocks/>
          </p:cNvSpPr>
          <p:nvPr/>
        </p:nvSpPr>
        <p:spPr>
          <a:xfrm>
            <a:off x="7489325" y="1828349"/>
            <a:ext cx="4016491" cy="63264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Research: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African-American History</a:t>
            </a:r>
          </a:p>
        </p:txBody>
      </p:sp>
    </p:spTree>
    <p:extLst>
      <p:ext uri="{BB962C8B-B14F-4D97-AF65-F5344CB8AC3E}">
        <p14:creationId xmlns:p14="http://schemas.microsoft.com/office/powerpoint/2010/main" val="175544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1328700" y="379521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New York has Highest Number of Firsts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-651169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Percentage of “Firsts” per State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-1340282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43C00-AAD2-8B48-BA21-EC0972446D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92"/>
          <a:stretch/>
        </p:blipFill>
        <p:spPr>
          <a:xfrm>
            <a:off x="2171932" y="1391813"/>
            <a:ext cx="7848135" cy="50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4B082564-8E51-4DCA-AF97-6467CB3E0F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704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4B082564-8E51-4DCA-AF97-6467CB3E0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0773" y="2313194"/>
            <a:ext cx="8791575" cy="2159414"/>
          </a:xfrm>
        </p:spPr>
        <p:txBody>
          <a:bodyPr/>
          <a:lstStyle/>
          <a:p>
            <a:pPr algn="ctr"/>
            <a:r>
              <a:rPr lang="en-GB" sz="7000" dirty="0"/>
              <a:t>Thank you!</a:t>
            </a:r>
            <a:br>
              <a:rPr lang="en-GB" sz="7000" dirty="0"/>
            </a:br>
            <a:r>
              <a:rPr lang="en-GB" sz="7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457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5E18D-A8FA-FF42-BE7E-26BB5C131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93"/>
          <a:stretch/>
        </p:blipFill>
        <p:spPr>
          <a:xfrm>
            <a:off x="2138264" y="1302707"/>
            <a:ext cx="7915472" cy="4817517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A Stroll through American History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234468" y="835327"/>
            <a:ext cx="8789989" cy="377736"/>
          </a:xfrm>
        </p:spPr>
        <p:txBody>
          <a:bodyPr/>
          <a:lstStyle/>
          <a:p>
            <a:r>
              <a:rPr lang="en-US" dirty="0"/>
              <a:t>Number of “Firsts” over Time</a:t>
            </a:r>
          </a:p>
        </p:txBody>
      </p:sp>
    </p:spTree>
    <p:extLst>
      <p:ext uri="{BB962C8B-B14F-4D97-AF65-F5344CB8AC3E}">
        <p14:creationId xmlns:p14="http://schemas.microsoft.com/office/powerpoint/2010/main" val="35689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5E18D-A8FA-FF42-BE7E-26BB5C131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66"/>
          <a:stretch/>
        </p:blipFill>
        <p:spPr>
          <a:xfrm>
            <a:off x="2138264" y="1024195"/>
            <a:ext cx="7915472" cy="5096029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A Stroll through American History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234468" y="835327"/>
            <a:ext cx="8789989" cy="377736"/>
          </a:xfrm>
        </p:spPr>
        <p:txBody>
          <a:bodyPr/>
          <a:lstStyle/>
          <a:p>
            <a:r>
              <a:rPr lang="en-US" dirty="0"/>
              <a:t>Number of “Firsts” over Time</a:t>
            </a:r>
          </a:p>
        </p:txBody>
      </p:sp>
    </p:spTree>
    <p:extLst>
      <p:ext uri="{BB962C8B-B14F-4D97-AF65-F5344CB8AC3E}">
        <p14:creationId xmlns:p14="http://schemas.microsoft.com/office/powerpoint/2010/main" val="168766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9D46C5-EDD7-48FD-877F-484C19031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83"/>
          <a:stretch/>
        </p:blipFill>
        <p:spPr>
          <a:xfrm>
            <a:off x="2138264" y="1052825"/>
            <a:ext cx="7915472" cy="5066925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0">
            <a:extLst>
              <a:ext uri="{FF2B5EF4-FFF2-40B4-BE49-F238E27FC236}">
                <a16:creationId xmlns:a16="http://schemas.microsoft.com/office/drawing/2014/main" id="{51429B37-5EF9-4D08-8631-43190A35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A Stroll through American History</a:t>
            </a:r>
          </a:p>
        </p:txBody>
      </p:sp>
      <p:sp>
        <p:nvSpPr>
          <p:cNvPr id="14" name="Text Placeholder 175">
            <a:extLst>
              <a:ext uri="{FF2B5EF4-FFF2-40B4-BE49-F238E27FC236}">
                <a16:creationId xmlns:a16="http://schemas.microsoft.com/office/drawing/2014/main" id="{A2585BB7-8431-44BA-9611-2923ADBBC3B9}"/>
              </a:ext>
            </a:extLst>
          </p:cNvPr>
          <p:cNvSpPr txBox="1">
            <a:spLocks/>
          </p:cNvSpPr>
          <p:nvPr/>
        </p:nvSpPr>
        <p:spPr>
          <a:xfrm>
            <a:off x="1234468" y="835327"/>
            <a:ext cx="8789989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 of “Firsts”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7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40BE39-7556-46F5-9033-859CFE3907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2"/>
          <a:stretch/>
        </p:blipFill>
        <p:spPr>
          <a:xfrm>
            <a:off x="2136677" y="1024195"/>
            <a:ext cx="7917059" cy="5095097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0">
            <a:extLst>
              <a:ext uri="{FF2B5EF4-FFF2-40B4-BE49-F238E27FC236}">
                <a16:creationId xmlns:a16="http://schemas.microsoft.com/office/drawing/2014/main" id="{D0F03FE3-948A-4BC8-BE07-338E9891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A Stroll through American History</a:t>
            </a:r>
          </a:p>
        </p:txBody>
      </p:sp>
      <p:sp>
        <p:nvSpPr>
          <p:cNvPr id="14" name="Text Placeholder 175">
            <a:extLst>
              <a:ext uri="{FF2B5EF4-FFF2-40B4-BE49-F238E27FC236}">
                <a16:creationId xmlns:a16="http://schemas.microsoft.com/office/drawing/2014/main" id="{D0B04D4D-AC95-4902-8DC3-8D751C195F79}"/>
              </a:ext>
            </a:extLst>
          </p:cNvPr>
          <p:cNvSpPr txBox="1">
            <a:spLocks/>
          </p:cNvSpPr>
          <p:nvPr/>
        </p:nvSpPr>
        <p:spPr>
          <a:xfrm>
            <a:off x="1234468" y="835327"/>
            <a:ext cx="8789989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 of “Firsts”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6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55AA45-C24F-479C-A890-321DD6A3B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65"/>
          <a:stretch/>
        </p:blipFill>
        <p:spPr>
          <a:xfrm>
            <a:off x="2136677" y="1213062"/>
            <a:ext cx="7917059" cy="4904865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0">
            <a:extLst>
              <a:ext uri="{FF2B5EF4-FFF2-40B4-BE49-F238E27FC236}">
                <a16:creationId xmlns:a16="http://schemas.microsoft.com/office/drawing/2014/main" id="{04B6099B-182C-41D7-B1A8-11BF3D92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A Stroll through American History</a:t>
            </a:r>
          </a:p>
        </p:txBody>
      </p:sp>
      <p:sp>
        <p:nvSpPr>
          <p:cNvPr id="14" name="Text Placeholder 175">
            <a:extLst>
              <a:ext uri="{FF2B5EF4-FFF2-40B4-BE49-F238E27FC236}">
                <a16:creationId xmlns:a16="http://schemas.microsoft.com/office/drawing/2014/main" id="{D98E9288-E34B-4AC9-B253-43F4C606131E}"/>
              </a:ext>
            </a:extLst>
          </p:cNvPr>
          <p:cNvSpPr txBox="1">
            <a:spLocks/>
          </p:cNvSpPr>
          <p:nvPr/>
        </p:nvSpPr>
        <p:spPr>
          <a:xfrm>
            <a:off x="1234468" y="835327"/>
            <a:ext cx="8789989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 of “Firsts”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30967A-045A-4027-879D-8D0DB1552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2"/>
          <a:stretch/>
        </p:blipFill>
        <p:spPr>
          <a:xfrm>
            <a:off x="2136677" y="1022830"/>
            <a:ext cx="7917059" cy="5095097"/>
          </a:xfrm>
          <a:prstGeom prst="rect">
            <a:avLst/>
          </a:prstGeom>
        </p:spPr>
      </p:pic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0">
            <a:extLst>
              <a:ext uri="{FF2B5EF4-FFF2-40B4-BE49-F238E27FC236}">
                <a16:creationId xmlns:a16="http://schemas.microsoft.com/office/drawing/2014/main" id="{90CFA38C-002B-4F3B-8192-F55F6C9C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8" y="365126"/>
            <a:ext cx="9564756" cy="470202"/>
          </a:xfrm>
        </p:spPr>
        <p:txBody>
          <a:bodyPr/>
          <a:lstStyle/>
          <a:p>
            <a:r>
              <a:rPr lang="en-GB" dirty="0"/>
              <a:t>When will be the next Boost in “Firsts”?</a:t>
            </a:r>
          </a:p>
        </p:txBody>
      </p:sp>
      <p:sp>
        <p:nvSpPr>
          <p:cNvPr id="14" name="Text Placeholder 175">
            <a:extLst>
              <a:ext uri="{FF2B5EF4-FFF2-40B4-BE49-F238E27FC236}">
                <a16:creationId xmlns:a16="http://schemas.microsoft.com/office/drawing/2014/main" id="{1A2BF683-0531-4264-A9CE-0C04DAB1B14F}"/>
              </a:ext>
            </a:extLst>
          </p:cNvPr>
          <p:cNvSpPr txBox="1">
            <a:spLocks/>
          </p:cNvSpPr>
          <p:nvPr/>
        </p:nvSpPr>
        <p:spPr>
          <a:xfrm>
            <a:off x="1234468" y="835327"/>
            <a:ext cx="8789989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 of “Firsts”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54" y="365126"/>
            <a:ext cx="9564756" cy="470202"/>
          </a:xfrm>
        </p:spPr>
        <p:txBody>
          <a:bodyPr/>
          <a:lstStyle/>
          <a:p>
            <a:r>
              <a:rPr lang="en-GB" dirty="0"/>
              <a:t>Location of “Firsts” and Population Density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1748034" y="835327"/>
            <a:ext cx="8789989" cy="377736"/>
          </a:xfrm>
        </p:spPr>
        <p:txBody>
          <a:bodyPr/>
          <a:lstStyle/>
          <a:p>
            <a:r>
              <a:rPr lang="en-US" dirty="0"/>
              <a:t>Before 1861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4BC6E-4D78-4A56-9AEF-0F7F3E44B5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418" b="4951"/>
          <a:stretch/>
        </p:blipFill>
        <p:spPr>
          <a:xfrm>
            <a:off x="1789044" y="1507482"/>
            <a:ext cx="8789989" cy="46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4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kzKxNrnf6og.ZTc1CD6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kzKxNrnf6og.ZTc1CD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WrDdIkLLBxFBXsF5K8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sLwtHZquMF2cx0yYcOc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SK8vpyfYot9ZXAxq5H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hyCkdv6q_q2_yewOB8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ECicyFJu1299shvsui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NYD24tgMSnXFBRaK5mI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jX8h7gQ8tJRqW_h8kFA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4pNzo2x4TxTDWpOy8D.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UBYN18I2CXWIXHwFOXS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zbHPBXDMnuKg.MoQU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zbHPBXDMnuKg.MoQUrQ"/>
</p:tagLst>
</file>

<file path=ppt/theme/theme1.xml><?xml version="1.0" encoding="utf-8"?>
<a:theme xmlns:a="http://schemas.openxmlformats.org/drawingml/2006/main" name="Office Theme">
  <a:themeElements>
    <a:clrScheme name="LBS PPT 2019 v11">
      <a:dk1>
        <a:srgbClr val="001E61"/>
      </a:dk1>
      <a:lt1>
        <a:srgbClr val="FFFFFF"/>
      </a:lt1>
      <a:dk2>
        <a:srgbClr val="001440"/>
      </a:dk2>
      <a:lt2>
        <a:srgbClr val="EBE8E5"/>
      </a:lt2>
      <a:accent1>
        <a:srgbClr val="1A2B53"/>
      </a:accent1>
      <a:accent2>
        <a:srgbClr val="D1D0D2"/>
      </a:accent2>
      <a:accent3>
        <a:srgbClr val="7F8EB0"/>
      </a:accent3>
      <a:accent4>
        <a:srgbClr val="D7D2CB"/>
      </a:accent4>
      <a:accent5>
        <a:srgbClr val="D7D2CB"/>
      </a:accent5>
      <a:accent6>
        <a:srgbClr val="D6D2CB"/>
      </a:accent6>
      <a:hlink>
        <a:srgbClr val="192B53"/>
      </a:hlink>
      <a:folHlink>
        <a:srgbClr val="7F8E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tIns="72000" rIns="72000" bIns="7200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5343.27_PPT_16-9_v16_working file" id="{B35B2F27-7508-4DCB-A423-F209600C1617}" vid="{C233B007-C22A-4F55-BA3E-6D0F23A2B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 PPT_v17</Template>
  <TotalTime>562</TotalTime>
  <Words>392</Words>
  <Application>Microsoft Office PowerPoint</Application>
  <PresentationFormat>Widescreen</PresentationFormat>
  <Paragraphs>87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think-cell Slide</vt:lpstr>
      <vt:lpstr>Celebrating Black Lives Exploring African-American Firsts</vt:lpstr>
      <vt:lpstr>From scraped Data to insightful Visualizations</vt:lpstr>
      <vt:lpstr>A Stroll through American History</vt:lpstr>
      <vt:lpstr>A Stroll through American History</vt:lpstr>
      <vt:lpstr>A Stroll through American History</vt:lpstr>
      <vt:lpstr>A Stroll through American History</vt:lpstr>
      <vt:lpstr>A Stroll through American History</vt:lpstr>
      <vt:lpstr>When will be the next Boost in “Firsts”?</vt:lpstr>
      <vt:lpstr>Location of “Firsts” and Population Density</vt:lpstr>
      <vt:lpstr>Location of “Firsts” and Population Density</vt:lpstr>
      <vt:lpstr>Location of “Firsts” and Population Density</vt:lpstr>
      <vt:lpstr>Location of “Firsts” and Population Density</vt:lpstr>
      <vt:lpstr>Location of “Firsts” and Population Density</vt:lpstr>
      <vt:lpstr>Gender Gap persists over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Any Questions?</vt:lpstr>
    </vt:vector>
  </TitlesOfParts>
  <Company>London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 10</dc:title>
  <dc:creator>Vanessa Ruffett</dc:creator>
  <cp:lastModifiedBy>Marco Laube</cp:lastModifiedBy>
  <cp:revision>99</cp:revision>
  <dcterms:created xsi:type="dcterms:W3CDTF">2019-04-15T07:50:06Z</dcterms:created>
  <dcterms:modified xsi:type="dcterms:W3CDTF">2020-12-02T18:14:13Z</dcterms:modified>
</cp:coreProperties>
</file>