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0C89-EE50-4978-B390-DB9C2AE4588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4B1DC-31F7-4DCC-9DD2-81EFE654D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15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4B1DC-31F7-4DCC-9DD2-81EFE654D15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64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6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2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77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9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6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06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8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08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32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33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7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8CB5-5ABE-44DC-B29B-3EA9EE880F0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7F8A-3E0A-4354-8547-102EA8B7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36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リバーシの画面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8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528" y="1714682"/>
            <a:ext cx="8496944" cy="446449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220072" y="1714682"/>
            <a:ext cx="1224136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444208" y="1714682"/>
            <a:ext cx="1224136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995936" y="1714682"/>
            <a:ext cx="1224136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23528" y="1714682"/>
            <a:ext cx="1224136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771800" y="1717116"/>
            <a:ext cx="1224136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3959932" y="526552"/>
            <a:ext cx="1224136" cy="8496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3959932" y="-1921722"/>
            <a:ext cx="1224136" cy="8496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3959932" y="-697585"/>
            <a:ext cx="1224136" cy="8496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547664" y="1714682"/>
            <a:ext cx="1224136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642124" y="2036524"/>
            <a:ext cx="1008112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メニュー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555776" y="4162956"/>
            <a:ext cx="4032448" cy="136815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スタート</a:t>
            </a:r>
            <a:endParaRPr kumimoji="1" lang="ja-JP" altLang="en-US" sz="7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1641353" y="1987298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642124" y="1911947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リ</a:t>
            </a:r>
            <a:endParaRPr kumimoji="1" lang="ja-JP" altLang="en-US" sz="4800" dirty="0"/>
          </a:p>
        </p:txBody>
      </p:sp>
      <p:sp>
        <p:nvSpPr>
          <p:cNvPr id="12" name="円/楕円 11"/>
          <p:cNvSpPr/>
          <p:nvPr/>
        </p:nvSpPr>
        <p:spPr>
          <a:xfrm>
            <a:off x="4103948" y="2036524"/>
            <a:ext cx="1008112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103177" y="1987298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103948" y="1911947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―</a:t>
            </a:r>
            <a:endParaRPr kumimoji="1" lang="ja-JP" altLang="en-US" sz="4800" dirty="0"/>
          </a:p>
        </p:txBody>
      </p:sp>
      <p:sp>
        <p:nvSpPr>
          <p:cNvPr id="15" name="円/楕円 14"/>
          <p:cNvSpPr/>
          <p:nvPr/>
        </p:nvSpPr>
        <p:spPr>
          <a:xfrm>
            <a:off x="2879812" y="2036524"/>
            <a:ext cx="1008112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879041" y="1987298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879812" y="1911947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バ</a:t>
            </a:r>
            <a:endParaRPr kumimoji="1" lang="ja-JP" altLang="en-US" sz="4800" dirty="0"/>
          </a:p>
        </p:txBody>
      </p:sp>
      <p:sp>
        <p:nvSpPr>
          <p:cNvPr id="18" name="円/楕円 17"/>
          <p:cNvSpPr/>
          <p:nvPr/>
        </p:nvSpPr>
        <p:spPr>
          <a:xfrm>
            <a:off x="5328084" y="2036524"/>
            <a:ext cx="1008112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327313" y="1987298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328084" y="1911947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シ</a:t>
            </a:r>
            <a:endParaRPr kumimoji="1" lang="ja-JP" altLang="en-US" sz="4800" dirty="0"/>
          </a:p>
        </p:txBody>
      </p:sp>
      <p:sp>
        <p:nvSpPr>
          <p:cNvPr id="31" name="円/楕円 30"/>
          <p:cNvSpPr/>
          <p:nvPr/>
        </p:nvSpPr>
        <p:spPr>
          <a:xfrm>
            <a:off x="6552220" y="2036524"/>
            <a:ext cx="1008112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551449" y="1987298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6552220" y="1911947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！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3756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528" y="1700808"/>
            <a:ext cx="8496944" cy="44644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2267743" y="1894114"/>
            <a:ext cx="4368187" cy="41017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メイン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292713" y="1916832"/>
            <a:ext cx="531866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292713" y="2420888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292713" y="292494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288615" y="3429000"/>
            <a:ext cx="544158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292713" y="393305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292713" y="443711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292713" y="4941168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292713" y="544522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824579" y="191683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824579" y="2420888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824579" y="292494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832772" y="3429000"/>
            <a:ext cx="527769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824579" y="393305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824579" y="443711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824579" y="4941168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824579" y="544522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372576" y="1925540"/>
            <a:ext cx="531866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372576" y="242959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3372576" y="293365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68478" y="3437708"/>
            <a:ext cx="544158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3372576" y="394176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372576" y="4445820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3372576" y="494987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372576" y="545393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904442" y="1925540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904442" y="242959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904442" y="293365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912635" y="3437708"/>
            <a:ext cx="527769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3904442" y="394176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904442" y="4445820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904442" y="494987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904442" y="545393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4444760" y="1916832"/>
            <a:ext cx="531866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444760" y="2420888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444760" y="292494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440662" y="3429000"/>
            <a:ext cx="544158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4444760" y="393305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4444760" y="443711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444760" y="4941168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4444760" y="544522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976626" y="191683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976626" y="2420888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976626" y="292494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984819" y="3429000"/>
            <a:ext cx="527769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4976626" y="393305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4976626" y="443711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4976626" y="4941168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976626" y="544522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511946" y="1925540"/>
            <a:ext cx="531866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511946" y="242959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511946" y="293365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5507848" y="3437708"/>
            <a:ext cx="544158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5511946" y="394176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511946" y="4445820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5511946" y="494987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511946" y="545393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043812" y="1925540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043812" y="242959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043812" y="293365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6052005" y="3437708"/>
            <a:ext cx="527769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43812" y="3941764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6043812" y="4445820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6043812" y="4949876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6043812" y="5453932"/>
            <a:ext cx="54006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4423758" y="3908978"/>
            <a:ext cx="56156" cy="720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5516686" y="2924944"/>
            <a:ext cx="56156" cy="720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3309467" y="2861644"/>
            <a:ext cx="56156" cy="720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3316420" y="4941168"/>
            <a:ext cx="56156" cy="720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5516686" y="4949876"/>
            <a:ext cx="56156" cy="720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756347" y="2845691"/>
            <a:ext cx="1008112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755576" y="2796465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755576" y="2721114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/>
              <a:t>1P</a:t>
            </a:r>
            <a:endParaRPr kumimoji="1" lang="ja-JP" altLang="en-US" sz="4000" dirty="0"/>
          </a:p>
        </p:txBody>
      </p:sp>
      <p:sp>
        <p:nvSpPr>
          <p:cNvPr id="87" name="円/楕円 86"/>
          <p:cNvSpPr/>
          <p:nvPr/>
        </p:nvSpPr>
        <p:spPr>
          <a:xfrm>
            <a:off x="7240030" y="2986221"/>
            <a:ext cx="1008112" cy="70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7239259" y="2936995"/>
            <a:ext cx="1008112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7239259" y="2861644"/>
            <a:ext cx="1008112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solidFill>
                  <a:schemeClr val="tx1"/>
                </a:solidFill>
              </a:rPr>
              <a:t>2P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11560" y="4949876"/>
            <a:ext cx="1368152" cy="9273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/>
              <a:t>28</a:t>
            </a:r>
            <a:endParaRPr lang="ja-JP" altLang="en-US" sz="6000" dirty="0"/>
          </a:p>
        </p:txBody>
      </p:sp>
      <p:sp>
        <p:nvSpPr>
          <p:cNvPr id="94" name="正方形/長方形 93"/>
          <p:cNvSpPr/>
          <p:nvPr/>
        </p:nvSpPr>
        <p:spPr>
          <a:xfrm>
            <a:off x="7060010" y="4949876"/>
            <a:ext cx="1368152" cy="9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solidFill>
                  <a:schemeClr val="tx1"/>
                </a:solidFill>
              </a:rPr>
              <a:t>21</a:t>
            </a:r>
            <a:endParaRPr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99" name="左矢印 98"/>
          <p:cNvSpPr/>
          <p:nvPr/>
        </p:nvSpPr>
        <p:spPr>
          <a:xfrm>
            <a:off x="489480" y="1925540"/>
            <a:ext cx="556370" cy="456558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6879990" y="1865594"/>
            <a:ext cx="1724458" cy="69931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 smtClean="0">
                <a:solidFill>
                  <a:schemeClr val="tx1"/>
                </a:solidFill>
              </a:rPr>
              <a:t>00:56</a:t>
            </a:r>
            <a:endParaRPr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101" name="円/楕円 100"/>
          <p:cNvSpPr/>
          <p:nvPr/>
        </p:nvSpPr>
        <p:spPr>
          <a:xfrm>
            <a:off x="1331640" y="1829590"/>
            <a:ext cx="648072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ローチャート: 処理 102"/>
          <p:cNvSpPr/>
          <p:nvPr/>
        </p:nvSpPr>
        <p:spPr>
          <a:xfrm>
            <a:off x="1540546" y="1960887"/>
            <a:ext cx="89004" cy="313469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フローチャート: 処理 103"/>
          <p:cNvSpPr/>
          <p:nvPr/>
        </p:nvSpPr>
        <p:spPr>
          <a:xfrm>
            <a:off x="1692946" y="1962306"/>
            <a:ext cx="89004" cy="313469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9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</Words>
  <Application>Microsoft Office PowerPoint</Application>
  <PresentationFormat>画面に合わせる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リバーシの画面</vt:lpstr>
      <vt:lpstr>メニュー画面</vt:lpstr>
      <vt:lpstr>メイン画面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リバーシの画面</dc:title>
  <dc:creator>maedasixyuunnzi</dc:creator>
  <cp:lastModifiedBy>maedasixyuunnzi</cp:lastModifiedBy>
  <cp:revision>6</cp:revision>
  <dcterms:created xsi:type="dcterms:W3CDTF">2016-10-05T14:05:27Z</dcterms:created>
  <dcterms:modified xsi:type="dcterms:W3CDTF">2016-10-05T14:57:21Z</dcterms:modified>
</cp:coreProperties>
</file>