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8" r:id="rId2"/>
    <p:sldId id="279" r:id="rId3"/>
    <p:sldId id="292" r:id="rId4"/>
    <p:sldId id="291" r:id="rId5"/>
    <p:sldId id="284" r:id="rId6"/>
  </p:sldIdLst>
  <p:sldSz cx="12192000" cy="6858000"/>
  <p:notesSz cx="13258800" cy="239252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64363" autoAdjust="0"/>
  </p:normalViewPr>
  <p:slideViewPr>
    <p:cSldViewPr snapToGrid="0">
      <p:cViewPr varScale="1">
        <p:scale>
          <a:sx n="105" d="100"/>
          <a:sy n="105" d="100"/>
        </p:scale>
        <p:origin x="229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408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E6E92A1-E2B0-4FFB-B0C0-83C1DFA4FF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745480" cy="1200416"/>
          </a:xfrm>
          <a:prstGeom prst="rect">
            <a:avLst/>
          </a:prstGeom>
        </p:spPr>
        <p:txBody>
          <a:bodyPr vert="horz" lIns="212479" tIns="106240" rIns="212479" bIns="106240" rtlCol="0"/>
          <a:lstStyle>
            <a:lvl1pPr algn="l">
              <a:defRPr sz="28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73F8AB-890A-4988-A1BB-F922044C8E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510252" y="0"/>
            <a:ext cx="5745480" cy="1200416"/>
          </a:xfrm>
          <a:prstGeom prst="rect">
            <a:avLst/>
          </a:prstGeom>
        </p:spPr>
        <p:txBody>
          <a:bodyPr vert="horz" lIns="212479" tIns="106240" rIns="212479" bIns="106240" rtlCol="0"/>
          <a:lstStyle>
            <a:lvl1pPr algn="r">
              <a:defRPr sz="2800"/>
            </a:lvl1pPr>
          </a:lstStyle>
          <a:p>
            <a:fld id="{5D634CDC-2FDF-4C1B-8C8F-397BA5B2D9C2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ED6664-2897-4653-B40D-806CB02A33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2724801"/>
            <a:ext cx="5745480" cy="1200413"/>
          </a:xfrm>
          <a:prstGeom prst="rect">
            <a:avLst/>
          </a:prstGeom>
        </p:spPr>
        <p:txBody>
          <a:bodyPr vert="horz" lIns="212479" tIns="106240" rIns="212479" bIns="106240" rtlCol="0" anchor="b"/>
          <a:lstStyle>
            <a:lvl1pPr algn="l">
              <a:defRPr sz="28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459F35-AA94-4DC2-BC1A-6376E31EBD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510252" y="22724801"/>
            <a:ext cx="5745480" cy="1200413"/>
          </a:xfrm>
          <a:prstGeom prst="rect">
            <a:avLst/>
          </a:prstGeom>
        </p:spPr>
        <p:txBody>
          <a:bodyPr vert="horz" lIns="212479" tIns="106240" rIns="212479" bIns="106240" rtlCol="0" anchor="b"/>
          <a:lstStyle>
            <a:lvl1pPr algn="r">
              <a:defRPr sz="2800"/>
            </a:lvl1pPr>
          </a:lstStyle>
          <a:p>
            <a:fld id="{51195541-E046-4C25-AC9C-3C3CC6DA5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957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745480" cy="1200416"/>
          </a:xfrm>
          <a:prstGeom prst="rect">
            <a:avLst/>
          </a:prstGeom>
        </p:spPr>
        <p:txBody>
          <a:bodyPr vert="horz" lIns="212479" tIns="106240" rIns="212479" bIns="106240" rtlCol="0"/>
          <a:lstStyle>
            <a:lvl1pPr algn="l">
              <a:defRPr sz="28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7510252" y="0"/>
            <a:ext cx="5745480" cy="1200416"/>
          </a:xfrm>
          <a:prstGeom prst="rect">
            <a:avLst/>
          </a:prstGeom>
        </p:spPr>
        <p:txBody>
          <a:bodyPr vert="horz" lIns="212479" tIns="106240" rIns="212479" bIns="106240" rtlCol="0"/>
          <a:lstStyle>
            <a:lvl1pPr algn="r">
              <a:defRPr sz="2800"/>
            </a:lvl1pPr>
          </a:lstStyle>
          <a:p>
            <a:fld id="{41D9D135-AC5D-412D-9E0E-623545EAE33D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546100" y="2990850"/>
            <a:ext cx="14351000" cy="8074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12479" tIns="106240" rIns="212479" bIns="10624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325880" y="11514009"/>
            <a:ext cx="10607040" cy="9420553"/>
          </a:xfrm>
          <a:prstGeom prst="rect">
            <a:avLst/>
          </a:prstGeom>
        </p:spPr>
        <p:txBody>
          <a:bodyPr vert="horz" lIns="212479" tIns="106240" rIns="212479" bIns="10624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22724801"/>
            <a:ext cx="5745480" cy="1200413"/>
          </a:xfrm>
          <a:prstGeom prst="rect">
            <a:avLst/>
          </a:prstGeom>
        </p:spPr>
        <p:txBody>
          <a:bodyPr vert="horz" lIns="212479" tIns="106240" rIns="212479" bIns="106240" rtlCol="0" anchor="b"/>
          <a:lstStyle>
            <a:lvl1pPr algn="l">
              <a:defRPr sz="28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7510252" y="22724801"/>
            <a:ext cx="5745480" cy="1200413"/>
          </a:xfrm>
          <a:prstGeom prst="rect">
            <a:avLst/>
          </a:prstGeom>
        </p:spPr>
        <p:txBody>
          <a:bodyPr vert="horz" lIns="212479" tIns="106240" rIns="212479" bIns="106240" rtlCol="0" anchor="b"/>
          <a:lstStyle>
            <a:lvl1pPr algn="r">
              <a:defRPr sz="2800"/>
            </a:lvl1pPr>
          </a:lstStyle>
          <a:p>
            <a:fld id="{4A2621F5-529A-4D54-A085-69F194259C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93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00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0" y="323852"/>
            <a:ext cx="5724524" cy="2771774"/>
          </a:xfrm>
        </p:spPr>
        <p:txBody>
          <a:bodyPr anchor="t"/>
          <a:lstStyle>
            <a:lvl1pPr algn="l">
              <a:lnSpc>
                <a:spcPct val="97000"/>
              </a:lnSpc>
              <a:defRPr sz="24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1401238"/>
            <a:ext cx="5364162" cy="1694388"/>
          </a:xfrm>
          <a:prstGeom prst="rect">
            <a:avLst/>
          </a:prstGeom>
        </p:spPr>
        <p:txBody>
          <a:bodyPr lIns="0" rIns="0"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880AF8DE-3DFF-4716-B7EB-1E1FD84F0F1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57189" y="3713847"/>
            <a:ext cx="7900988" cy="2913063"/>
            <a:chOff x="225" y="2270"/>
            <a:chExt cx="4977" cy="1835"/>
          </a:xfrm>
        </p:grpSpPr>
        <p:sp>
          <p:nvSpPr>
            <p:cNvPr id="20" name="AutoShape 9">
              <a:extLst>
                <a:ext uri="{FF2B5EF4-FFF2-40B4-BE49-F238E27FC236}">
                  <a16:creationId xmlns:a16="http://schemas.microsoft.com/office/drawing/2014/main" id="{B46A01CC-898C-4005-A5DC-47427EEE05DC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25" y="2270"/>
              <a:ext cx="4967" cy="1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B2727DB2-5A27-4549-9EB5-3F1F7F7294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0" y="2270"/>
              <a:ext cx="902" cy="912"/>
            </a:xfrm>
            <a:custGeom>
              <a:avLst/>
              <a:gdLst>
                <a:gd name="T0" fmla="*/ 679 w 902"/>
                <a:gd name="T1" fmla="*/ 0 h 912"/>
                <a:gd name="T2" fmla="*/ 0 w 902"/>
                <a:gd name="T3" fmla="*/ 236 h 912"/>
                <a:gd name="T4" fmla="*/ 223 w 902"/>
                <a:gd name="T5" fmla="*/ 912 h 912"/>
                <a:gd name="T6" fmla="*/ 902 w 902"/>
                <a:gd name="T7" fmla="*/ 687 h 912"/>
                <a:gd name="T8" fmla="*/ 679 w 902"/>
                <a:gd name="T9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912">
                  <a:moveTo>
                    <a:pt x="679" y="0"/>
                  </a:moveTo>
                  <a:lnTo>
                    <a:pt x="0" y="236"/>
                  </a:lnTo>
                  <a:lnTo>
                    <a:pt x="223" y="912"/>
                  </a:lnTo>
                  <a:lnTo>
                    <a:pt x="902" y="687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A353ACD0-ECD5-4254-8D28-E8689AD3C6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" y="2270"/>
              <a:ext cx="1507" cy="1825"/>
            </a:xfrm>
            <a:custGeom>
              <a:avLst/>
              <a:gdLst>
                <a:gd name="T0" fmla="*/ 1285 w 1507"/>
                <a:gd name="T1" fmla="*/ 805 h 1825"/>
                <a:gd name="T2" fmla="*/ 223 w 1507"/>
                <a:gd name="T3" fmla="*/ 805 h 1825"/>
                <a:gd name="T4" fmla="*/ 223 w 1507"/>
                <a:gd name="T5" fmla="*/ 0 h 1825"/>
                <a:gd name="T6" fmla="*/ 0 w 1507"/>
                <a:gd name="T7" fmla="*/ 0 h 1825"/>
                <a:gd name="T8" fmla="*/ 0 w 1507"/>
                <a:gd name="T9" fmla="*/ 1825 h 1825"/>
                <a:gd name="T10" fmla="*/ 223 w 1507"/>
                <a:gd name="T11" fmla="*/ 1825 h 1825"/>
                <a:gd name="T12" fmla="*/ 223 w 1507"/>
                <a:gd name="T13" fmla="*/ 998 h 1825"/>
                <a:gd name="T14" fmla="*/ 1285 w 1507"/>
                <a:gd name="T15" fmla="*/ 998 h 1825"/>
                <a:gd name="T16" fmla="*/ 1285 w 1507"/>
                <a:gd name="T17" fmla="*/ 1825 h 1825"/>
                <a:gd name="T18" fmla="*/ 1507 w 1507"/>
                <a:gd name="T19" fmla="*/ 1825 h 1825"/>
                <a:gd name="T20" fmla="*/ 1507 w 1507"/>
                <a:gd name="T21" fmla="*/ 0 h 1825"/>
                <a:gd name="T22" fmla="*/ 1285 w 1507"/>
                <a:gd name="T23" fmla="*/ 0 h 1825"/>
                <a:gd name="T24" fmla="*/ 1285 w 1507"/>
                <a:gd name="T25" fmla="*/ 805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7" h="1825">
                  <a:moveTo>
                    <a:pt x="1285" y="805"/>
                  </a:moveTo>
                  <a:lnTo>
                    <a:pt x="223" y="805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23" y="1825"/>
                  </a:lnTo>
                  <a:lnTo>
                    <a:pt x="223" y="998"/>
                  </a:lnTo>
                  <a:lnTo>
                    <a:pt x="1285" y="998"/>
                  </a:lnTo>
                  <a:lnTo>
                    <a:pt x="1285" y="1825"/>
                  </a:lnTo>
                  <a:lnTo>
                    <a:pt x="1507" y="1825"/>
                  </a:lnTo>
                  <a:lnTo>
                    <a:pt x="1507" y="0"/>
                  </a:lnTo>
                  <a:lnTo>
                    <a:pt x="1285" y="0"/>
                  </a:lnTo>
                  <a:lnTo>
                    <a:pt x="1285" y="805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C72253F6-4D84-4F58-B41B-9F894157ED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0" y="2270"/>
              <a:ext cx="1804" cy="1825"/>
            </a:xfrm>
            <a:custGeom>
              <a:avLst/>
              <a:gdLst>
                <a:gd name="T0" fmla="*/ 912 w 1804"/>
                <a:gd name="T1" fmla="*/ 1546 h 1825"/>
                <a:gd name="T2" fmla="*/ 912 w 1804"/>
                <a:gd name="T3" fmla="*/ 1546 h 1825"/>
                <a:gd name="T4" fmla="*/ 339 w 1804"/>
                <a:gd name="T5" fmla="*/ 0 h 1825"/>
                <a:gd name="T6" fmla="*/ 0 w 1804"/>
                <a:gd name="T7" fmla="*/ 0 h 1825"/>
                <a:gd name="T8" fmla="*/ 0 w 1804"/>
                <a:gd name="T9" fmla="*/ 1825 h 1825"/>
                <a:gd name="T10" fmla="*/ 212 w 1804"/>
                <a:gd name="T11" fmla="*/ 1825 h 1825"/>
                <a:gd name="T12" fmla="*/ 212 w 1804"/>
                <a:gd name="T13" fmla="*/ 225 h 1825"/>
                <a:gd name="T14" fmla="*/ 212 w 1804"/>
                <a:gd name="T15" fmla="*/ 225 h 1825"/>
                <a:gd name="T16" fmla="*/ 817 w 1804"/>
                <a:gd name="T17" fmla="*/ 1825 h 1825"/>
                <a:gd name="T18" fmla="*/ 987 w 1804"/>
                <a:gd name="T19" fmla="*/ 1825 h 1825"/>
                <a:gd name="T20" fmla="*/ 1592 w 1804"/>
                <a:gd name="T21" fmla="*/ 225 h 1825"/>
                <a:gd name="T22" fmla="*/ 1602 w 1804"/>
                <a:gd name="T23" fmla="*/ 225 h 1825"/>
                <a:gd name="T24" fmla="*/ 1602 w 1804"/>
                <a:gd name="T25" fmla="*/ 1825 h 1825"/>
                <a:gd name="T26" fmla="*/ 1804 w 1804"/>
                <a:gd name="T27" fmla="*/ 1825 h 1825"/>
                <a:gd name="T28" fmla="*/ 1804 w 1804"/>
                <a:gd name="T29" fmla="*/ 0 h 1825"/>
                <a:gd name="T30" fmla="*/ 1485 w 1804"/>
                <a:gd name="T31" fmla="*/ 0 h 1825"/>
                <a:gd name="T32" fmla="*/ 912 w 1804"/>
                <a:gd name="T33" fmla="*/ 1546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4" h="1825">
                  <a:moveTo>
                    <a:pt x="912" y="1546"/>
                  </a:moveTo>
                  <a:lnTo>
                    <a:pt x="912" y="1546"/>
                  </a:lnTo>
                  <a:lnTo>
                    <a:pt x="339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12" y="1825"/>
                  </a:lnTo>
                  <a:lnTo>
                    <a:pt x="212" y="225"/>
                  </a:lnTo>
                  <a:lnTo>
                    <a:pt x="212" y="225"/>
                  </a:lnTo>
                  <a:lnTo>
                    <a:pt x="817" y="1825"/>
                  </a:lnTo>
                  <a:lnTo>
                    <a:pt x="987" y="1825"/>
                  </a:lnTo>
                  <a:lnTo>
                    <a:pt x="1592" y="225"/>
                  </a:lnTo>
                  <a:lnTo>
                    <a:pt x="1602" y="225"/>
                  </a:lnTo>
                  <a:lnTo>
                    <a:pt x="1602" y="1825"/>
                  </a:lnTo>
                  <a:lnTo>
                    <a:pt x="1804" y="1825"/>
                  </a:lnTo>
                  <a:lnTo>
                    <a:pt x="1804" y="0"/>
                  </a:lnTo>
                  <a:lnTo>
                    <a:pt x="1485" y="0"/>
                  </a:lnTo>
                  <a:lnTo>
                    <a:pt x="912" y="1546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59449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4331" y="308934"/>
            <a:ext cx="11456193" cy="1100766"/>
          </a:xfrm>
        </p:spPr>
        <p:txBody>
          <a:bodyPr anchor="t"/>
          <a:lstStyle>
            <a:lvl1pPr algn="l">
              <a:lnSpc>
                <a:spcPct val="90000"/>
              </a:lnSpc>
              <a:defRPr sz="38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2270" y="1512570"/>
            <a:ext cx="11456192" cy="1100766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ct val="97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Vorname Name</a:t>
            </a:r>
            <a:br>
              <a:rPr lang="de-DE"/>
            </a:br>
            <a:r>
              <a:rPr lang="de-DE"/>
              <a:t>Fakultät oder Einheit</a:t>
            </a:r>
            <a:br>
              <a:rPr lang="de-DE"/>
            </a:br>
            <a:r>
              <a:rPr lang="de-DE"/>
              <a:t>Datum</a:t>
            </a:r>
            <a:endParaRPr lang="de-DE" dirty="0"/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880AF8DE-3DFF-4716-B7EB-1E1FD84F0F1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64332" y="5163234"/>
            <a:ext cx="3950499" cy="1456533"/>
            <a:chOff x="225" y="2270"/>
            <a:chExt cx="4977" cy="1835"/>
          </a:xfrm>
        </p:grpSpPr>
        <p:sp>
          <p:nvSpPr>
            <p:cNvPr id="20" name="AutoShape 9">
              <a:extLst>
                <a:ext uri="{FF2B5EF4-FFF2-40B4-BE49-F238E27FC236}">
                  <a16:creationId xmlns:a16="http://schemas.microsoft.com/office/drawing/2014/main" id="{B46A01CC-898C-4005-A5DC-47427EEE05DC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25" y="2270"/>
              <a:ext cx="4967" cy="1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B2727DB2-5A27-4549-9EB5-3F1F7F7294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0" y="2270"/>
              <a:ext cx="902" cy="912"/>
            </a:xfrm>
            <a:custGeom>
              <a:avLst/>
              <a:gdLst>
                <a:gd name="T0" fmla="*/ 679 w 902"/>
                <a:gd name="T1" fmla="*/ 0 h 912"/>
                <a:gd name="T2" fmla="*/ 0 w 902"/>
                <a:gd name="T3" fmla="*/ 236 h 912"/>
                <a:gd name="T4" fmla="*/ 223 w 902"/>
                <a:gd name="T5" fmla="*/ 912 h 912"/>
                <a:gd name="T6" fmla="*/ 902 w 902"/>
                <a:gd name="T7" fmla="*/ 687 h 912"/>
                <a:gd name="T8" fmla="*/ 679 w 902"/>
                <a:gd name="T9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912">
                  <a:moveTo>
                    <a:pt x="679" y="0"/>
                  </a:moveTo>
                  <a:lnTo>
                    <a:pt x="0" y="236"/>
                  </a:lnTo>
                  <a:lnTo>
                    <a:pt x="223" y="912"/>
                  </a:lnTo>
                  <a:lnTo>
                    <a:pt x="902" y="687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A353ACD0-ECD5-4254-8D28-E8689AD3C6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" y="2270"/>
              <a:ext cx="1507" cy="1825"/>
            </a:xfrm>
            <a:custGeom>
              <a:avLst/>
              <a:gdLst>
                <a:gd name="T0" fmla="*/ 1285 w 1507"/>
                <a:gd name="T1" fmla="*/ 805 h 1825"/>
                <a:gd name="T2" fmla="*/ 223 w 1507"/>
                <a:gd name="T3" fmla="*/ 805 h 1825"/>
                <a:gd name="T4" fmla="*/ 223 w 1507"/>
                <a:gd name="T5" fmla="*/ 0 h 1825"/>
                <a:gd name="T6" fmla="*/ 0 w 1507"/>
                <a:gd name="T7" fmla="*/ 0 h 1825"/>
                <a:gd name="T8" fmla="*/ 0 w 1507"/>
                <a:gd name="T9" fmla="*/ 1825 h 1825"/>
                <a:gd name="T10" fmla="*/ 223 w 1507"/>
                <a:gd name="T11" fmla="*/ 1825 h 1825"/>
                <a:gd name="T12" fmla="*/ 223 w 1507"/>
                <a:gd name="T13" fmla="*/ 998 h 1825"/>
                <a:gd name="T14" fmla="*/ 1285 w 1507"/>
                <a:gd name="T15" fmla="*/ 998 h 1825"/>
                <a:gd name="T16" fmla="*/ 1285 w 1507"/>
                <a:gd name="T17" fmla="*/ 1825 h 1825"/>
                <a:gd name="T18" fmla="*/ 1507 w 1507"/>
                <a:gd name="T19" fmla="*/ 1825 h 1825"/>
                <a:gd name="T20" fmla="*/ 1507 w 1507"/>
                <a:gd name="T21" fmla="*/ 0 h 1825"/>
                <a:gd name="T22" fmla="*/ 1285 w 1507"/>
                <a:gd name="T23" fmla="*/ 0 h 1825"/>
                <a:gd name="T24" fmla="*/ 1285 w 1507"/>
                <a:gd name="T25" fmla="*/ 805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7" h="1825">
                  <a:moveTo>
                    <a:pt x="1285" y="805"/>
                  </a:moveTo>
                  <a:lnTo>
                    <a:pt x="223" y="805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23" y="1825"/>
                  </a:lnTo>
                  <a:lnTo>
                    <a:pt x="223" y="998"/>
                  </a:lnTo>
                  <a:lnTo>
                    <a:pt x="1285" y="998"/>
                  </a:lnTo>
                  <a:lnTo>
                    <a:pt x="1285" y="1825"/>
                  </a:lnTo>
                  <a:lnTo>
                    <a:pt x="1507" y="1825"/>
                  </a:lnTo>
                  <a:lnTo>
                    <a:pt x="1507" y="0"/>
                  </a:lnTo>
                  <a:lnTo>
                    <a:pt x="1285" y="0"/>
                  </a:lnTo>
                  <a:lnTo>
                    <a:pt x="1285" y="805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C72253F6-4D84-4F58-B41B-9F894157ED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0" y="2270"/>
              <a:ext cx="1804" cy="1825"/>
            </a:xfrm>
            <a:custGeom>
              <a:avLst/>
              <a:gdLst>
                <a:gd name="T0" fmla="*/ 912 w 1804"/>
                <a:gd name="T1" fmla="*/ 1546 h 1825"/>
                <a:gd name="T2" fmla="*/ 912 w 1804"/>
                <a:gd name="T3" fmla="*/ 1546 h 1825"/>
                <a:gd name="T4" fmla="*/ 339 w 1804"/>
                <a:gd name="T5" fmla="*/ 0 h 1825"/>
                <a:gd name="T6" fmla="*/ 0 w 1804"/>
                <a:gd name="T7" fmla="*/ 0 h 1825"/>
                <a:gd name="T8" fmla="*/ 0 w 1804"/>
                <a:gd name="T9" fmla="*/ 1825 h 1825"/>
                <a:gd name="T10" fmla="*/ 212 w 1804"/>
                <a:gd name="T11" fmla="*/ 1825 h 1825"/>
                <a:gd name="T12" fmla="*/ 212 w 1804"/>
                <a:gd name="T13" fmla="*/ 225 h 1825"/>
                <a:gd name="T14" fmla="*/ 212 w 1804"/>
                <a:gd name="T15" fmla="*/ 225 h 1825"/>
                <a:gd name="T16" fmla="*/ 817 w 1804"/>
                <a:gd name="T17" fmla="*/ 1825 h 1825"/>
                <a:gd name="T18" fmla="*/ 987 w 1804"/>
                <a:gd name="T19" fmla="*/ 1825 h 1825"/>
                <a:gd name="T20" fmla="*/ 1592 w 1804"/>
                <a:gd name="T21" fmla="*/ 225 h 1825"/>
                <a:gd name="T22" fmla="*/ 1602 w 1804"/>
                <a:gd name="T23" fmla="*/ 225 h 1825"/>
                <a:gd name="T24" fmla="*/ 1602 w 1804"/>
                <a:gd name="T25" fmla="*/ 1825 h 1825"/>
                <a:gd name="T26" fmla="*/ 1804 w 1804"/>
                <a:gd name="T27" fmla="*/ 1825 h 1825"/>
                <a:gd name="T28" fmla="*/ 1804 w 1804"/>
                <a:gd name="T29" fmla="*/ 0 h 1825"/>
                <a:gd name="T30" fmla="*/ 1485 w 1804"/>
                <a:gd name="T31" fmla="*/ 0 h 1825"/>
                <a:gd name="T32" fmla="*/ 912 w 1804"/>
                <a:gd name="T33" fmla="*/ 1546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4" h="1825">
                  <a:moveTo>
                    <a:pt x="912" y="1546"/>
                  </a:moveTo>
                  <a:lnTo>
                    <a:pt x="912" y="1546"/>
                  </a:lnTo>
                  <a:lnTo>
                    <a:pt x="339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12" y="1825"/>
                  </a:lnTo>
                  <a:lnTo>
                    <a:pt x="212" y="225"/>
                  </a:lnTo>
                  <a:lnTo>
                    <a:pt x="212" y="225"/>
                  </a:lnTo>
                  <a:lnTo>
                    <a:pt x="817" y="1825"/>
                  </a:lnTo>
                  <a:lnTo>
                    <a:pt x="987" y="1825"/>
                  </a:lnTo>
                  <a:lnTo>
                    <a:pt x="1592" y="225"/>
                  </a:lnTo>
                  <a:lnTo>
                    <a:pt x="1602" y="225"/>
                  </a:lnTo>
                  <a:lnTo>
                    <a:pt x="1602" y="1825"/>
                  </a:lnTo>
                  <a:lnTo>
                    <a:pt x="1804" y="1825"/>
                  </a:lnTo>
                  <a:lnTo>
                    <a:pt x="1804" y="0"/>
                  </a:lnTo>
                  <a:lnTo>
                    <a:pt x="1485" y="0"/>
                  </a:lnTo>
                  <a:lnTo>
                    <a:pt x="912" y="1546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12615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Lehre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900000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448885"/>
            <a:ext cx="11449049" cy="46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400" b="1"/>
            </a:lvl1pPr>
            <a:lvl2pPr marL="288000" indent="-21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 sz="2400"/>
            </a:lvl2pPr>
            <a:lvl3pPr marL="504000" indent="-216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2400"/>
            </a:lvl3pPr>
            <a:lvl4pPr marL="864000" indent="-288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2400"/>
            </a:lvl4pPr>
            <a:lvl5pPr marL="1152000" indent="-28800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319763"/>
            <a:ext cx="1281217" cy="216000"/>
          </a:xfrm>
        </p:spPr>
        <p:txBody>
          <a:bodyPr anchor="ctr"/>
          <a:lstStyle>
            <a:lvl1pPr>
              <a:defRPr sz="800"/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95B3B89-E926-4129-B76F-D6C2F1344D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6239055"/>
            <a:ext cx="974484" cy="360000"/>
          </a:xfrm>
          <a:prstGeom prst="rect">
            <a:avLst/>
          </a:prstGeom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7022" y="6305430"/>
            <a:ext cx="3932238" cy="227249"/>
          </a:xfrm>
          <a:prstGeom prst="rect">
            <a:avLst/>
          </a:prstGeom>
        </p:spPr>
        <p:txBody>
          <a:bodyPr wrap="none" anchor="ctr"/>
          <a:lstStyle>
            <a:lvl1pPr>
              <a:defRPr sz="1000"/>
            </a:lvl1pPr>
          </a:lstStyle>
          <a:p>
            <a:r>
              <a:rPr lang="de-DE" smtClean="0"/>
              <a:t>Projektmodul KI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7202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5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Lehre: Titel und Kernau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900000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448885"/>
            <a:ext cx="11449049" cy="468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4800" b="1"/>
            </a:lvl1pPr>
            <a:lvl2pPr marL="288000" indent="-21600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 sz="4800"/>
            </a:lvl2pPr>
            <a:lvl3pPr marL="504000" indent="-2160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4800"/>
            </a:lvl3pPr>
            <a:lvl4pPr marL="864000" indent="-2880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4800"/>
            </a:lvl4pPr>
            <a:lvl5pPr marL="1152000" indent="-28800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defRPr sz="48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319763"/>
            <a:ext cx="1281217" cy="216000"/>
          </a:xfrm>
        </p:spPr>
        <p:txBody>
          <a:bodyPr anchor="ctr"/>
          <a:lstStyle>
            <a:lvl1pPr>
              <a:defRPr sz="800"/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95B3B89-E926-4129-B76F-D6C2F1344D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6239055"/>
            <a:ext cx="974484" cy="360000"/>
          </a:xfrm>
          <a:prstGeom prst="rect">
            <a:avLst/>
          </a:prstGeom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7022" y="6305430"/>
            <a:ext cx="3932238" cy="227249"/>
          </a:xfrm>
          <a:prstGeom prst="rect">
            <a:avLst/>
          </a:prstGeom>
        </p:spPr>
        <p:txBody>
          <a:bodyPr wrap="none" anchor="ctr"/>
          <a:lstStyle>
            <a:lvl1pPr>
              <a:defRPr sz="1000"/>
            </a:lvl1pPr>
          </a:lstStyle>
          <a:p>
            <a:r>
              <a:rPr lang="de-DE" smtClean="0"/>
              <a:t>Projektmodul KI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61927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900000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6" y="1448885"/>
            <a:ext cx="5585188" cy="46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400" b="1"/>
            </a:lvl1pPr>
            <a:lvl2pPr marL="288000" indent="-21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 sz="2400"/>
            </a:lvl2pPr>
            <a:lvl3pPr marL="504000" indent="-216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2400"/>
            </a:lvl3pPr>
            <a:lvl4pPr marL="864000" indent="-288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2400"/>
            </a:lvl4pPr>
            <a:lvl5pPr marL="1152000" indent="-28800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319763"/>
            <a:ext cx="1281217" cy="216000"/>
          </a:xfrm>
        </p:spPr>
        <p:txBody>
          <a:bodyPr anchor="ctr"/>
          <a:lstStyle>
            <a:lvl1pPr>
              <a:defRPr sz="800"/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95B3B89-E926-4129-B76F-D6C2F1344D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6239055"/>
            <a:ext cx="974484" cy="360000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58484" y="1444529"/>
            <a:ext cx="5585188" cy="46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400" b="1"/>
            </a:lvl1pPr>
            <a:lvl2pPr marL="288000" indent="-21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 sz="2400"/>
            </a:lvl2pPr>
            <a:lvl3pPr marL="504000" indent="-216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2400"/>
            </a:lvl3pPr>
            <a:lvl4pPr marL="864000" indent="-288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2400"/>
            </a:lvl4pPr>
            <a:lvl5pPr marL="1152000" indent="-28800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7022" y="6305430"/>
            <a:ext cx="3932238" cy="227249"/>
          </a:xfrm>
          <a:prstGeom prst="rect">
            <a:avLst/>
          </a:prstGeom>
        </p:spPr>
        <p:txBody>
          <a:bodyPr wrap="none" anchor="ctr"/>
          <a:lstStyle>
            <a:lvl1pPr>
              <a:defRPr sz="1000"/>
            </a:lvl1pPr>
          </a:lstStyle>
          <a:p>
            <a:r>
              <a:rPr lang="de-DE" smtClean="0"/>
              <a:t>Projektmodul KI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79251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Zweispaltig mit Bo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900000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6" y="1448885"/>
            <a:ext cx="5585188" cy="35069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400" b="1"/>
            </a:lvl1pPr>
            <a:lvl2pPr marL="288000" indent="-21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 sz="2400"/>
            </a:lvl2pPr>
            <a:lvl3pPr marL="504000" indent="-216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2400"/>
            </a:lvl3pPr>
            <a:lvl4pPr marL="864000" indent="-288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2400"/>
            </a:lvl4pPr>
            <a:lvl5pPr marL="1152000" indent="-28800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319763"/>
            <a:ext cx="1281217" cy="216000"/>
          </a:xfrm>
        </p:spPr>
        <p:txBody>
          <a:bodyPr anchor="ctr"/>
          <a:lstStyle>
            <a:lvl1pPr>
              <a:defRPr sz="800"/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95B3B89-E926-4129-B76F-D6C2F1344D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6239055"/>
            <a:ext cx="974484" cy="360000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58484" y="1444529"/>
            <a:ext cx="5585188" cy="35112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400" b="1"/>
            </a:lvl1pPr>
            <a:lvl2pPr marL="288000" indent="-21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 sz="2400"/>
            </a:lvl2pPr>
            <a:lvl3pPr marL="504000" indent="-216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2400"/>
            </a:lvl3pPr>
            <a:lvl4pPr marL="864000" indent="-288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2400"/>
            </a:lvl4pPr>
            <a:lvl5pPr marL="1152000" indent="-28800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71476" y="5088550"/>
            <a:ext cx="11472196" cy="1098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400" b="1"/>
            </a:lvl1pPr>
            <a:lvl2pPr marL="288000" indent="-21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 sz="2400"/>
            </a:lvl2pPr>
            <a:lvl3pPr marL="504000" indent="-216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2400"/>
            </a:lvl3pPr>
            <a:lvl4pPr marL="864000" indent="-288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2400"/>
            </a:lvl4pPr>
            <a:lvl5pPr marL="1152000" indent="-28800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7022" y="6305430"/>
            <a:ext cx="3932238" cy="227249"/>
          </a:xfrm>
          <a:prstGeom prst="rect">
            <a:avLst/>
          </a:prstGeom>
        </p:spPr>
        <p:txBody>
          <a:bodyPr wrap="none" anchor="ctr"/>
          <a:lstStyle>
            <a:lvl1pPr>
              <a:defRPr sz="1000"/>
            </a:lvl1pPr>
          </a:lstStyle>
          <a:p>
            <a:r>
              <a:rPr lang="de-DE" smtClean="0"/>
              <a:t>Projektmodul KI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95073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Lehre: Titel und Inhalt, Ran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900000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6" y="1448885"/>
            <a:ext cx="7879896" cy="46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400" b="1"/>
            </a:lvl1pPr>
            <a:lvl2pPr marL="288000" indent="-21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 sz="2400"/>
            </a:lvl2pPr>
            <a:lvl3pPr marL="504000" indent="-216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2400"/>
            </a:lvl3pPr>
            <a:lvl4pPr marL="864000" indent="-288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2400"/>
            </a:lvl4pPr>
            <a:lvl5pPr marL="1152000" indent="-28800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7022" y="6305430"/>
            <a:ext cx="3932238" cy="227249"/>
          </a:xfrm>
          <a:prstGeom prst="rect">
            <a:avLst/>
          </a:prstGeom>
        </p:spPr>
        <p:txBody>
          <a:bodyPr wrap="none" anchor="ctr"/>
          <a:lstStyle>
            <a:lvl1pPr>
              <a:defRPr sz="1000"/>
            </a:lvl1pPr>
          </a:lstStyle>
          <a:p>
            <a:r>
              <a:rPr lang="de-DE" smtClean="0"/>
              <a:t>Projektmodul KI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319763"/>
            <a:ext cx="1281217" cy="216000"/>
          </a:xfrm>
        </p:spPr>
        <p:txBody>
          <a:bodyPr anchor="ctr"/>
          <a:lstStyle>
            <a:lvl1pPr>
              <a:defRPr sz="800"/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95B3B89-E926-4129-B76F-D6C2F1344D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6239055"/>
            <a:ext cx="97448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022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Lehre: Titel und Inhalt, Ran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900000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287" y="1448885"/>
            <a:ext cx="7879896" cy="46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400" b="1"/>
            </a:lvl1pPr>
            <a:lvl2pPr marL="288000" indent="-21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 sz="2400"/>
            </a:lvl2pPr>
            <a:lvl3pPr marL="504000" indent="-216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2400"/>
            </a:lvl3pPr>
            <a:lvl4pPr marL="864000" indent="-288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2400"/>
            </a:lvl4pPr>
            <a:lvl5pPr marL="1152000" indent="-28800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319763"/>
            <a:ext cx="1281217" cy="216000"/>
          </a:xfrm>
        </p:spPr>
        <p:txBody>
          <a:bodyPr anchor="ctr"/>
          <a:lstStyle>
            <a:lvl1pPr>
              <a:defRPr sz="800"/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95B3B89-E926-4129-B76F-D6C2F1344D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6239055"/>
            <a:ext cx="974484" cy="360000"/>
          </a:xfrm>
          <a:prstGeom prst="rect">
            <a:avLst/>
          </a:prstGeom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7022" y="6305430"/>
            <a:ext cx="3932238" cy="227249"/>
          </a:xfrm>
          <a:prstGeom prst="rect">
            <a:avLst/>
          </a:prstGeom>
        </p:spPr>
        <p:txBody>
          <a:bodyPr wrap="none" anchor="ctr"/>
          <a:lstStyle>
            <a:lvl1pPr>
              <a:defRPr sz="1000"/>
            </a:lvl1pPr>
          </a:lstStyle>
          <a:p>
            <a:r>
              <a:rPr lang="de-DE" smtClean="0"/>
              <a:t>Projektmodul KI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94332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683B0D-4532-415B-B2BB-A2916631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0624"/>
            <a:ext cx="10982326" cy="64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9827BB-ADB3-4583-B44A-818CC5775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39307" y="6344444"/>
            <a:ext cx="1281217" cy="216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B0E150F-2DBF-4AFB-AEF1-215069AB2AC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6244028"/>
            <a:ext cx="974484" cy="360000"/>
          </a:xfrm>
          <a:prstGeom prst="rect">
            <a:avLst/>
          </a:prstGeom>
        </p:spPr>
      </p:pic>
      <p:sp>
        <p:nvSpPr>
          <p:cNvPr id="11" name="Textplatzhalter 10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87022" y="6305430"/>
            <a:ext cx="3932238" cy="227249"/>
          </a:xfrm>
          <a:prstGeom prst="rect">
            <a:avLst/>
          </a:prstGeom>
        </p:spPr>
        <p:txBody>
          <a:bodyPr wrap="none" anchor="ctr"/>
          <a:lstStyle>
            <a:lvl1pPr>
              <a:defRPr sz="1000"/>
            </a:lvl1pPr>
          </a:lstStyle>
          <a:p>
            <a:r>
              <a:rPr lang="de-DE" smtClean="0"/>
              <a:t>Projektmodul KI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80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6" r:id="rId3"/>
    <p:sldLayoutId id="2147483669" r:id="rId4"/>
    <p:sldLayoutId id="2147483668" r:id="rId5"/>
    <p:sldLayoutId id="2147483670" r:id="rId6"/>
    <p:sldLayoutId id="2147483667" r:id="rId7"/>
    <p:sldLayoutId id="2147483671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7000"/>
        </a:lnSpc>
        <a:spcBef>
          <a:spcPts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936" userDrawn="1">
          <p15:clr>
            <a:srgbClr val="F26B43"/>
          </p15:clr>
        </p15:guide>
        <p15:guide id="4" pos="2036" userDrawn="1">
          <p15:clr>
            <a:srgbClr val="F26B43"/>
          </p15:clr>
        </p15:guide>
        <p15:guide id="5" pos="1136" userDrawn="1">
          <p15:clr>
            <a:srgbClr val="F26B43"/>
          </p15:clr>
        </p15:guide>
        <p15:guide id="6" pos="234" userDrawn="1">
          <p15:clr>
            <a:srgbClr val="F26B43"/>
          </p15:clr>
        </p15:guide>
        <p15:guide id="7" pos="4744" userDrawn="1">
          <p15:clr>
            <a:srgbClr val="F26B43"/>
          </p15:clr>
        </p15:guide>
        <p15:guide id="8" pos="5644" userDrawn="1">
          <p15:clr>
            <a:srgbClr val="F26B43"/>
          </p15:clr>
        </p15:guide>
        <p15:guide id="9" pos="6544" userDrawn="1">
          <p15:clr>
            <a:srgbClr val="F26B43"/>
          </p15:clr>
        </p15:guide>
        <p15:guide id="10" pos="7446" userDrawn="1">
          <p15:clr>
            <a:srgbClr val="F26B43"/>
          </p15:clr>
        </p15:guide>
        <p15:guide id="11" orient="horz" pos="4088" userDrawn="1">
          <p15:clr>
            <a:srgbClr val="F26B43"/>
          </p15:clr>
        </p15:guide>
        <p15:guide id="12" orient="horz" pos="3858" userDrawn="1">
          <p15:clr>
            <a:srgbClr val="F26B43"/>
          </p15:clr>
        </p15:guide>
        <p15:guide id="13" orient="horz" pos="3475" userDrawn="1">
          <p15:clr>
            <a:srgbClr val="F26B43"/>
          </p15:clr>
        </p15:guide>
        <p15:guide id="14" pos="3613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12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BD2CC-97D0-4788-B19D-D326216A6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dirty="0" smtClean="0"/>
              <a:t>Projektidee „[Projektname]“</a:t>
            </a:r>
            <a:r>
              <a:rPr lang="de-DE" sz="2400" b="0" dirty="0" smtClean="0"/>
              <a:t/>
            </a:r>
            <a:br>
              <a:rPr lang="de-DE" sz="2400" b="0" dirty="0" smtClean="0"/>
            </a:br>
            <a:r>
              <a:rPr lang="de-DE" sz="1450" b="0" dirty="0"/>
              <a:t/>
            </a:r>
            <a:br>
              <a:rPr lang="de-DE" sz="1450" b="0" dirty="0"/>
            </a:br>
            <a:r>
              <a:rPr lang="de-DE" sz="1450" b="0" dirty="0" smtClean="0"/>
              <a:t>[Datum]</a:t>
            </a:r>
            <a:br>
              <a:rPr lang="de-DE" sz="1450" b="0" dirty="0" smtClean="0"/>
            </a:br>
            <a:r>
              <a:rPr lang="de-DE" sz="1450" b="0" dirty="0" smtClean="0"/>
              <a:t>[Namen der Projektmitglieder]</a:t>
            </a:r>
            <a:br>
              <a:rPr lang="de-DE" sz="1450" b="0" dirty="0" smtClean="0"/>
            </a:br>
            <a:r>
              <a:rPr lang="de-DE" sz="1450" b="0" dirty="0"/>
              <a:t/>
            </a:r>
            <a:br>
              <a:rPr lang="de-DE" sz="1450" b="0" dirty="0"/>
            </a:br>
            <a:r>
              <a:rPr lang="de-DE" sz="1450" b="0" dirty="0"/>
              <a:t/>
            </a:r>
            <a:br>
              <a:rPr lang="de-DE" sz="1450" b="0" dirty="0"/>
            </a:br>
            <a:r>
              <a:rPr lang="de-DE" sz="2400" dirty="0" smtClean="0"/>
              <a:t>Projektmodul KI</a:t>
            </a:r>
            <a:br>
              <a:rPr lang="de-DE" sz="2400" dirty="0" smtClean="0"/>
            </a:br>
            <a:r>
              <a:rPr lang="de-DE" sz="2400" dirty="0" smtClean="0"/>
              <a:t/>
            </a:r>
            <a:br>
              <a:rPr lang="de-DE" sz="2400" dirty="0" smtClean="0"/>
            </a:br>
            <a:endParaRPr lang="de-DE" sz="2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4F6F69-0588-4E09-9385-B89E70837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Fakultät für Informatik und Mathematik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345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Projektmodul KI</a:t>
            </a:r>
            <a:endParaRPr lang="de-DE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371473" y="2112741"/>
            <a:ext cx="1810023" cy="2492861"/>
            <a:chOff x="371475" y="950147"/>
            <a:chExt cx="1810023" cy="2492861"/>
          </a:xfrm>
        </p:grpSpPr>
        <p:sp>
          <p:nvSpPr>
            <p:cNvPr id="6" name="Rechteck 5"/>
            <p:cNvSpPr/>
            <p:nvPr/>
          </p:nvSpPr>
          <p:spPr>
            <a:xfrm>
              <a:off x="371475" y="1235385"/>
              <a:ext cx="1810023" cy="22076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r>
                <a:rPr lang="de-DE" sz="1450" dirty="0" smtClean="0">
                  <a:solidFill>
                    <a:schemeClr val="tx1"/>
                  </a:solidFill>
                </a:rPr>
                <a:t>Bild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96840" y="950147"/>
              <a:ext cx="1159292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7000"/>
                </a:lnSpc>
              </a:pPr>
              <a:r>
                <a:rPr lang="de-DE" sz="1450" dirty="0" smtClean="0"/>
                <a:t>Max Muster</a:t>
              </a: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2781230" y="2112741"/>
            <a:ext cx="1810023" cy="2492861"/>
            <a:chOff x="371475" y="950147"/>
            <a:chExt cx="1810023" cy="2492861"/>
          </a:xfrm>
        </p:grpSpPr>
        <p:sp>
          <p:nvSpPr>
            <p:cNvPr id="17" name="Rechteck 16"/>
            <p:cNvSpPr/>
            <p:nvPr/>
          </p:nvSpPr>
          <p:spPr>
            <a:xfrm>
              <a:off x="371475" y="1235385"/>
              <a:ext cx="1810023" cy="22076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r>
                <a:rPr lang="de-DE" sz="1450" dirty="0" smtClean="0">
                  <a:solidFill>
                    <a:schemeClr val="tx1"/>
                  </a:solidFill>
                </a:rPr>
                <a:t>Bild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696840" y="950147"/>
              <a:ext cx="1159292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7000"/>
                </a:lnSpc>
              </a:pPr>
              <a:r>
                <a:rPr lang="de-DE" sz="1450" dirty="0" smtClean="0"/>
                <a:t>Max Muster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190987" y="2112741"/>
            <a:ext cx="1810023" cy="2492861"/>
            <a:chOff x="371475" y="950147"/>
            <a:chExt cx="1810023" cy="2492861"/>
          </a:xfrm>
        </p:grpSpPr>
        <p:sp>
          <p:nvSpPr>
            <p:cNvPr id="21" name="Rechteck 20"/>
            <p:cNvSpPr/>
            <p:nvPr/>
          </p:nvSpPr>
          <p:spPr>
            <a:xfrm>
              <a:off x="371475" y="1235385"/>
              <a:ext cx="1810023" cy="22076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r>
                <a:rPr lang="de-DE" sz="1450" dirty="0" smtClean="0">
                  <a:solidFill>
                    <a:schemeClr val="tx1"/>
                  </a:solidFill>
                </a:rPr>
                <a:t>Bild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96840" y="950147"/>
              <a:ext cx="1159292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7000"/>
                </a:lnSpc>
              </a:pPr>
              <a:r>
                <a:rPr lang="de-DE" sz="1450" dirty="0" smtClean="0"/>
                <a:t>Max Muster</a:t>
              </a: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7600744" y="2112741"/>
            <a:ext cx="1810023" cy="2492861"/>
            <a:chOff x="371475" y="950147"/>
            <a:chExt cx="1810023" cy="2492861"/>
          </a:xfrm>
        </p:grpSpPr>
        <p:sp>
          <p:nvSpPr>
            <p:cNvPr id="25" name="Rechteck 24"/>
            <p:cNvSpPr/>
            <p:nvPr/>
          </p:nvSpPr>
          <p:spPr>
            <a:xfrm>
              <a:off x="371475" y="1235385"/>
              <a:ext cx="1810023" cy="22076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r>
                <a:rPr lang="de-DE" sz="1450" dirty="0" smtClean="0">
                  <a:solidFill>
                    <a:schemeClr val="tx1"/>
                  </a:solidFill>
                </a:rPr>
                <a:t>Bild</a:t>
              </a: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696840" y="950147"/>
              <a:ext cx="1159292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7000"/>
                </a:lnSpc>
              </a:pPr>
              <a:r>
                <a:rPr lang="de-DE" sz="1450" dirty="0" smtClean="0"/>
                <a:t>Max Muster</a:t>
              </a: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10010501" y="2112741"/>
            <a:ext cx="1810023" cy="2492861"/>
            <a:chOff x="371475" y="950147"/>
            <a:chExt cx="1810023" cy="2492861"/>
          </a:xfrm>
        </p:grpSpPr>
        <p:sp>
          <p:nvSpPr>
            <p:cNvPr id="29" name="Rechteck 28"/>
            <p:cNvSpPr/>
            <p:nvPr/>
          </p:nvSpPr>
          <p:spPr>
            <a:xfrm>
              <a:off x="371475" y="1235385"/>
              <a:ext cx="1810023" cy="22076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r>
                <a:rPr lang="de-DE" sz="1450" dirty="0" smtClean="0">
                  <a:solidFill>
                    <a:schemeClr val="tx1"/>
                  </a:solidFill>
                </a:rPr>
                <a:t>Bild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96840" y="950147"/>
              <a:ext cx="1159292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7000"/>
                </a:lnSpc>
              </a:pPr>
              <a:r>
                <a:rPr lang="de-DE" sz="1450" dirty="0" smtClean="0"/>
                <a:t>Max Muster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954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[Content]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Projektmodul KI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338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Arbeitsaufteilung </a:t>
            </a:r>
            <a:r>
              <a:rPr lang="de-DE" b="0" dirty="0" smtClean="0"/>
              <a:t>(für diese Präsentation)</a:t>
            </a:r>
            <a:endParaRPr lang="de-DE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Projektmodul KI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7202"/>
              </p:ext>
            </p:extLst>
          </p:nvPr>
        </p:nvGraphicFramePr>
        <p:xfrm>
          <a:off x="371474" y="1235385"/>
          <a:ext cx="11449050" cy="4834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086">
                  <a:extLst>
                    <a:ext uri="{9D8B030D-6E8A-4147-A177-3AD203B41FA5}">
                      <a16:colId xmlns:a16="http://schemas.microsoft.com/office/drawing/2014/main" val="1599373868"/>
                    </a:ext>
                  </a:extLst>
                </a:gridCol>
                <a:gridCol w="9625964">
                  <a:extLst>
                    <a:ext uri="{9D8B030D-6E8A-4147-A177-3AD203B41FA5}">
                      <a16:colId xmlns:a16="http://schemas.microsoft.com/office/drawing/2014/main" val="1350983488"/>
                    </a:ext>
                  </a:extLst>
                </a:gridCol>
              </a:tblGrid>
              <a:tr h="805789">
                <a:tc>
                  <a:txBody>
                    <a:bodyPr/>
                    <a:lstStyle/>
                    <a:p>
                      <a:r>
                        <a:rPr lang="de-DE" dirty="0" smtClean="0"/>
                        <a:t>Teammitglied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Arbeit an dieser Präsentation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82208"/>
                  </a:ext>
                </a:extLst>
              </a:tr>
              <a:tr h="805789">
                <a:tc>
                  <a:txBody>
                    <a:bodyPr/>
                    <a:lstStyle/>
                    <a:p>
                      <a:r>
                        <a:rPr lang="de-DE" dirty="0" smtClean="0"/>
                        <a:t>Mimi Muster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baseline="0" dirty="0" smtClean="0"/>
                        <a:t>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555102"/>
                  </a:ext>
                </a:extLst>
              </a:tr>
              <a:tr h="805789">
                <a:tc>
                  <a:txBody>
                    <a:bodyPr/>
                    <a:lstStyle/>
                    <a:p>
                      <a:r>
                        <a:rPr lang="de-DE" dirty="0" smtClean="0"/>
                        <a:t>Max Maler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5983"/>
                  </a:ext>
                </a:extLst>
              </a:tr>
              <a:tr h="80578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13381"/>
                  </a:ext>
                </a:extLst>
              </a:tr>
              <a:tr h="805789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29701"/>
                  </a:ext>
                </a:extLst>
              </a:tr>
              <a:tr h="80578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10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75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Projektmodul KI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9929073"/>
      </p:ext>
    </p:extLst>
  </p:cSld>
  <p:clrMapOvr>
    <a:masterClrMapping/>
  </p:clrMapOvr>
</p:sld>
</file>

<file path=ppt/theme/theme1.xml><?xml version="1.0" encoding="utf-8"?>
<a:theme xmlns:a="http://schemas.openxmlformats.org/drawingml/2006/main" name="Hochschule München">
  <a:themeElements>
    <a:clrScheme name="HM Corporate Identity">
      <a:dk1>
        <a:sysClr val="windowText" lastClr="000000"/>
      </a:dk1>
      <a:lt1>
        <a:srgbClr val="FFFFFF"/>
      </a:lt1>
      <a:dk2>
        <a:srgbClr val="6E6E6E"/>
      </a:dk2>
      <a:lt2>
        <a:srgbClr val="C6C6C6"/>
      </a:lt2>
      <a:accent1>
        <a:srgbClr val="946CFF"/>
      </a:accent1>
      <a:accent2>
        <a:srgbClr val="3E46D9"/>
      </a:accent2>
      <a:accent3>
        <a:srgbClr val="4AD386"/>
      </a:accent3>
      <a:accent4>
        <a:srgbClr val="FFFF00"/>
      </a:accent4>
      <a:accent5>
        <a:srgbClr val="FF8021"/>
      </a:accent5>
      <a:accent6>
        <a:srgbClr val="FC5555"/>
      </a:accent6>
      <a:hlink>
        <a:srgbClr val="3200B5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lnSpc>
            <a:spcPct val="97000"/>
          </a:lnSpc>
          <a:defRPr sz="145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97000"/>
          </a:lnSpc>
          <a:defRPr sz="145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M_PowerPoint_16x9_2020-08-19.potx" id="{36F11FC6-5466-4E0A-89FF-E0E4304DFD44}" vid="{AA4DF9E3-E2DC-4B92-BD3B-8EF202BE8C56}"/>
    </a:ext>
  </a:extLst>
</a:theme>
</file>

<file path=ppt/theme/theme2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HM_PowerPoint_16x9</Template>
  <TotalTime>0</TotalTime>
  <Words>77</Words>
  <Application>Microsoft Office PowerPoint</Application>
  <PresentationFormat>Breitbild</PresentationFormat>
  <Paragraphs>31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Wingdings</vt:lpstr>
      <vt:lpstr>Hochschule München</vt:lpstr>
      <vt:lpstr>Projektidee „[Projektname]“  [Datum] [Namen der Projektmitglieder]   Projektmodul KI  </vt:lpstr>
      <vt:lpstr>Team</vt:lpstr>
      <vt:lpstr>PowerPoint-Präsentation</vt:lpstr>
      <vt:lpstr>Arbeitsaufteilung (für diese Präsentation)</vt:lpstr>
      <vt:lpstr>PowerPoint-Präsentation</vt:lpstr>
    </vt:vector>
  </TitlesOfParts>
  <Company>Hochschule München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 Unterüberschrift  Datum/Autor</dc:title>
  <dc:creator>Veronika Thurner</dc:creator>
  <cp:lastModifiedBy>friedrich</cp:lastModifiedBy>
  <cp:revision>160</cp:revision>
  <cp:lastPrinted>2022-02-22T18:21:03Z</cp:lastPrinted>
  <dcterms:created xsi:type="dcterms:W3CDTF">2021-01-31T17:46:02Z</dcterms:created>
  <dcterms:modified xsi:type="dcterms:W3CDTF">2023-03-10T10:48:00Z</dcterms:modified>
</cp:coreProperties>
</file>