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7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4E41B-99D1-4DF7-B5A9-8B04FCD4505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3BC4FF-529B-49D5-A25D-BC3B4463B780}">
      <dgm:prSet/>
      <dgm:spPr/>
      <dgm:t>
        <a:bodyPr/>
        <a:lstStyle/>
        <a:p>
          <a:r>
            <a:rPr lang="en-US"/>
            <a:t>- Importance of Clustering in Healthcare:</a:t>
          </a:r>
        </a:p>
      </dgm:t>
    </dgm:pt>
    <dgm:pt modelId="{AFFCBDBF-2C29-4998-BD54-F8AF4ABD15CD}" type="parTrans" cxnId="{99B772BD-7FB1-446F-8458-4D3AA928B1D4}">
      <dgm:prSet/>
      <dgm:spPr/>
      <dgm:t>
        <a:bodyPr/>
        <a:lstStyle/>
        <a:p>
          <a:endParaRPr lang="en-US"/>
        </a:p>
      </dgm:t>
    </dgm:pt>
    <dgm:pt modelId="{67985CC9-D579-4273-BFF0-4668E89D586E}" type="sibTrans" cxnId="{99B772BD-7FB1-446F-8458-4D3AA928B1D4}">
      <dgm:prSet/>
      <dgm:spPr/>
      <dgm:t>
        <a:bodyPr/>
        <a:lstStyle/>
        <a:p>
          <a:endParaRPr lang="en-US"/>
        </a:p>
      </dgm:t>
    </dgm:pt>
    <dgm:pt modelId="{050AA9D5-76B3-4856-BC30-340B6981E8FE}">
      <dgm:prSet/>
      <dgm:spPr/>
      <dgm:t>
        <a:bodyPr/>
        <a:lstStyle/>
        <a:p>
          <a:r>
            <a:rPr lang="en-US"/>
            <a:t>- Identifying patterns in patient data.</a:t>
          </a:r>
        </a:p>
      </dgm:t>
    </dgm:pt>
    <dgm:pt modelId="{32499444-F283-44CD-A5F9-A9DC65F70359}" type="parTrans" cxnId="{57E77B3A-9DF8-44C6-BCF5-5BD9E8B049BA}">
      <dgm:prSet/>
      <dgm:spPr/>
      <dgm:t>
        <a:bodyPr/>
        <a:lstStyle/>
        <a:p>
          <a:endParaRPr lang="en-US"/>
        </a:p>
      </dgm:t>
    </dgm:pt>
    <dgm:pt modelId="{BC75146B-FFC0-4E80-8714-5867062E5D2E}" type="sibTrans" cxnId="{57E77B3A-9DF8-44C6-BCF5-5BD9E8B049BA}">
      <dgm:prSet/>
      <dgm:spPr/>
      <dgm:t>
        <a:bodyPr/>
        <a:lstStyle/>
        <a:p>
          <a:endParaRPr lang="en-US"/>
        </a:p>
      </dgm:t>
    </dgm:pt>
    <dgm:pt modelId="{370FC270-3B2B-4E05-8E93-2D376F27ACA4}">
      <dgm:prSet/>
      <dgm:spPr/>
      <dgm:t>
        <a:bodyPr/>
        <a:lstStyle/>
        <a:p>
          <a:r>
            <a:rPr lang="en-US"/>
            <a:t>- Enabling personalized treatment.</a:t>
          </a:r>
        </a:p>
      </dgm:t>
    </dgm:pt>
    <dgm:pt modelId="{9C5FAE73-4AA5-4E60-90AA-598A2827E74F}" type="parTrans" cxnId="{CD57FEB8-2671-4468-9E32-4E5E90E5AA8A}">
      <dgm:prSet/>
      <dgm:spPr/>
      <dgm:t>
        <a:bodyPr/>
        <a:lstStyle/>
        <a:p>
          <a:endParaRPr lang="en-US"/>
        </a:p>
      </dgm:t>
    </dgm:pt>
    <dgm:pt modelId="{2FAECB3E-EB7C-48AF-93AA-8B74201C77C8}" type="sibTrans" cxnId="{CD57FEB8-2671-4468-9E32-4E5E90E5AA8A}">
      <dgm:prSet/>
      <dgm:spPr/>
      <dgm:t>
        <a:bodyPr/>
        <a:lstStyle/>
        <a:p>
          <a:endParaRPr lang="en-US"/>
        </a:p>
      </dgm:t>
    </dgm:pt>
    <dgm:pt modelId="{897A9EB6-9C1B-4246-80DE-A36578F8ACC2}">
      <dgm:prSet/>
      <dgm:spPr/>
      <dgm:t>
        <a:bodyPr/>
        <a:lstStyle/>
        <a:p>
          <a:r>
            <a:rPr lang="en-US"/>
            <a:t>- Challenges:</a:t>
          </a:r>
        </a:p>
      </dgm:t>
    </dgm:pt>
    <dgm:pt modelId="{7AA54C31-833A-4E10-ACA6-F667B6C638F6}" type="parTrans" cxnId="{24C13AE2-1AD6-44C1-972E-11B988CA0CB0}">
      <dgm:prSet/>
      <dgm:spPr/>
      <dgm:t>
        <a:bodyPr/>
        <a:lstStyle/>
        <a:p>
          <a:endParaRPr lang="en-US"/>
        </a:p>
      </dgm:t>
    </dgm:pt>
    <dgm:pt modelId="{D5E50825-33CB-4CF4-A854-B40B0ADD61B8}" type="sibTrans" cxnId="{24C13AE2-1AD6-44C1-972E-11B988CA0CB0}">
      <dgm:prSet/>
      <dgm:spPr/>
      <dgm:t>
        <a:bodyPr/>
        <a:lstStyle/>
        <a:p>
          <a:endParaRPr lang="en-US"/>
        </a:p>
      </dgm:t>
    </dgm:pt>
    <dgm:pt modelId="{2D7C6612-5744-429C-810D-6D9DD115D119}">
      <dgm:prSet/>
      <dgm:spPr/>
      <dgm:t>
        <a:bodyPr/>
        <a:lstStyle/>
        <a:p>
          <a:r>
            <a:rPr lang="en-US"/>
            <a:t>- Noisy and incomplete data.</a:t>
          </a:r>
        </a:p>
      </dgm:t>
    </dgm:pt>
    <dgm:pt modelId="{0AF90879-D953-40A8-AA63-9519D5304AFB}" type="parTrans" cxnId="{349F3370-15BE-47EF-B512-C46CD06F9DC1}">
      <dgm:prSet/>
      <dgm:spPr/>
      <dgm:t>
        <a:bodyPr/>
        <a:lstStyle/>
        <a:p>
          <a:endParaRPr lang="en-US"/>
        </a:p>
      </dgm:t>
    </dgm:pt>
    <dgm:pt modelId="{9E0A08E8-23EA-4EE5-892D-762B745E2A80}" type="sibTrans" cxnId="{349F3370-15BE-47EF-B512-C46CD06F9DC1}">
      <dgm:prSet/>
      <dgm:spPr/>
      <dgm:t>
        <a:bodyPr/>
        <a:lstStyle/>
        <a:p>
          <a:endParaRPr lang="en-US"/>
        </a:p>
      </dgm:t>
    </dgm:pt>
    <dgm:pt modelId="{60F6FBBC-E783-4F01-95F7-0899E57ED98E}">
      <dgm:prSet/>
      <dgm:spPr/>
      <dgm:t>
        <a:bodyPr/>
        <a:lstStyle/>
        <a:p>
          <a:r>
            <a:rPr lang="en-US"/>
            <a:t>- High dimensionality.</a:t>
          </a:r>
        </a:p>
      </dgm:t>
    </dgm:pt>
    <dgm:pt modelId="{7279ADE8-7D1D-4AC2-B39F-CFAEA0E31928}" type="parTrans" cxnId="{984C90AA-09D2-4C26-AD0E-BEBA152A5F02}">
      <dgm:prSet/>
      <dgm:spPr/>
      <dgm:t>
        <a:bodyPr/>
        <a:lstStyle/>
        <a:p>
          <a:endParaRPr lang="en-US"/>
        </a:p>
      </dgm:t>
    </dgm:pt>
    <dgm:pt modelId="{AE6ADAD5-409B-4692-8A46-270FA4AB349E}" type="sibTrans" cxnId="{984C90AA-09D2-4C26-AD0E-BEBA152A5F02}">
      <dgm:prSet/>
      <dgm:spPr/>
      <dgm:t>
        <a:bodyPr/>
        <a:lstStyle/>
        <a:p>
          <a:endParaRPr lang="en-US"/>
        </a:p>
      </dgm:t>
    </dgm:pt>
    <dgm:pt modelId="{22A03895-5238-4EF8-BC0A-A6FE131E564B}">
      <dgm:prSet/>
      <dgm:spPr/>
      <dgm:t>
        <a:bodyPr/>
        <a:lstStyle/>
        <a:p>
          <a:r>
            <a:rPr lang="en-US"/>
            <a:t>- Real-time processing needs.</a:t>
          </a:r>
        </a:p>
      </dgm:t>
    </dgm:pt>
    <dgm:pt modelId="{528AACDD-2A58-47D2-8FD1-51E0FAACBFA0}" type="parTrans" cxnId="{4CA82D1E-22DB-4EA2-ADC2-A75750111964}">
      <dgm:prSet/>
      <dgm:spPr/>
      <dgm:t>
        <a:bodyPr/>
        <a:lstStyle/>
        <a:p>
          <a:endParaRPr lang="en-US"/>
        </a:p>
      </dgm:t>
    </dgm:pt>
    <dgm:pt modelId="{43EF5D26-EC36-4DD8-ADC4-3238CF14D40E}" type="sibTrans" cxnId="{4CA82D1E-22DB-4EA2-ADC2-A75750111964}">
      <dgm:prSet/>
      <dgm:spPr/>
      <dgm:t>
        <a:bodyPr/>
        <a:lstStyle/>
        <a:p>
          <a:endParaRPr lang="en-US"/>
        </a:p>
      </dgm:t>
    </dgm:pt>
    <dgm:pt modelId="{66849AEC-A44F-4AA7-A8B5-17DFF7FF69EC}" type="pres">
      <dgm:prSet presAssocID="{21E4E41B-99D1-4DF7-B5A9-8B04FCD45052}" presName="Name0" presStyleCnt="0">
        <dgm:presLayoutVars>
          <dgm:dir/>
          <dgm:resizeHandles val="exact"/>
        </dgm:presLayoutVars>
      </dgm:prSet>
      <dgm:spPr/>
    </dgm:pt>
    <dgm:pt modelId="{9D65D8C0-4AF8-422F-9832-A490706C629A}" type="pres">
      <dgm:prSet presAssocID="{BD3BC4FF-529B-49D5-A25D-BC3B4463B780}" presName="node" presStyleLbl="node1" presStyleIdx="0" presStyleCnt="7">
        <dgm:presLayoutVars>
          <dgm:bulletEnabled val="1"/>
        </dgm:presLayoutVars>
      </dgm:prSet>
      <dgm:spPr/>
    </dgm:pt>
    <dgm:pt modelId="{8456E0E9-CB53-42D3-A1F6-B4744BD4FB3F}" type="pres">
      <dgm:prSet presAssocID="{67985CC9-D579-4273-BFF0-4668E89D586E}" presName="sibTrans" presStyleLbl="sibTrans1D1" presStyleIdx="0" presStyleCnt="6"/>
      <dgm:spPr/>
    </dgm:pt>
    <dgm:pt modelId="{2854A5D4-7E9E-4623-84F6-52DA8BAB2EFE}" type="pres">
      <dgm:prSet presAssocID="{67985CC9-D579-4273-BFF0-4668E89D586E}" presName="connectorText" presStyleLbl="sibTrans1D1" presStyleIdx="0" presStyleCnt="6"/>
      <dgm:spPr/>
    </dgm:pt>
    <dgm:pt modelId="{05FC7980-8488-4102-AD3A-58A596504B7C}" type="pres">
      <dgm:prSet presAssocID="{050AA9D5-76B3-4856-BC30-340B6981E8FE}" presName="node" presStyleLbl="node1" presStyleIdx="1" presStyleCnt="7">
        <dgm:presLayoutVars>
          <dgm:bulletEnabled val="1"/>
        </dgm:presLayoutVars>
      </dgm:prSet>
      <dgm:spPr/>
    </dgm:pt>
    <dgm:pt modelId="{0FAF6009-1488-4DD0-85B1-FF55198AFB57}" type="pres">
      <dgm:prSet presAssocID="{BC75146B-FFC0-4E80-8714-5867062E5D2E}" presName="sibTrans" presStyleLbl="sibTrans1D1" presStyleIdx="1" presStyleCnt="6"/>
      <dgm:spPr/>
    </dgm:pt>
    <dgm:pt modelId="{0BFF4278-63A1-4A5A-8875-E80C87EA006C}" type="pres">
      <dgm:prSet presAssocID="{BC75146B-FFC0-4E80-8714-5867062E5D2E}" presName="connectorText" presStyleLbl="sibTrans1D1" presStyleIdx="1" presStyleCnt="6"/>
      <dgm:spPr/>
    </dgm:pt>
    <dgm:pt modelId="{C747DB47-A03D-4B53-B1E5-B06C4365DE98}" type="pres">
      <dgm:prSet presAssocID="{370FC270-3B2B-4E05-8E93-2D376F27ACA4}" presName="node" presStyleLbl="node1" presStyleIdx="2" presStyleCnt="7">
        <dgm:presLayoutVars>
          <dgm:bulletEnabled val="1"/>
        </dgm:presLayoutVars>
      </dgm:prSet>
      <dgm:spPr/>
    </dgm:pt>
    <dgm:pt modelId="{2EE4DA43-698E-418A-B556-EBE9FA8C7339}" type="pres">
      <dgm:prSet presAssocID="{2FAECB3E-EB7C-48AF-93AA-8B74201C77C8}" presName="sibTrans" presStyleLbl="sibTrans1D1" presStyleIdx="2" presStyleCnt="6"/>
      <dgm:spPr/>
    </dgm:pt>
    <dgm:pt modelId="{01354925-B994-4ADB-A49A-99BD085E674F}" type="pres">
      <dgm:prSet presAssocID="{2FAECB3E-EB7C-48AF-93AA-8B74201C77C8}" presName="connectorText" presStyleLbl="sibTrans1D1" presStyleIdx="2" presStyleCnt="6"/>
      <dgm:spPr/>
    </dgm:pt>
    <dgm:pt modelId="{4AF36EA7-9485-4167-8F0F-5DE110EAB99C}" type="pres">
      <dgm:prSet presAssocID="{897A9EB6-9C1B-4246-80DE-A36578F8ACC2}" presName="node" presStyleLbl="node1" presStyleIdx="3" presStyleCnt="7">
        <dgm:presLayoutVars>
          <dgm:bulletEnabled val="1"/>
        </dgm:presLayoutVars>
      </dgm:prSet>
      <dgm:spPr/>
    </dgm:pt>
    <dgm:pt modelId="{2B750946-8722-44F5-850F-38EB57BF19ED}" type="pres">
      <dgm:prSet presAssocID="{D5E50825-33CB-4CF4-A854-B40B0ADD61B8}" presName="sibTrans" presStyleLbl="sibTrans1D1" presStyleIdx="3" presStyleCnt="6"/>
      <dgm:spPr/>
    </dgm:pt>
    <dgm:pt modelId="{EA6E7996-E87F-40D0-A05B-26C36F2AC477}" type="pres">
      <dgm:prSet presAssocID="{D5E50825-33CB-4CF4-A854-B40B0ADD61B8}" presName="connectorText" presStyleLbl="sibTrans1D1" presStyleIdx="3" presStyleCnt="6"/>
      <dgm:spPr/>
    </dgm:pt>
    <dgm:pt modelId="{5F40E2FA-69E7-4FF3-82E3-A983663BB02E}" type="pres">
      <dgm:prSet presAssocID="{2D7C6612-5744-429C-810D-6D9DD115D119}" presName="node" presStyleLbl="node1" presStyleIdx="4" presStyleCnt="7">
        <dgm:presLayoutVars>
          <dgm:bulletEnabled val="1"/>
        </dgm:presLayoutVars>
      </dgm:prSet>
      <dgm:spPr/>
    </dgm:pt>
    <dgm:pt modelId="{079B399B-060D-4793-A519-44F28B1EEB91}" type="pres">
      <dgm:prSet presAssocID="{9E0A08E8-23EA-4EE5-892D-762B745E2A80}" presName="sibTrans" presStyleLbl="sibTrans1D1" presStyleIdx="4" presStyleCnt="6"/>
      <dgm:spPr/>
    </dgm:pt>
    <dgm:pt modelId="{E42C7E52-6E23-4377-9663-5B47C9B9C03D}" type="pres">
      <dgm:prSet presAssocID="{9E0A08E8-23EA-4EE5-892D-762B745E2A80}" presName="connectorText" presStyleLbl="sibTrans1D1" presStyleIdx="4" presStyleCnt="6"/>
      <dgm:spPr/>
    </dgm:pt>
    <dgm:pt modelId="{F9792C91-C1EB-4B2D-9062-E0FF18F35B23}" type="pres">
      <dgm:prSet presAssocID="{60F6FBBC-E783-4F01-95F7-0899E57ED98E}" presName="node" presStyleLbl="node1" presStyleIdx="5" presStyleCnt="7">
        <dgm:presLayoutVars>
          <dgm:bulletEnabled val="1"/>
        </dgm:presLayoutVars>
      </dgm:prSet>
      <dgm:spPr/>
    </dgm:pt>
    <dgm:pt modelId="{FF192386-6C53-4CED-AA72-D4B89D35F42A}" type="pres">
      <dgm:prSet presAssocID="{AE6ADAD5-409B-4692-8A46-270FA4AB349E}" presName="sibTrans" presStyleLbl="sibTrans1D1" presStyleIdx="5" presStyleCnt="6"/>
      <dgm:spPr/>
    </dgm:pt>
    <dgm:pt modelId="{17A1BDE3-BA70-48AB-AE25-68A74D545EC7}" type="pres">
      <dgm:prSet presAssocID="{AE6ADAD5-409B-4692-8A46-270FA4AB349E}" presName="connectorText" presStyleLbl="sibTrans1D1" presStyleIdx="5" presStyleCnt="6"/>
      <dgm:spPr/>
    </dgm:pt>
    <dgm:pt modelId="{46B35037-94DF-4CB3-809D-AE4AC266ECD0}" type="pres">
      <dgm:prSet presAssocID="{22A03895-5238-4EF8-BC0A-A6FE131E564B}" presName="node" presStyleLbl="node1" presStyleIdx="6" presStyleCnt="7">
        <dgm:presLayoutVars>
          <dgm:bulletEnabled val="1"/>
        </dgm:presLayoutVars>
      </dgm:prSet>
      <dgm:spPr/>
    </dgm:pt>
  </dgm:ptLst>
  <dgm:cxnLst>
    <dgm:cxn modelId="{35AC5F09-FF50-4F22-B5B0-435AB1902C20}" type="presOf" srcId="{897A9EB6-9C1B-4246-80DE-A36578F8ACC2}" destId="{4AF36EA7-9485-4167-8F0F-5DE110EAB99C}" srcOrd="0" destOrd="0" presId="urn:microsoft.com/office/officeart/2016/7/layout/RepeatingBendingProcessNew"/>
    <dgm:cxn modelId="{F7698E15-9E5E-488B-99B7-72ED0651BCCE}" type="presOf" srcId="{AE6ADAD5-409B-4692-8A46-270FA4AB349E}" destId="{FF192386-6C53-4CED-AA72-D4B89D35F42A}" srcOrd="0" destOrd="0" presId="urn:microsoft.com/office/officeart/2016/7/layout/RepeatingBendingProcessNew"/>
    <dgm:cxn modelId="{4CA82D1E-22DB-4EA2-ADC2-A75750111964}" srcId="{21E4E41B-99D1-4DF7-B5A9-8B04FCD45052}" destId="{22A03895-5238-4EF8-BC0A-A6FE131E564B}" srcOrd="6" destOrd="0" parTransId="{528AACDD-2A58-47D2-8FD1-51E0FAACBFA0}" sibTransId="{43EF5D26-EC36-4DD8-ADC4-3238CF14D40E}"/>
    <dgm:cxn modelId="{AC840E22-5CA8-4CA6-A9B9-739E8D1BBDA5}" type="presOf" srcId="{BD3BC4FF-529B-49D5-A25D-BC3B4463B780}" destId="{9D65D8C0-4AF8-422F-9832-A490706C629A}" srcOrd="0" destOrd="0" presId="urn:microsoft.com/office/officeart/2016/7/layout/RepeatingBendingProcessNew"/>
    <dgm:cxn modelId="{3BE0F825-A9C4-4447-B2F2-ADEBC683AC6F}" type="presOf" srcId="{2FAECB3E-EB7C-48AF-93AA-8B74201C77C8}" destId="{2EE4DA43-698E-418A-B556-EBE9FA8C7339}" srcOrd="0" destOrd="0" presId="urn:microsoft.com/office/officeart/2016/7/layout/RepeatingBendingProcessNew"/>
    <dgm:cxn modelId="{9707F52C-FBC7-4899-958A-CD570C68D91C}" type="presOf" srcId="{9E0A08E8-23EA-4EE5-892D-762B745E2A80}" destId="{E42C7E52-6E23-4377-9663-5B47C9B9C03D}" srcOrd="1" destOrd="0" presId="urn:microsoft.com/office/officeart/2016/7/layout/RepeatingBendingProcessNew"/>
    <dgm:cxn modelId="{57E77B3A-9DF8-44C6-BCF5-5BD9E8B049BA}" srcId="{21E4E41B-99D1-4DF7-B5A9-8B04FCD45052}" destId="{050AA9D5-76B3-4856-BC30-340B6981E8FE}" srcOrd="1" destOrd="0" parTransId="{32499444-F283-44CD-A5F9-A9DC65F70359}" sibTransId="{BC75146B-FFC0-4E80-8714-5867062E5D2E}"/>
    <dgm:cxn modelId="{A988F440-3BA8-4AAC-91B3-3832E68233A1}" type="presOf" srcId="{AE6ADAD5-409B-4692-8A46-270FA4AB349E}" destId="{17A1BDE3-BA70-48AB-AE25-68A74D545EC7}" srcOrd="1" destOrd="0" presId="urn:microsoft.com/office/officeart/2016/7/layout/RepeatingBendingProcessNew"/>
    <dgm:cxn modelId="{1A377A5B-8E86-4A79-AB75-C2E67F0486A6}" type="presOf" srcId="{60F6FBBC-E783-4F01-95F7-0899E57ED98E}" destId="{F9792C91-C1EB-4B2D-9062-E0FF18F35B23}" srcOrd="0" destOrd="0" presId="urn:microsoft.com/office/officeart/2016/7/layout/RepeatingBendingProcessNew"/>
    <dgm:cxn modelId="{349F3370-15BE-47EF-B512-C46CD06F9DC1}" srcId="{21E4E41B-99D1-4DF7-B5A9-8B04FCD45052}" destId="{2D7C6612-5744-429C-810D-6D9DD115D119}" srcOrd="4" destOrd="0" parTransId="{0AF90879-D953-40A8-AA63-9519D5304AFB}" sibTransId="{9E0A08E8-23EA-4EE5-892D-762B745E2A80}"/>
    <dgm:cxn modelId="{915C6374-2E92-4377-9CCD-23B29B6CDDD0}" type="presOf" srcId="{D5E50825-33CB-4CF4-A854-B40B0ADD61B8}" destId="{EA6E7996-E87F-40D0-A05B-26C36F2AC477}" srcOrd="1" destOrd="0" presId="urn:microsoft.com/office/officeart/2016/7/layout/RepeatingBendingProcessNew"/>
    <dgm:cxn modelId="{E0BA7295-1639-4AC1-8065-DFDB71D6878A}" type="presOf" srcId="{2D7C6612-5744-429C-810D-6D9DD115D119}" destId="{5F40E2FA-69E7-4FF3-82E3-A983663BB02E}" srcOrd="0" destOrd="0" presId="urn:microsoft.com/office/officeart/2016/7/layout/RepeatingBendingProcessNew"/>
    <dgm:cxn modelId="{07D153A8-AA82-4938-BC47-57545562BBCE}" type="presOf" srcId="{21E4E41B-99D1-4DF7-B5A9-8B04FCD45052}" destId="{66849AEC-A44F-4AA7-A8B5-17DFF7FF69EC}" srcOrd="0" destOrd="0" presId="urn:microsoft.com/office/officeart/2016/7/layout/RepeatingBendingProcessNew"/>
    <dgm:cxn modelId="{984C90AA-09D2-4C26-AD0E-BEBA152A5F02}" srcId="{21E4E41B-99D1-4DF7-B5A9-8B04FCD45052}" destId="{60F6FBBC-E783-4F01-95F7-0899E57ED98E}" srcOrd="5" destOrd="0" parTransId="{7279ADE8-7D1D-4AC2-B39F-CFAEA0E31928}" sibTransId="{AE6ADAD5-409B-4692-8A46-270FA4AB349E}"/>
    <dgm:cxn modelId="{51030EAC-150D-42CC-A6CB-006E8F6B3679}" type="presOf" srcId="{67985CC9-D579-4273-BFF0-4668E89D586E}" destId="{8456E0E9-CB53-42D3-A1F6-B4744BD4FB3F}" srcOrd="0" destOrd="0" presId="urn:microsoft.com/office/officeart/2016/7/layout/RepeatingBendingProcessNew"/>
    <dgm:cxn modelId="{CD57FEB8-2671-4468-9E32-4E5E90E5AA8A}" srcId="{21E4E41B-99D1-4DF7-B5A9-8B04FCD45052}" destId="{370FC270-3B2B-4E05-8E93-2D376F27ACA4}" srcOrd="2" destOrd="0" parTransId="{9C5FAE73-4AA5-4E60-90AA-598A2827E74F}" sibTransId="{2FAECB3E-EB7C-48AF-93AA-8B74201C77C8}"/>
    <dgm:cxn modelId="{99B772BD-7FB1-446F-8458-4D3AA928B1D4}" srcId="{21E4E41B-99D1-4DF7-B5A9-8B04FCD45052}" destId="{BD3BC4FF-529B-49D5-A25D-BC3B4463B780}" srcOrd="0" destOrd="0" parTransId="{AFFCBDBF-2C29-4998-BD54-F8AF4ABD15CD}" sibTransId="{67985CC9-D579-4273-BFF0-4668E89D586E}"/>
    <dgm:cxn modelId="{0DC6FEBF-6B73-4162-A274-3AD51DACCC8B}" type="presOf" srcId="{BC75146B-FFC0-4E80-8714-5867062E5D2E}" destId="{0BFF4278-63A1-4A5A-8875-E80C87EA006C}" srcOrd="1" destOrd="0" presId="urn:microsoft.com/office/officeart/2016/7/layout/RepeatingBendingProcessNew"/>
    <dgm:cxn modelId="{BF8F3FC7-C4B2-442E-8402-E7F8A2CE263F}" type="presOf" srcId="{67985CC9-D579-4273-BFF0-4668E89D586E}" destId="{2854A5D4-7E9E-4623-84F6-52DA8BAB2EFE}" srcOrd="1" destOrd="0" presId="urn:microsoft.com/office/officeart/2016/7/layout/RepeatingBendingProcessNew"/>
    <dgm:cxn modelId="{8933A3CA-5F57-4CE2-91F6-CA8CA714EE9B}" type="presOf" srcId="{D5E50825-33CB-4CF4-A854-B40B0ADD61B8}" destId="{2B750946-8722-44F5-850F-38EB57BF19ED}" srcOrd="0" destOrd="0" presId="urn:microsoft.com/office/officeart/2016/7/layout/RepeatingBendingProcessNew"/>
    <dgm:cxn modelId="{FB7EAACC-2E56-400F-B528-C7C3A0FC7809}" type="presOf" srcId="{BC75146B-FFC0-4E80-8714-5867062E5D2E}" destId="{0FAF6009-1488-4DD0-85B1-FF55198AFB57}" srcOrd="0" destOrd="0" presId="urn:microsoft.com/office/officeart/2016/7/layout/RepeatingBendingProcessNew"/>
    <dgm:cxn modelId="{380AC6D4-9060-4302-AB91-3CF6CFA2E8FC}" type="presOf" srcId="{050AA9D5-76B3-4856-BC30-340B6981E8FE}" destId="{05FC7980-8488-4102-AD3A-58A596504B7C}" srcOrd="0" destOrd="0" presId="urn:microsoft.com/office/officeart/2016/7/layout/RepeatingBendingProcessNew"/>
    <dgm:cxn modelId="{38DAA6DD-B03B-458C-A457-ACD89C70963D}" type="presOf" srcId="{2FAECB3E-EB7C-48AF-93AA-8B74201C77C8}" destId="{01354925-B994-4ADB-A49A-99BD085E674F}" srcOrd="1" destOrd="0" presId="urn:microsoft.com/office/officeart/2016/7/layout/RepeatingBendingProcessNew"/>
    <dgm:cxn modelId="{396C35E0-EE04-4540-831B-00FB1E7435BE}" type="presOf" srcId="{9E0A08E8-23EA-4EE5-892D-762B745E2A80}" destId="{079B399B-060D-4793-A519-44F28B1EEB91}" srcOrd="0" destOrd="0" presId="urn:microsoft.com/office/officeart/2016/7/layout/RepeatingBendingProcessNew"/>
    <dgm:cxn modelId="{C843BAE1-E7B0-45F1-BE7F-7E4E411939D1}" type="presOf" srcId="{370FC270-3B2B-4E05-8E93-2D376F27ACA4}" destId="{C747DB47-A03D-4B53-B1E5-B06C4365DE98}" srcOrd="0" destOrd="0" presId="urn:microsoft.com/office/officeart/2016/7/layout/RepeatingBendingProcessNew"/>
    <dgm:cxn modelId="{24C13AE2-1AD6-44C1-972E-11B988CA0CB0}" srcId="{21E4E41B-99D1-4DF7-B5A9-8B04FCD45052}" destId="{897A9EB6-9C1B-4246-80DE-A36578F8ACC2}" srcOrd="3" destOrd="0" parTransId="{7AA54C31-833A-4E10-ACA6-F667B6C638F6}" sibTransId="{D5E50825-33CB-4CF4-A854-B40B0ADD61B8}"/>
    <dgm:cxn modelId="{8DF7C2FD-0ECA-4E0F-8693-5F4741DF1C8B}" type="presOf" srcId="{22A03895-5238-4EF8-BC0A-A6FE131E564B}" destId="{46B35037-94DF-4CB3-809D-AE4AC266ECD0}" srcOrd="0" destOrd="0" presId="urn:microsoft.com/office/officeart/2016/7/layout/RepeatingBendingProcessNew"/>
    <dgm:cxn modelId="{379FBA6B-2BAF-4244-9B21-DC42364A3379}" type="presParOf" srcId="{66849AEC-A44F-4AA7-A8B5-17DFF7FF69EC}" destId="{9D65D8C0-4AF8-422F-9832-A490706C629A}" srcOrd="0" destOrd="0" presId="urn:microsoft.com/office/officeart/2016/7/layout/RepeatingBendingProcessNew"/>
    <dgm:cxn modelId="{9893E7C4-8210-45B3-BCC8-EA0C965E4FDA}" type="presParOf" srcId="{66849AEC-A44F-4AA7-A8B5-17DFF7FF69EC}" destId="{8456E0E9-CB53-42D3-A1F6-B4744BD4FB3F}" srcOrd="1" destOrd="0" presId="urn:microsoft.com/office/officeart/2016/7/layout/RepeatingBendingProcessNew"/>
    <dgm:cxn modelId="{CBFC83CF-E732-4F3B-9E17-22A3E4584C45}" type="presParOf" srcId="{8456E0E9-CB53-42D3-A1F6-B4744BD4FB3F}" destId="{2854A5D4-7E9E-4623-84F6-52DA8BAB2EFE}" srcOrd="0" destOrd="0" presId="urn:microsoft.com/office/officeart/2016/7/layout/RepeatingBendingProcessNew"/>
    <dgm:cxn modelId="{E5E36418-D35E-4002-B1C1-5C6B8B57D054}" type="presParOf" srcId="{66849AEC-A44F-4AA7-A8B5-17DFF7FF69EC}" destId="{05FC7980-8488-4102-AD3A-58A596504B7C}" srcOrd="2" destOrd="0" presId="urn:microsoft.com/office/officeart/2016/7/layout/RepeatingBendingProcessNew"/>
    <dgm:cxn modelId="{6F852B58-EF09-4AE2-8A90-5C2A827C7F54}" type="presParOf" srcId="{66849AEC-A44F-4AA7-A8B5-17DFF7FF69EC}" destId="{0FAF6009-1488-4DD0-85B1-FF55198AFB57}" srcOrd="3" destOrd="0" presId="urn:microsoft.com/office/officeart/2016/7/layout/RepeatingBendingProcessNew"/>
    <dgm:cxn modelId="{5D7CE4FE-F9F1-4A40-B2BA-883EB94143A7}" type="presParOf" srcId="{0FAF6009-1488-4DD0-85B1-FF55198AFB57}" destId="{0BFF4278-63A1-4A5A-8875-E80C87EA006C}" srcOrd="0" destOrd="0" presId="urn:microsoft.com/office/officeart/2016/7/layout/RepeatingBendingProcessNew"/>
    <dgm:cxn modelId="{2644945D-7AE9-41B0-A58C-CA3F7ACDB7A7}" type="presParOf" srcId="{66849AEC-A44F-4AA7-A8B5-17DFF7FF69EC}" destId="{C747DB47-A03D-4B53-B1E5-B06C4365DE98}" srcOrd="4" destOrd="0" presId="urn:microsoft.com/office/officeart/2016/7/layout/RepeatingBendingProcessNew"/>
    <dgm:cxn modelId="{80BD6AAD-D8AB-4034-B136-74920E4BC12B}" type="presParOf" srcId="{66849AEC-A44F-4AA7-A8B5-17DFF7FF69EC}" destId="{2EE4DA43-698E-418A-B556-EBE9FA8C7339}" srcOrd="5" destOrd="0" presId="urn:microsoft.com/office/officeart/2016/7/layout/RepeatingBendingProcessNew"/>
    <dgm:cxn modelId="{8DC6BDE5-40CB-4603-B72F-17B912A32BFA}" type="presParOf" srcId="{2EE4DA43-698E-418A-B556-EBE9FA8C7339}" destId="{01354925-B994-4ADB-A49A-99BD085E674F}" srcOrd="0" destOrd="0" presId="urn:microsoft.com/office/officeart/2016/7/layout/RepeatingBendingProcessNew"/>
    <dgm:cxn modelId="{DFA0562A-AC61-451A-8531-5C7551D12C4D}" type="presParOf" srcId="{66849AEC-A44F-4AA7-A8B5-17DFF7FF69EC}" destId="{4AF36EA7-9485-4167-8F0F-5DE110EAB99C}" srcOrd="6" destOrd="0" presId="urn:microsoft.com/office/officeart/2016/7/layout/RepeatingBendingProcessNew"/>
    <dgm:cxn modelId="{EAEF81A4-5806-407A-AF57-C22BDE4467B3}" type="presParOf" srcId="{66849AEC-A44F-4AA7-A8B5-17DFF7FF69EC}" destId="{2B750946-8722-44F5-850F-38EB57BF19ED}" srcOrd="7" destOrd="0" presId="urn:microsoft.com/office/officeart/2016/7/layout/RepeatingBendingProcessNew"/>
    <dgm:cxn modelId="{0A393115-D995-4FC7-A475-B8DA99145748}" type="presParOf" srcId="{2B750946-8722-44F5-850F-38EB57BF19ED}" destId="{EA6E7996-E87F-40D0-A05B-26C36F2AC477}" srcOrd="0" destOrd="0" presId="urn:microsoft.com/office/officeart/2016/7/layout/RepeatingBendingProcessNew"/>
    <dgm:cxn modelId="{4D1A5CCD-206F-4FCA-B69F-83EAB9DC5270}" type="presParOf" srcId="{66849AEC-A44F-4AA7-A8B5-17DFF7FF69EC}" destId="{5F40E2FA-69E7-4FF3-82E3-A983663BB02E}" srcOrd="8" destOrd="0" presId="urn:microsoft.com/office/officeart/2016/7/layout/RepeatingBendingProcessNew"/>
    <dgm:cxn modelId="{740B7D9B-067A-4708-AFEF-9451C92EC912}" type="presParOf" srcId="{66849AEC-A44F-4AA7-A8B5-17DFF7FF69EC}" destId="{079B399B-060D-4793-A519-44F28B1EEB91}" srcOrd="9" destOrd="0" presId="urn:microsoft.com/office/officeart/2016/7/layout/RepeatingBendingProcessNew"/>
    <dgm:cxn modelId="{4166C679-FC30-4058-AA40-2B6E7CF5278E}" type="presParOf" srcId="{079B399B-060D-4793-A519-44F28B1EEB91}" destId="{E42C7E52-6E23-4377-9663-5B47C9B9C03D}" srcOrd="0" destOrd="0" presId="urn:microsoft.com/office/officeart/2016/7/layout/RepeatingBendingProcessNew"/>
    <dgm:cxn modelId="{6B6D9F9D-7DB8-43DC-A472-3B46A82DF4C0}" type="presParOf" srcId="{66849AEC-A44F-4AA7-A8B5-17DFF7FF69EC}" destId="{F9792C91-C1EB-4B2D-9062-E0FF18F35B23}" srcOrd="10" destOrd="0" presId="urn:microsoft.com/office/officeart/2016/7/layout/RepeatingBendingProcessNew"/>
    <dgm:cxn modelId="{22762C90-5DEA-4323-B8FA-C501B2A0E353}" type="presParOf" srcId="{66849AEC-A44F-4AA7-A8B5-17DFF7FF69EC}" destId="{FF192386-6C53-4CED-AA72-D4B89D35F42A}" srcOrd="11" destOrd="0" presId="urn:microsoft.com/office/officeart/2016/7/layout/RepeatingBendingProcessNew"/>
    <dgm:cxn modelId="{8C1ED2A9-7F91-4F22-BAF2-17667955B6CF}" type="presParOf" srcId="{FF192386-6C53-4CED-AA72-D4B89D35F42A}" destId="{17A1BDE3-BA70-48AB-AE25-68A74D545EC7}" srcOrd="0" destOrd="0" presId="urn:microsoft.com/office/officeart/2016/7/layout/RepeatingBendingProcessNew"/>
    <dgm:cxn modelId="{22D1E566-B2FA-40D9-A224-DEF308BB7D2C}" type="presParOf" srcId="{66849AEC-A44F-4AA7-A8B5-17DFF7FF69EC}" destId="{46B35037-94DF-4CB3-809D-AE4AC266ECD0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3622EA-EE1A-48B2-B086-E9374039D94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64E052-C3EB-44BB-A6E4-D61499F69B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Traditional Algorithms’ Shortcomings:</a:t>
          </a:r>
        </a:p>
      </dgm:t>
    </dgm:pt>
    <dgm:pt modelId="{87C8ECCC-7737-45ED-894F-E2C2FB42A28B}" type="parTrans" cxnId="{5C8C4C10-5393-416D-B9E3-22CDF241A42B}">
      <dgm:prSet/>
      <dgm:spPr/>
      <dgm:t>
        <a:bodyPr/>
        <a:lstStyle/>
        <a:p>
          <a:endParaRPr lang="en-US"/>
        </a:p>
      </dgm:t>
    </dgm:pt>
    <dgm:pt modelId="{411EE265-B254-477B-9A22-66EA3E4515B2}" type="sibTrans" cxnId="{5C8C4C10-5393-416D-B9E3-22CDF241A42B}">
      <dgm:prSet/>
      <dgm:spPr/>
      <dgm:t>
        <a:bodyPr/>
        <a:lstStyle/>
        <a:p>
          <a:endParaRPr lang="en-US"/>
        </a:p>
      </dgm:t>
    </dgm:pt>
    <dgm:pt modelId="{EA792758-F5CF-45E5-9450-DA57EA28C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FCM: Sensitive to noise and outliers.</a:t>
          </a:r>
        </a:p>
      </dgm:t>
    </dgm:pt>
    <dgm:pt modelId="{DC5933BE-7C25-44E8-9B7F-BD12D3E64903}" type="parTrans" cxnId="{1F865ED7-80B2-4B98-9A3E-8346EB3D7EF9}">
      <dgm:prSet/>
      <dgm:spPr/>
      <dgm:t>
        <a:bodyPr/>
        <a:lstStyle/>
        <a:p>
          <a:endParaRPr lang="en-US"/>
        </a:p>
      </dgm:t>
    </dgm:pt>
    <dgm:pt modelId="{054C19BE-711C-41E9-8A08-955486E60048}" type="sibTrans" cxnId="{1F865ED7-80B2-4B98-9A3E-8346EB3D7EF9}">
      <dgm:prSet/>
      <dgm:spPr/>
      <dgm:t>
        <a:bodyPr/>
        <a:lstStyle/>
        <a:p>
          <a:endParaRPr lang="en-US"/>
        </a:p>
      </dgm:t>
    </dgm:pt>
    <dgm:pt modelId="{B08B7AE0-836E-46EE-B612-7E6BEC2A72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Scalability issues with high-dimensional data.</a:t>
          </a:r>
        </a:p>
      </dgm:t>
    </dgm:pt>
    <dgm:pt modelId="{6C9D90F8-149B-42D5-ADED-ACCB009849B4}" type="parTrans" cxnId="{3DA05DB6-FF4A-4DB3-97A1-378CAA08C42B}">
      <dgm:prSet/>
      <dgm:spPr/>
      <dgm:t>
        <a:bodyPr/>
        <a:lstStyle/>
        <a:p>
          <a:endParaRPr lang="en-US"/>
        </a:p>
      </dgm:t>
    </dgm:pt>
    <dgm:pt modelId="{72EE99AE-0CFD-454E-B1F3-F62DD7C369DB}" type="sibTrans" cxnId="{3DA05DB6-FF4A-4DB3-97A1-378CAA08C42B}">
      <dgm:prSet/>
      <dgm:spPr/>
      <dgm:t>
        <a:bodyPr/>
        <a:lstStyle/>
        <a:p>
          <a:endParaRPr lang="en-US"/>
        </a:p>
      </dgm:t>
    </dgm:pt>
    <dgm:pt modelId="{BD20C536-3989-4345-964C-AE6ACD0F81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Limited interpretability for overlapping clusters.</a:t>
          </a:r>
        </a:p>
      </dgm:t>
    </dgm:pt>
    <dgm:pt modelId="{610306F7-F7E1-48B3-ABFC-34E11022F007}" type="parTrans" cxnId="{1C7FA001-DC03-4D3B-AC23-725A6CBA4E4A}">
      <dgm:prSet/>
      <dgm:spPr/>
      <dgm:t>
        <a:bodyPr/>
        <a:lstStyle/>
        <a:p>
          <a:endParaRPr lang="en-US"/>
        </a:p>
      </dgm:t>
    </dgm:pt>
    <dgm:pt modelId="{42E29134-1D76-47C9-B801-184FE75ACD28}" type="sibTrans" cxnId="{1C7FA001-DC03-4D3B-AC23-725A6CBA4E4A}">
      <dgm:prSet/>
      <dgm:spPr/>
      <dgm:t>
        <a:bodyPr/>
        <a:lstStyle/>
        <a:p>
          <a:endParaRPr lang="en-US"/>
        </a:p>
      </dgm:t>
    </dgm:pt>
    <dgm:pt modelId="{BFD45196-3BBB-4975-AAF3-B847668C3D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Objective: Develop a robust and scalable soft clustering algorithm.</a:t>
          </a:r>
        </a:p>
      </dgm:t>
    </dgm:pt>
    <dgm:pt modelId="{57FE5FD7-378A-47CD-A83D-10E1266B26B9}" type="parTrans" cxnId="{98527CEA-D7A2-475B-A6B6-0CBA1E0F36B4}">
      <dgm:prSet/>
      <dgm:spPr/>
      <dgm:t>
        <a:bodyPr/>
        <a:lstStyle/>
        <a:p>
          <a:endParaRPr lang="en-US"/>
        </a:p>
      </dgm:t>
    </dgm:pt>
    <dgm:pt modelId="{768CCD42-B4E2-45BE-8D2D-0256A83CF4B8}" type="sibTrans" cxnId="{98527CEA-D7A2-475B-A6B6-0CBA1E0F36B4}">
      <dgm:prSet/>
      <dgm:spPr/>
      <dgm:t>
        <a:bodyPr/>
        <a:lstStyle/>
        <a:p>
          <a:endParaRPr lang="en-US"/>
        </a:p>
      </dgm:t>
    </dgm:pt>
    <dgm:pt modelId="{8F77A5BD-AD00-4843-9DA8-9D39D371BBC3}" type="pres">
      <dgm:prSet presAssocID="{7C3622EA-EE1A-48B2-B086-E9374039D94D}" presName="root" presStyleCnt="0">
        <dgm:presLayoutVars>
          <dgm:dir/>
          <dgm:resizeHandles val="exact"/>
        </dgm:presLayoutVars>
      </dgm:prSet>
      <dgm:spPr/>
    </dgm:pt>
    <dgm:pt modelId="{5414CB89-6EB9-4D69-BD8E-BF95716DCE09}" type="pres">
      <dgm:prSet presAssocID="{1E64E052-C3EB-44BB-A6E4-D61499F69BAF}" presName="compNode" presStyleCnt="0"/>
      <dgm:spPr/>
    </dgm:pt>
    <dgm:pt modelId="{DE1F75D0-3009-4AF8-A492-407E1A63B79E}" type="pres">
      <dgm:prSet presAssocID="{1E64E052-C3EB-44BB-A6E4-D61499F69B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3AB29D2-896B-41CB-B60C-B36DC458EE8F}" type="pres">
      <dgm:prSet presAssocID="{1E64E052-C3EB-44BB-A6E4-D61499F69BAF}" presName="spaceRect" presStyleCnt="0"/>
      <dgm:spPr/>
    </dgm:pt>
    <dgm:pt modelId="{A32D4F06-C309-45A3-A707-E3E190F25750}" type="pres">
      <dgm:prSet presAssocID="{1E64E052-C3EB-44BB-A6E4-D61499F69BAF}" presName="textRect" presStyleLbl="revTx" presStyleIdx="0" presStyleCnt="5">
        <dgm:presLayoutVars>
          <dgm:chMax val="1"/>
          <dgm:chPref val="1"/>
        </dgm:presLayoutVars>
      </dgm:prSet>
      <dgm:spPr/>
    </dgm:pt>
    <dgm:pt modelId="{54EE5E32-45DA-450C-B498-6E3A9C9C7237}" type="pres">
      <dgm:prSet presAssocID="{411EE265-B254-477B-9A22-66EA3E4515B2}" presName="sibTrans" presStyleCnt="0"/>
      <dgm:spPr/>
    </dgm:pt>
    <dgm:pt modelId="{4015F422-474B-4DE7-ACC4-D291A37DCE08}" type="pres">
      <dgm:prSet presAssocID="{EA792758-F5CF-45E5-9450-DA57EA28C1DF}" presName="compNode" presStyleCnt="0"/>
      <dgm:spPr/>
    </dgm:pt>
    <dgm:pt modelId="{D5469358-4BA6-498A-8A21-FEB1ECCDD876}" type="pres">
      <dgm:prSet presAssocID="{EA792758-F5CF-45E5-9450-DA57EA28C1D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7CD4C436-A51D-4791-9795-5A7A73E30FBF}" type="pres">
      <dgm:prSet presAssocID="{EA792758-F5CF-45E5-9450-DA57EA28C1DF}" presName="spaceRect" presStyleCnt="0"/>
      <dgm:spPr/>
    </dgm:pt>
    <dgm:pt modelId="{35AD3E15-F40B-44FD-A2BE-C52BDA07B3CF}" type="pres">
      <dgm:prSet presAssocID="{EA792758-F5CF-45E5-9450-DA57EA28C1DF}" presName="textRect" presStyleLbl="revTx" presStyleIdx="1" presStyleCnt="5">
        <dgm:presLayoutVars>
          <dgm:chMax val="1"/>
          <dgm:chPref val="1"/>
        </dgm:presLayoutVars>
      </dgm:prSet>
      <dgm:spPr/>
    </dgm:pt>
    <dgm:pt modelId="{793AB8BE-710C-4389-8DBF-6F1207C7227C}" type="pres">
      <dgm:prSet presAssocID="{054C19BE-711C-41E9-8A08-955486E60048}" presName="sibTrans" presStyleCnt="0"/>
      <dgm:spPr/>
    </dgm:pt>
    <dgm:pt modelId="{DF045FF3-FD08-4950-953B-08207019838F}" type="pres">
      <dgm:prSet presAssocID="{B08B7AE0-836E-46EE-B612-7E6BEC2A72ED}" presName="compNode" presStyleCnt="0"/>
      <dgm:spPr/>
    </dgm:pt>
    <dgm:pt modelId="{221F51E8-8F87-4A83-961B-7B33601F5BAC}" type="pres">
      <dgm:prSet presAssocID="{B08B7AE0-836E-46EE-B612-7E6BEC2A72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799BC19-CEA6-4DB7-B73B-1ABBCB0CEA01}" type="pres">
      <dgm:prSet presAssocID="{B08B7AE0-836E-46EE-B612-7E6BEC2A72ED}" presName="spaceRect" presStyleCnt="0"/>
      <dgm:spPr/>
    </dgm:pt>
    <dgm:pt modelId="{52652DDC-D6AA-4B66-A6D9-DA8589EEF928}" type="pres">
      <dgm:prSet presAssocID="{B08B7AE0-836E-46EE-B612-7E6BEC2A72ED}" presName="textRect" presStyleLbl="revTx" presStyleIdx="2" presStyleCnt="5">
        <dgm:presLayoutVars>
          <dgm:chMax val="1"/>
          <dgm:chPref val="1"/>
        </dgm:presLayoutVars>
      </dgm:prSet>
      <dgm:spPr/>
    </dgm:pt>
    <dgm:pt modelId="{46894053-15DD-4F19-9522-DB33D7FAE34F}" type="pres">
      <dgm:prSet presAssocID="{72EE99AE-0CFD-454E-B1F3-F62DD7C369DB}" presName="sibTrans" presStyleCnt="0"/>
      <dgm:spPr/>
    </dgm:pt>
    <dgm:pt modelId="{24036E3C-C261-4AD1-B178-8B3F5DD728FD}" type="pres">
      <dgm:prSet presAssocID="{BD20C536-3989-4345-964C-AE6ACD0F813F}" presName="compNode" presStyleCnt="0"/>
      <dgm:spPr/>
    </dgm:pt>
    <dgm:pt modelId="{537552C4-6826-473A-A9EE-9DF900E2243E}" type="pres">
      <dgm:prSet presAssocID="{BD20C536-3989-4345-964C-AE6ACD0F81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18A8F37-37D2-443D-AD6A-0B558833568F}" type="pres">
      <dgm:prSet presAssocID="{BD20C536-3989-4345-964C-AE6ACD0F813F}" presName="spaceRect" presStyleCnt="0"/>
      <dgm:spPr/>
    </dgm:pt>
    <dgm:pt modelId="{FE6F6F11-DE48-4724-AA55-69A7589D7453}" type="pres">
      <dgm:prSet presAssocID="{BD20C536-3989-4345-964C-AE6ACD0F813F}" presName="textRect" presStyleLbl="revTx" presStyleIdx="3" presStyleCnt="5">
        <dgm:presLayoutVars>
          <dgm:chMax val="1"/>
          <dgm:chPref val="1"/>
        </dgm:presLayoutVars>
      </dgm:prSet>
      <dgm:spPr/>
    </dgm:pt>
    <dgm:pt modelId="{19CBC044-E71D-40C5-B963-477BE16E46D5}" type="pres">
      <dgm:prSet presAssocID="{42E29134-1D76-47C9-B801-184FE75ACD28}" presName="sibTrans" presStyleCnt="0"/>
      <dgm:spPr/>
    </dgm:pt>
    <dgm:pt modelId="{6177EA3E-9396-4CA7-9F6B-42E84DE0B9C3}" type="pres">
      <dgm:prSet presAssocID="{BFD45196-3BBB-4975-AAF3-B847668C3D79}" presName="compNode" presStyleCnt="0"/>
      <dgm:spPr/>
    </dgm:pt>
    <dgm:pt modelId="{E5DA263F-A1E7-4B78-B396-A12A3260AEE3}" type="pres">
      <dgm:prSet presAssocID="{BFD45196-3BBB-4975-AAF3-B847668C3D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1EF672C-A7EB-4C47-99AB-83EA54C6ECAF}" type="pres">
      <dgm:prSet presAssocID="{BFD45196-3BBB-4975-AAF3-B847668C3D79}" presName="spaceRect" presStyleCnt="0"/>
      <dgm:spPr/>
    </dgm:pt>
    <dgm:pt modelId="{3200DB28-C737-403A-9DA0-0BE51B9CB658}" type="pres">
      <dgm:prSet presAssocID="{BFD45196-3BBB-4975-AAF3-B847668C3D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7FA001-DC03-4D3B-AC23-725A6CBA4E4A}" srcId="{7C3622EA-EE1A-48B2-B086-E9374039D94D}" destId="{BD20C536-3989-4345-964C-AE6ACD0F813F}" srcOrd="3" destOrd="0" parTransId="{610306F7-F7E1-48B3-ABFC-34E11022F007}" sibTransId="{42E29134-1D76-47C9-B801-184FE75ACD28}"/>
    <dgm:cxn modelId="{5C8C4C10-5393-416D-B9E3-22CDF241A42B}" srcId="{7C3622EA-EE1A-48B2-B086-E9374039D94D}" destId="{1E64E052-C3EB-44BB-A6E4-D61499F69BAF}" srcOrd="0" destOrd="0" parTransId="{87C8ECCC-7737-45ED-894F-E2C2FB42A28B}" sibTransId="{411EE265-B254-477B-9A22-66EA3E4515B2}"/>
    <dgm:cxn modelId="{B5EF843D-ECB2-4065-975A-61DB79F65A9E}" type="presOf" srcId="{B08B7AE0-836E-46EE-B612-7E6BEC2A72ED}" destId="{52652DDC-D6AA-4B66-A6D9-DA8589EEF928}" srcOrd="0" destOrd="0" presId="urn:microsoft.com/office/officeart/2018/2/layout/IconLabelList"/>
    <dgm:cxn modelId="{E03EE1B5-B66F-49E6-87F1-FB03C4639D8F}" type="presOf" srcId="{1E64E052-C3EB-44BB-A6E4-D61499F69BAF}" destId="{A32D4F06-C309-45A3-A707-E3E190F25750}" srcOrd="0" destOrd="0" presId="urn:microsoft.com/office/officeart/2018/2/layout/IconLabelList"/>
    <dgm:cxn modelId="{3DA05DB6-FF4A-4DB3-97A1-378CAA08C42B}" srcId="{7C3622EA-EE1A-48B2-B086-E9374039D94D}" destId="{B08B7AE0-836E-46EE-B612-7E6BEC2A72ED}" srcOrd="2" destOrd="0" parTransId="{6C9D90F8-149B-42D5-ADED-ACCB009849B4}" sibTransId="{72EE99AE-0CFD-454E-B1F3-F62DD7C369DB}"/>
    <dgm:cxn modelId="{C80D14CC-3E53-482D-B5E8-48E86D7B74CE}" type="presOf" srcId="{7C3622EA-EE1A-48B2-B086-E9374039D94D}" destId="{8F77A5BD-AD00-4843-9DA8-9D39D371BBC3}" srcOrd="0" destOrd="0" presId="urn:microsoft.com/office/officeart/2018/2/layout/IconLabelList"/>
    <dgm:cxn modelId="{1F865ED7-80B2-4B98-9A3E-8346EB3D7EF9}" srcId="{7C3622EA-EE1A-48B2-B086-E9374039D94D}" destId="{EA792758-F5CF-45E5-9450-DA57EA28C1DF}" srcOrd="1" destOrd="0" parTransId="{DC5933BE-7C25-44E8-9B7F-BD12D3E64903}" sibTransId="{054C19BE-711C-41E9-8A08-955486E60048}"/>
    <dgm:cxn modelId="{492965E3-9C4B-4B67-B4CC-E9669684BB2E}" type="presOf" srcId="{BFD45196-3BBB-4975-AAF3-B847668C3D79}" destId="{3200DB28-C737-403A-9DA0-0BE51B9CB658}" srcOrd="0" destOrd="0" presId="urn:microsoft.com/office/officeart/2018/2/layout/IconLabelList"/>
    <dgm:cxn modelId="{CC41BEE5-2A26-429F-8157-AE9025D6511F}" type="presOf" srcId="{EA792758-F5CF-45E5-9450-DA57EA28C1DF}" destId="{35AD3E15-F40B-44FD-A2BE-C52BDA07B3CF}" srcOrd="0" destOrd="0" presId="urn:microsoft.com/office/officeart/2018/2/layout/IconLabelList"/>
    <dgm:cxn modelId="{98527CEA-D7A2-475B-A6B6-0CBA1E0F36B4}" srcId="{7C3622EA-EE1A-48B2-B086-E9374039D94D}" destId="{BFD45196-3BBB-4975-AAF3-B847668C3D79}" srcOrd="4" destOrd="0" parTransId="{57FE5FD7-378A-47CD-A83D-10E1266B26B9}" sibTransId="{768CCD42-B4E2-45BE-8D2D-0256A83CF4B8}"/>
    <dgm:cxn modelId="{936AE2F5-B126-4362-BD1C-C4A063DADD69}" type="presOf" srcId="{BD20C536-3989-4345-964C-AE6ACD0F813F}" destId="{FE6F6F11-DE48-4724-AA55-69A7589D7453}" srcOrd="0" destOrd="0" presId="urn:microsoft.com/office/officeart/2018/2/layout/IconLabelList"/>
    <dgm:cxn modelId="{42A08642-28F6-4475-A35B-CD41D05520D9}" type="presParOf" srcId="{8F77A5BD-AD00-4843-9DA8-9D39D371BBC3}" destId="{5414CB89-6EB9-4D69-BD8E-BF95716DCE09}" srcOrd="0" destOrd="0" presId="urn:microsoft.com/office/officeart/2018/2/layout/IconLabelList"/>
    <dgm:cxn modelId="{B4F9CE3D-C2CD-4623-B9F3-A1F1266FC192}" type="presParOf" srcId="{5414CB89-6EB9-4D69-BD8E-BF95716DCE09}" destId="{DE1F75D0-3009-4AF8-A492-407E1A63B79E}" srcOrd="0" destOrd="0" presId="urn:microsoft.com/office/officeart/2018/2/layout/IconLabelList"/>
    <dgm:cxn modelId="{766C60FF-E198-412A-A255-6CFED97F467F}" type="presParOf" srcId="{5414CB89-6EB9-4D69-BD8E-BF95716DCE09}" destId="{C3AB29D2-896B-41CB-B60C-B36DC458EE8F}" srcOrd="1" destOrd="0" presId="urn:microsoft.com/office/officeart/2018/2/layout/IconLabelList"/>
    <dgm:cxn modelId="{10799289-8A05-4C5A-AB7D-FF4CE1383C79}" type="presParOf" srcId="{5414CB89-6EB9-4D69-BD8E-BF95716DCE09}" destId="{A32D4F06-C309-45A3-A707-E3E190F25750}" srcOrd="2" destOrd="0" presId="urn:microsoft.com/office/officeart/2018/2/layout/IconLabelList"/>
    <dgm:cxn modelId="{37251375-7EE1-47F7-8903-9F614C3FA123}" type="presParOf" srcId="{8F77A5BD-AD00-4843-9DA8-9D39D371BBC3}" destId="{54EE5E32-45DA-450C-B498-6E3A9C9C7237}" srcOrd="1" destOrd="0" presId="urn:microsoft.com/office/officeart/2018/2/layout/IconLabelList"/>
    <dgm:cxn modelId="{7D3DE046-CC58-4EE6-A39D-5AA01CD45D83}" type="presParOf" srcId="{8F77A5BD-AD00-4843-9DA8-9D39D371BBC3}" destId="{4015F422-474B-4DE7-ACC4-D291A37DCE08}" srcOrd="2" destOrd="0" presId="urn:microsoft.com/office/officeart/2018/2/layout/IconLabelList"/>
    <dgm:cxn modelId="{1BC553EA-0ED1-48AC-9359-18F3032BD2AE}" type="presParOf" srcId="{4015F422-474B-4DE7-ACC4-D291A37DCE08}" destId="{D5469358-4BA6-498A-8A21-FEB1ECCDD876}" srcOrd="0" destOrd="0" presId="urn:microsoft.com/office/officeart/2018/2/layout/IconLabelList"/>
    <dgm:cxn modelId="{D377EA3D-0150-4EB2-9747-F1582390A24A}" type="presParOf" srcId="{4015F422-474B-4DE7-ACC4-D291A37DCE08}" destId="{7CD4C436-A51D-4791-9795-5A7A73E30FBF}" srcOrd="1" destOrd="0" presId="urn:microsoft.com/office/officeart/2018/2/layout/IconLabelList"/>
    <dgm:cxn modelId="{DD836019-A7E2-4B1C-8D72-6479C6779D1C}" type="presParOf" srcId="{4015F422-474B-4DE7-ACC4-D291A37DCE08}" destId="{35AD3E15-F40B-44FD-A2BE-C52BDA07B3CF}" srcOrd="2" destOrd="0" presId="urn:microsoft.com/office/officeart/2018/2/layout/IconLabelList"/>
    <dgm:cxn modelId="{7C271D14-9FAA-47EE-91BB-F487FF85CD86}" type="presParOf" srcId="{8F77A5BD-AD00-4843-9DA8-9D39D371BBC3}" destId="{793AB8BE-710C-4389-8DBF-6F1207C7227C}" srcOrd="3" destOrd="0" presId="urn:microsoft.com/office/officeart/2018/2/layout/IconLabelList"/>
    <dgm:cxn modelId="{33764304-B5FF-48BD-A611-0CEBE3881563}" type="presParOf" srcId="{8F77A5BD-AD00-4843-9DA8-9D39D371BBC3}" destId="{DF045FF3-FD08-4950-953B-08207019838F}" srcOrd="4" destOrd="0" presId="urn:microsoft.com/office/officeart/2018/2/layout/IconLabelList"/>
    <dgm:cxn modelId="{B2244CD8-D3FC-43AA-A8BA-5702D4521203}" type="presParOf" srcId="{DF045FF3-FD08-4950-953B-08207019838F}" destId="{221F51E8-8F87-4A83-961B-7B33601F5BAC}" srcOrd="0" destOrd="0" presId="urn:microsoft.com/office/officeart/2018/2/layout/IconLabelList"/>
    <dgm:cxn modelId="{8C929B0F-AB5A-4212-AEA9-1C16B61CCDB7}" type="presParOf" srcId="{DF045FF3-FD08-4950-953B-08207019838F}" destId="{7799BC19-CEA6-4DB7-B73B-1ABBCB0CEA01}" srcOrd="1" destOrd="0" presId="urn:microsoft.com/office/officeart/2018/2/layout/IconLabelList"/>
    <dgm:cxn modelId="{706A4DF1-E2DB-4FF7-B3CF-41334380FE75}" type="presParOf" srcId="{DF045FF3-FD08-4950-953B-08207019838F}" destId="{52652DDC-D6AA-4B66-A6D9-DA8589EEF928}" srcOrd="2" destOrd="0" presId="urn:microsoft.com/office/officeart/2018/2/layout/IconLabelList"/>
    <dgm:cxn modelId="{51144FE0-40F6-498E-94F0-2F6E39EE4069}" type="presParOf" srcId="{8F77A5BD-AD00-4843-9DA8-9D39D371BBC3}" destId="{46894053-15DD-4F19-9522-DB33D7FAE34F}" srcOrd="5" destOrd="0" presId="urn:microsoft.com/office/officeart/2018/2/layout/IconLabelList"/>
    <dgm:cxn modelId="{B4444732-8106-459F-BB14-7A958413D6FF}" type="presParOf" srcId="{8F77A5BD-AD00-4843-9DA8-9D39D371BBC3}" destId="{24036E3C-C261-4AD1-B178-8B3F5DD728FD}" srcOrd="6" destOrd="0" presId="urn:microsoft.com/office/officeart/2018/2/layout/IconLabelList"/>
    <dgm:cxn modelId="{D62F8094-C59B-43A2-AB6B-14FFA36D84B6}" type="presParOf" srcId="{24036E3C-C261-4AD1-B178-8B3F5DD728FD}" destId="{537552C4-6826-473A-A9EE-9DF900E2243E}" srcOrd="0" destOrd="0" presId="urn:microsoft.com/office/officeart/2018/2/layout/IconLabelList"/>
    <dgm:cxn modelId="{565517BF-762A-46E2-A7EA-3E19E19CDCB7}" type="presParOf" srcId="{24036E3C-C261-4AD1-B178-8B3F5DD728FD}" destId="{118A8F37-37D2-443D-AD6A-0B558833568F}" srcOrd="1" destOrd="0" presId="urn:microsoft.com/office/officeart/2018/2/layout/IconLabelList"/>
    <dgm:cxn modelId="{C1E0EA9F-AB66-428D-82B5-F20594A116DA}" type="presParOf" srcId="{24036E3C-C261-4AD1-B178-8B3F5DD728FD}" destId="{FE6F6F11-DE48-4724-AA55-69A7589D7453}" srcOrd="2" destOrd="0" presId="urn:microsoft.com/office/officeart/2018/2/layout/IconLabelList"/>
    <dgm:cxn modelId="{F911A8B9-C9B7-4716-8F6B-425B52936BDF}" type="presParOf" srcId="{8F77A5BD-AD00-4843-9DA8-9D39D371BBC3}" destId="{19CBC044-E71D-40C5-B963-477BE16E46D5}" srcOrd="7" destOrd="0" presId="urn:microsoft.com/office/officeart/2018/2/layout/IconLabelList"/>
    <dgm:cxn modelId="{F6DBB006-0F39-46EF-A314-DED05D3CD96C}" type="presParOf" srcId="{8F77A5BD-AD00-4843-9DA8-9D39D371BBC3}" destId="{6177EA3E-9396-4CA7-9F6B-42E84DE0B9C3}" srcOrd="8" destOrd="0" presId="urn:microsoft.com/office/officeart/2018/2/layout/IconLabelList"/>
    <dgm:cxn modelId="{94CE8E04-CFBF-4404-AC06-8766D78731AF}" type="presParOf" srcId="{6177EA3E-9396-4CA7-9F6B-42E84DE0B9C3}" destId="{E5DA263F-A1E7-4B78-B396-A12A3260AEE3}" srcOrd="0" destOrd="0" presId="urn:microsoft.com/office/officeart/2018/2/layout/IconLabelList"/>
    <dgm:cxn modelId="{D32CB785-C77E-4B33-AD00-8A9439A54057}" type="presParOf" srcId="{6177EA3E-9396-4CA7-9F6B-42E84DE0B9C3}" destId="{01EF672C-A7EB-4C47-99AB-83EA54C6ECAF}" srcOrd="1" destOrd="0" presId="urn:microsoft.com/office/officeart/2018/2/layout/IconLabelList"/>
    <dgm:cxn modelId="{F7943625-A365-413D-BA29-1A20F8B16E61}" type="presParOf" srcId="{6177EA3E-9396-4CA7-9F6B-42E84DE0B9C3}" destId="{3200DB28-C737-403A-9DA0-0BE51B9CB6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85FC93-04CC-49F1-99F8-B67EB81A93C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90560D-F605-4727-B8A3-592E9B612C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Key Features:</a:t>
          </a:r>
        </a:p>
      </dgm:t>
    </dgm:pt>
    <dgm:pt modelId="{8F207420-92AD-4B63-B5AB-8CF602504462}" type="parTrans" cxnId="{28013324-1B14-4DFE-98DC-DBB9417AE27A}">
      <dgm:prSet/>
      <dgm:spPr/>
      <dgm:t>
        <a:bodyPr/>
        <a:lstStyle/>
        <a:p>
          <a:endParaRPr lang="en-US"/>
        </a:p>
      </dgm:t>
    </dgm:pt>
    <dgm:pt modelId="{AD7B29FF-0283-4662-840D-8A4BF34DD946}" type="sibTrans" cxnId="{28013324-1B14-4DFE-98DC-DBB9417AE27A}">
      <dgm:prSet/>
      <dgm:spPr/>
      <dgm:t>
        <a:bodyPr/>
        <a:lstStyle/>
        <a:p>
          <a:endParaRPr lang="en-US"/>
        </a:p>
      </dgm:t>
    </dgm:pt>
    <dgm:pt modelId="{20FDCC30-82A1-4E6F-B5E0-BC02DF867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Hybrid Distance Metric: Combines Euclidean and Mahalanobis distances.</a:t>
          </a:r>
        </a:p>
      </dgm:t>
    </dgm:pt>
    <dgm:pt modelId="{81FADFAD-34BF-4D3B-9731-10FE51231173}" type="parTrans" cxnId="{BF82A92E-9CC5-406D-B55F-97AD2DD28255}">
      <dgm:prSet/>
      <dgm:spPr/>
      <dgm:t>
        <a:bodyPr/>
        <a:lstStyle/>
        <a:p>
          <a:endParaRPr lang="en-US"/>
        </a:p>
      </dgm:t>
    </dgm:pt>
    <dgm:pt modelId="{C4152395-19B0-4163-9CC9-4B0CA66DA48F}" type="sibTrans" cxnId="{BF82A92E-9CC5-406D-B55F-97AD2DD28255}">
      <dgm:prSet/>
      <dgm:spPr/>
      <dgm:t>
        <a:bodyPr/>
        <a:lstStyle/>
        <a:p>
          <a:endParaRPr lang="en-US"/>
        </a:p>
      </dgm:t>
    </dgm:pt>
    <dgm:pt modelId="{E0225272-2BA6-4BFD-B873-F867F57F99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Dynamic Membership Updates: Adapts to data uncertainty.</a:t>
          </a:r>
        </a:p>
      </dgm:t>
    </dgm:pt>
    <dgm:pt modelId="{4617DDEF-B4BF-4F24-A77A-E0A32690CEF8}" type="parTrans" cxnId="{BFE26744-7716-4881-B1DE-353D4FFADC74}">
      <dgm:prSet/>
      <dgm:spPr/>
      <dgm:t>
        <a:bodyPr/>
        <a:lstStyle/>
        <a:p>
          <a:endParaRPr lang="en-US"/>
        </a:p>
      </dgm:t>
    </dgm:pt>
    <dgm:pt modelId="{D393F56D-043A-4839-9757-0FEDD8415AB9}" type="sibTrans" cxnId="{BFE26744-7716-4881-B1DE-353D4FFADC74}">
      <dgm:prSet/>
      <dgm:spPr/>
      <dgm:t>
        <a:bodyPr/>
        <a:lstStyle/>
        <a:p>
          <a:endParaRPr lang="en-US"/>
        </a:p>
      </dgm:t>
    </dgm:pt>
    <dgm:pt modelId="{68F95B16-F633-4095-9A60-6D81718C45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Noise Cluster Inclusion: Handles outliers effectively.</a:t>
          </a:r>
        </a:p>
      </dgm:t>
    </dgm:pt>
    <dgm:pt modelId="{E2D002B2-3550-4AC2-879A-786F8F722C1B}" type="parTrans" cxnId="{84924497-2BD3-458A-A329-A9E02FA8F22F}">
      <dgm:prSet/>
      <dgm:spPr/>
      <dgm:t>
        <a:bodyPr/>
        <a:lstStyle/>
        <a:p>
          <a:endParaRPr lang="en-US"/>
        </a:p>
      </dgm:t>
    </dgm:pt>
    <dgm:pt modelId="{ACA776E9-1A00-4E85-BF2B-6CA7EE66E34B}" type="sibTrans" cxnId="{84924497-2BD3-458A-A329-A9E02FA8F22F}">
      <dgm:prSet/>
      <dgm:spPr/>
      <dgm:t>
        <a:bodyPr/>
        <a:lstStyle/>
        <a:p>
          <a:endParaRPr lang="en-US"/>
        </a:p>
      </dgm:t>
    </dgm:pt>
    <dgm:pt modelId="{C0B540DF-60D7-46AC-AEFA-D83DFE6698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Advantages:</a:t>
          </a:r>
        </a:p>
      </dgm:t>
    </dgm:pt>
    <dgm:pt modelId="{F4C5A376-F5A8-4641-9DCB-D99016057435}" type="parTrans" cxnId="{1D113021-718E-4672-9B41-CF4B38399525}">
      <dgm:prSet/>
      <dgm:spPr/>
      <dgm:t>
        <a:bodyPr/>
        <a:lstStyle/>
        <a:p>
          <a:endParaRPr lang="en-US"/>
        </a:p>
      </dgm:t>
    </dgm:pt>
    <dgm:pt modelId="{F283D41A-7063-4CAA-9140-422BAAD640F4}" type="sibTrans" cxnId="{1D113021-718E-4672-9B41-CF4B38399525}">
      <dgm:prSet/>
      <dgm:spPr/>
      <dgm:t>
        <a:bodyPr/>
        <a:lstStyle/>
        <a:p>
          <a:endParaRPr lang="en-US"/>
        </a:p>
      </dgm:t>
    </dgm:pt>
    <dgm:pt modelId="{E7084AD9-B69C-4ECA-8114-2710291774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Enhanced accuracy and noise resilience.</a:t>
          </a:r>
        </a:p>
      </dgm:t>
    </dgm:pt>
    <dgm:pt modelId="{5E6A118D-936A-4534-923D-A0BDA7F2789E}" type="parTrans" cxnId="{AD404357-2B5D-47BA-91EE-EEEFA2078AE1}">
      <dgm:prSet/>
      <dgm:spPr/>
      <dgm:t>
        <a:bodyPr/>
        <a:lstStyle/>
        <a:p>
          <a:endParaRPr lang="en-US"/>
        </a:p>
      </dgm:t>
    </dgm:pt>
    <dgm:pt modelId="{E8525BAA-2519-4BD9-BC2C-83C74F8D57DB}" type="sibTrans" cxnId="{AD404357-2B5D-47BA-91EE-EEEFA2078AE1}">
      <dgm:prSet/>
      <dgm:spPr/>
      <dgm:t>
        <a:bodyPr/>
        <a:lstStyle/>
        <a:p>
          <a:endParaRPr lang="en-US"/>
        </a:p>
      </dgm:t>
    </dgm:pt>
    <dgm:pt modelId="{974B3109-CB7A-4F08-9287-8C5B7FABEC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Real-time suitability.</a:t>
          </a:r>
        </a:p>
      </dgm:t>
    </dgm:pt>
    <dgm:pt modelId="{7D980613-3DF3-4D26-B633-2FFE36B6FE40}" type="parTrans" cxnId="{80BF4E40-C6BC-4B64-BE51-E0A61752CC0B}">
      <dgm:prSet/>
      <dgm:spPr/>
      <dgm:t>
        <a:bodyPr/>
        <a:lstStyle/>
        <a:p>
          <a:endParaRPr lang="en-US"/>
        </a:p>
      </dgm:t>
    </dgm:pt>
    <dgm:pt modelId="{6B81E8F5-009F-40B1-9ECB-A0820FD7E17F}" type="sibTrans" cxnId="{80BF4E40-C6BC-4B64-BE51-E0A61752CC0B}">
      <dgm:prSet/>
      <dgm:spPr/>
      <dgm:t>
        <a:bodyPr/>
        <a:lstStyle/>
        <a:p>
          <a:endParaRPr lang="en-US"/>
        </a:p>
      </dgm:t>
    </dgm:pt>
    <dgm:pt modelId="{230AFB41-3DFE-4DE5-B068-F5F85EF2FD0C}" type="pres">
      <dgm:prSet presAssocID="{0385FC93-04CC-49F1-99F8-B67EB81A93C1}" presName="root" presStyleCnt="0">
        <dgm:presLayoutVars>
          <dgm:dir/>
          <dgm:resizeHandles val="exact"/>
        </dgm:presLayoutVars>
      </dgm:prSet>
      <dgm:spPr/>
    </dgm:pt>
    <dgm:pt modelId="{5ABFEC4C-DAAE-441C-8D98-9E0375A0A29B}" type="pres">
      <dgm:prSet presAssocID="{BB90560D-F605-4727-B8A3-592E9B612CC7}" presName="compNode" presStyleCnt="0"/>
      <dgm:spPr/>
    </dgm:pt>
    <dgm:pt modelId="{DC079F6B-21F6-408E-9A0A-8947818D7922}" type="pres">
      <dgm:prSet presAssocID="{BB90560D-F605-4727-B8A3-592E9B612CC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E8C89AE-6922-4B46-9A62-2F2D155CD0C6}" type="pres">
      <dgm:prSet presAssocID="{BB90560D-F605-4727-B8A3-592E9B612CC7}" presName="spaceRect" presStyleCnt="0"/>
      <dgm:spPr/>
    </dgm:pt>
    <dgm:pt modelId="{A7CA63FB-3010-43C2-AF3E-5627CBECA9AD}" type="pres">
      <dgm:prSet presAssocID="{BB90560D-F605-4727-B8A3-592E9B612CC7}" presName="textRect" presStyleLbl="revTx" presStyleIdx="0" presStyleCnt="7">
        <dgm:presLayoutVars>
          <dgm:chMax val="1"/>
          <dgm:chPref val="1"/>
        </dgm:presLayoutVars>
      </dgm:prSet>
      <dgm:spPr/>
    </dgm:pt>
    <dgm:pt modelId="{2572C97E-0553-4366-B721-045A9A55C3A0}" type="pres">
      <dgm:prSet presAssocID="{AD7B29FF-0283-4662-840D-8A4BF34DD946}" presName="sibTrans" presStyleCnt="0"/>
      <dgm:spPr/>
    </dgm:pt>
    <dgm:pt modelId="{9694F92B-3738-47B9-8DB3-3386F50A76F7}" type="pres">
      <dgm:prSet presAssocID="{20FDCC30-82A1-4E6F-B5E0-BC02DF8670C0}" presName="compNode" presStyleCnt="0"/>
      <dgm:spPr/>
    </dgm:pt>
    <dgm:pt modelId="{E0AD4910-3F9B-42C3-A21C-582F3CAD96A3}" type="pres">
      <dgm:prSet presAssocID="{20FDCC30-82A1-4E6F-B5E0-BC02DF8670C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E411F6C1-0FD0-4312-9796-6E736A3BA9D2}" type="pres">
      <dgm:prSet presAssocID="{20FDCC30-82A1-4E6F-B5E0-BC02DF8670C0}" presName="spaceRect" presStyleCnt="0"/>
      <dgm:spPr/>
    </dgm:pt>
    <dgm:pt modelId="{6CC8F41E-78AE-486A-B436-8BA465293F34}" type="pres">
      <dgm:prSet presAssocID="{20FDCC30-82A1-4E6F-B5E0-BC02DF8670C0}" presName="textRect" presStyleLbl="revTx" presStyleIdx="1" presStyleCnt="7">
        <dgm:presLayoutVars>
          <dgm:chMax val="1"/>
          <dgm:chPref val="1"/>
        </dgm:presLayoutVars>
      </dgm:prSet>
      <dgm:spPr/>
    </dgm:pt>
    <dgm:pt modelId="{E78F36EB-1823-4B04-AC61-825BE7A189E4}" type="pres">
      <dgm:prSet presAssocID="{C4152395-19B0-4163-9CC9-4B0CA66DA48F}" presName="sibTrans" presStyleCnt="0"/>
      <dgm:spPr/>
    </dgm:pt>
    <dgm:pt modelId="{AE287A76-7FE1-4DD4-B2BB-CC0DE3A669B9}" type="pres">
      <dgm:prSet presAssocID="{E0225272-2BA6-4BFD-B873-F867F57F9924}" presName="compNode" presStyleCnt="0"/>
      <dgm:spPr/>
    </dgm:pt>
    <dgm:pt modelId="{8ACE2903-FC0C-45EA-ABB0-85D19119138E}" type="pres">
      <dgm:prSet presAssocID="{E0225272-2BA6-4BFD-B873-F867F57F992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5296831-212D-4028-A6DD-68136B972D1A}" type="pres">
      <dgm:prSet presAssocID="{E0225272-2BA6-4BFD-B873-F867F57F9924}" presName="spaceRect" presStyleCnt="0"/>
      <dgm:spPr/>
    </dgm:pt>
    <dgm:pt modelId="{DE4265A3-DCDD-4DCA-BEC2-C029CE97A8A5}" type="pres">
      <dgm:prSet presAssocID="{E0225272-2BA6-4BFD-B873-F867F57F9924}" presName="textRect" presStyleLbl="revTx" presStyleIdx="2" presStyleCnt="7">
        <dgm:presLayoutVars>
          <dgm:chMax val="1"/>
          <dgm:chPref val="1"/>
        </dgm:presLayoutVars>
      </dgm:prSet>
      <dgm:spPr/>
    </dgm:pt>
    <dgm:pt modelId="{76EABD04-73DD-42A4-AB47-C8E91663D942}" type="pres">
      <dgm:prSet presAssocID="{D393F56D-043A-4839-9757-0FEDD8415AB9}" presName="sibTrans" presStyleCnt="0"/>
      <dgm:spPr/>
    </dgm:pt>
    <dgm:pt modelId="{FF4CF0C7-D8EC-4252-A5F4-CE444F1BB54C}" type="pres">
      <dgm:prSet presAssocID="{68F95B16-F633-4095-9A60-6D81718C45BF}" presName="compNode" presStyleCnt="0"/>
      <dgm:spPr/>
    </dgm:pt>
    <dgm:pt modelId="{18A73EDB-B3CA-4E36-B1B6-489E12E24D8F}" type="pres">
      <dgm:prSet presAssocID="{68F95B16-F633-4095-9A60-6D81718C45B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DB87381-A6B3-41A9-85F8-3B82BA630C80}" type="pres">
      <dgm:prSet presAssocID="{68F95B16-F633-4095-9A60-6D81718C45BF}" presName="spaceRect" presStyleCnt="0"/>
      <dgm:spPr/>
    </dgm:pt>
    <dgm:pt modelId="{0C55CECE-E7A7-4BCA-AC1A-E49CF1F46F64}" type="pres">
      <dgm:prSet presAssocID="{68F95B16-F633-4095-9A60-6D81718C45BF}" presName="textRect" presStyleLbl="revTx" presStyleIdx="3" presStyleCnt="7">
        <dgm:presLayoutVars>
          <dgm:chMax val="1"/>
          <dgm:chPref val="1"/>
        </dgm:presLayoutVars>
      </dgm:prSet>
      <dgm:spPr/>
    </dgm:pt>
    <dgm:pt modelId="{C4BD6503-7981-4D49-A73E-BA063EAD0566}" type="pres">
      <dgm:prSet presAssocID="{ACA776E9-1A00-4E85-BF2B-6CA7EE66E34B}" presName="sibTrans" presStyleCnt="0"/>
      <dgm:spPr/>
    </dgm:pt>
    <dgm:pt modelId="{C9B18972-8EB3-42B5-8E65-80FB30AB40F9}" type="pres">
      <dgm:prSet presAssocID="{C0B540DF-60D7-46AC-AEFA-D83DFE669855}" presName="compNode" presStyleCnt="0"/>
      <dgm:spPr/>
    </dgm:pt>
    <dgm:pt modelId="{2D12C011-51B1-44AB-9CC5-720BF32063E6}" type="pres">
      <dgm:prSet presAssocID="{C0B540DF-60D7-46AC-AEFA-D83DFE66985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2E9A0A8-B515-4F62-9CDE-BF78D9059C25}" type="pres">
      <dgm:prSet presAssocID="{C0B540DF-60D7-46AC-AEFA-D83DFE669855}" presName="spaceRect" presStyleCnt="0"/>
      <dgm:spPr/>
    </dgm:pt>
    <dgm:pt modelId="{64C269D0-4ADC-4178-BC0E-5F560CC93F74}" type="pres">
      <dgm:prSet presAssocID="{C0B540DF-60D7-46AC-AEFA-D83DFE669855}" presName="textRect" presStyleLbl="revTx" presStyleIdx="4" presStyleCnt="7">
        <dgm:presLayoutVars>
          <dgm:chMax val="1"/>
          <dgm:chPref val="1"/>
        </dgm:presLayoutVars>
      </dgm:prSet>
      <dgm:spPr/>
    </dgm:pt>
    <dgm:pt modelId="{4C39DA4A-CFE7-47CD-96CD-EF65720D63D7}" type="pres">
      <dgm:prSet presAssocID="{F283D41A-7063-4CAA-9140-422BAAD640F4}" presName="sibTrans" presStyleCnt="0"/>
      <dgm:spPr/>
    </dgm:pt>
    <dgm:pt modelId="{9739F52F-48E7-4AC7-BE6E-02880559FFFE}" type="pres">
      <dgm:prSet presAssocID="{E7084AD9-B69C-4ECA-8114-27102917746F}" presName="compNode" presStyleCnt="0"/>
      <dgm:spPr/>
    </dgm:pt>
    <dgm:pt modelId="{C70FD598-54D1-4E62-B38D-E1B5058E8484}" type="pres">
      <dgm:prSet presAssocID="{E7084AD9-B69C-4ECA-8114-27102917746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5D712F7-D02F-46C0-AA9F-5E8417415A0D}" type="pres">
      <dgm:prSet presAssocID="{E7084AD9-B69C-4ECA-8114-27102917746F}" presName="spaceRect" presStyleCnt="0"/>
      <dgm:spPr/>
    </dgm:pt>
    <dgm:pt modelId="{6C8643C4-2578-49CD-ABF2-231AED2A5F9E}" type="pres">
      <dgm:prSet presAssocID="{E7084AD9-B69C-4ECA-8114-27102917746F}" presName="textRect" presStyleLbl="revTx" presStyleIdx="5" presStyleCnt="7">
        <dgm:presLayoutVars>
          <dgm:chMax val="1"/>
          <dgm:chPref val="1"/>
        </dgm:presLayoutVars>
      </dgm:prSet>
      <dgm:spPr/>
    </dgm:pt>
    <dgm:pt modelId="{6365BD82-B185-4506-A6F1-C9315C137CC3}" type="pres">
      <dgm:prSet presAssocID="{E8525BAA-2519-4BD9-BC2C-83C74F8D57DB}" presName="sibTrans" presStyleCnt="0"/>
      <dgm:spPr/>
    </dgm:pt>
    <dgm:pt modelId="{9BA1667C-65B5-4B4C-AF73-D3064FF78ECA}" type="pres">
      <dgm:prSet presAssocID="{974B3109-CB7A-4F08-9287-8C5B7FABEC1A}" presName="compNode" presStyleCnt="0"/>
      <dgm:spPr/>
    </dgm:pt>
    <dgm:pt modelId="{327637BF-63A4-4DB5-AA6E-7AC7036816FD}" type="pres">
      <dgm:prSet presAssocID="{974B3109-CB7A-4F08-9287-8C5B7FABEC1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98244829-DB70-4B92-BB17-9C7777F0AE6B}" type="pres">
      <dgm:prSet presAssocID="{974B3109-CB7A-4F08-9287-8C5B7FABEC1A}" presName="spaceRect" presStyleCnt="0"/>
      <dgm:spPr/>
    </dgm:pt>
    <dgm:pt modelId="{0AB1F239-F1BC-4611-A49C-F34DD3BAC9C3}" type="pres">
      <dgm:prSet presAssocID="{974B3109-CB7A-4F08-9287-8C5B7FABEC1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4D29810-3951-4A3F-B350-4B875D0EC686}" type="presOf" srcId="{0385FC93-04CC-49F1-99F8-B67EB81A93C1}" destId="{230AFB41-3DFE-4DE5-B068-F5F85EF2FD0C}" srcOrd="0" destOrd="0" presId="urn:microsoft.com/office/officeart/2018/2/layout/IconLabelList"/>
    <dgm:cxn modelId="{1D113021-718E-4672-9B41-CF4B38399525}" srcId="{0385FC93-04CC-49F1-99F8-B67EB81A93C1}" destId="{C0B540DF-60D7-46AC-AEFA-D83DFE669855}" srcOrd="4" destOrd="0" parTransId="{F4C5A376-F5A8-4641-9DCB-D99016057435}" sibTransId="{F283D41A-7063-4CAA-9140-422BAAD640F4}"/>
    <dgm:cxn modelId="{28013324-1B14-4DFE-98DC-DBB9417AE27A}" srcId="{0385FC93-04CC-49F1-99F8-B67EB81A93C1}" destId="{BB90560D-F605-4727-B8A3-592E9B612CC7}" srcOrd="0" destOrd="0" parTransId="{8F207420-92AD-4B63-B5AB-8CF602504462}" sibTransId="{AD7B29FF-0283-4662-840D-8A4BF34DD946}"/>
    <dgm:cxn modelId="{03DF0D2C-CBB6-4B1D-906F-9B1ABE8F1221}" type="presOf" srcId="{BB90560D-F605-4727-B8A3-592E9B612CC7}" destId="{A7CA63FB-3010-43C2-AF3E-5627CBECA9AD}" srcOrd="0" destOrd="0" presId="urn:microsoft.com/office/officeart/2018/2/layout/IconLabelList"/>
    <dgm:cxn modelId="{BF82A92E-9CC5-406D-B55F-97AD2DD28255}" srcId="{0385FC93-04CC-49F1-99F8-B67EB81A93C1}" destId="{20FDCC30-82A1-4E6F-B5E0-BC02DF8670C0}" srcOrd="1" destOrd="0" parTransId="{81FADFAD-34BF-4D3B-9731-10FE51231173}" sibTransId="{C4152395-19B0-4163-9CC9-4B0CA66DA48F}"/>
    <dgm:cxn modelId="{80BF4E40-C6BC-4B64-BE51-E0A61752CC0B}" srcId="{0385FC93-04CC-49F1-99F8-B67EB81A93C1}" destId="{974B3109-CB7A-4F08-9287-8C5B7FABEC1A}" srcOrd="6" destOrd="0" parTransId="{7D980613-3DF3-4D26-B633-2FFE36B6FE40}" sibTransId="{6B81E8F5-009F-40B1-9ECB-A0820FD7E17F}"/>
    <dgm:cxn modelId="{BFE26744-7716-4881-B1DE-353D4FFADC74}" srcId="{0385FC93-04CC-49F1-99F8-B67EB81A93C1}" destId="{E0225272-2BA6-4BFD-B873-F867F57F9924}" srcOrd="2" destOrd="0" parTransId="{4617DDEF-B4BF-4F24-A77A-E0A32690CEF8}" sibTransId="{D393F56D-043A-4839-9757-0FEDD8415AB9}"/>
    <dgm:cxn modelId="{E3EDB94C-A012-4329-B1C4-D3B2F52F51CD}" type="presOf" srcId="{20FDCC30-82A1-4E6F-B5E0-BC02DF8670C0}" destId="{6CC8F41E-78AE-486A-B436-8BA465293F34}" srcOrd="0" destOrd="0" presId="urn:microsoft.com/office/officeart/2018/2/layout/IconLabelList"/>
    <dgm:cxn modelId="{43968371-979E-45D8-B346-ABF780806C47}" type="presOf" srcId="{E0225272-2BA6-4BFD-B873-F867F57F9924}" destId="{DE4265A3-DCDD-4DCA-BEC2-C029CE97A8A5}" srcOrd="0" destOrd="0" presId="urn:microsoft.com/office/officeart/2018/2/layout/IconLabelList"/>
    <dgm:cxn modelId="{AD404357-2B5D-47BA-91EE-EEEFA2078AE1}" srcId="{0385FC93-04CC-49F1-99F8-B67EB81A93C1}" destId="{E7084AD9-B69C-4ECA-8114-27102917746F}" srcOrd="5" destOrd="0" parTransId="{5E6A118D-936A-4534-923D-A0BDA7F2789E}" sibTransId="{E8525BAA-2519-4BD9-BC2C-83C74F8D57DB}"/>
    <dgm:cxn modelId="{39CAA890-E3BF-438D-BAF9-C011D1D51CE7}" type="presOf" srcId="{C0B540DF-60D7-46AC-AEFA-D83DFE669855}" destId="{64C269D0-4ADC-4178-BC0E-5F560CC93F74}" srcOrd="0" destOrd="0" presId="urn:microsoft.com/office/officeart/2018/2/layout/IconLabelList"/>
    <dgm:cxn modelId="{92860096-431A-4175-9178-476D06A42F5F}" type="presOf" srcId="{68F95B16-F633-4095-9A60-6D81718C45BF}" destId="{0C55CECE-E7A7-4BCA-AC1A-E49CF1F46F64}" srcOrd="0" destOrd="0" presId="urn:microsoft.com/office/officeart/2018/2/layout/IconLabelList"/>
    <dgm:cxn modelId="{84924497-2BD3-458A-A329-A9E02FA8F22F}" srcId="{0385FC93-04CC-49F1-99F8-B67EB81A93C1}" destId="{68F95B16-F633-4095-9A60-6D81718C45BF}" srcOrd="3" destOrd="0" parTransId="{E2D002B2-3550-4AC2-879A-786F8F722C1B}" sibTransId="{ACA776E9-1A00-4E85-BF2B-6CA7EE66E34B}"/>
    <dgm:cxn modelId="{6630EEA6-E3BD-4A35-9438-1B0BD7D8A520}" type="presOf" srcId="{E7084AD9-B69C-4ECA-8114-27102917746F}" destId="{6C8643C4-2578-49CD-ABF2-231AED2A5F9E}" srcOrd="0" destOrd="0" presId="urn:microsoft.com/office/officeart/2018/2/layout/IconLabelList"/>
    <dgm:cxn modelId="{60D0EEA9-D22B-44F3-8AED-FBD854F010A9}" type="presOf" srcId="{974B3109-CB7A-4F08-9287-8C5B7FABEC1A}" destId="{0AB1F239-F1BC-4611-A49C-F34DD3BAC9C3}" srcOrd="0" destOrd="0" presId="urn:microsoft.com/office/officeart/2018/2/layout/IconLabelList"/>
    <dgm:cxn modelId="{C62C2F36-2665-458A-B7B3-C493ACCA51FE}" type="presParOf" srcId="{230AFB41-3DFE-4DE5-B068-F5F85EF2FD0C}" destId="{5ABFEC4C-DAAE-441C-8D98-9E0375A0A29B}" srcOrd="0" destOrd="0" presId="urn:microsoft.com/office/officeart/2018/2/layout/IconLabelList"/>
    <dgm:cxn modelId="{F319EDBB-2CEE-444D-83C6-DB7F671196D0}" type="presParOf" srcId="{5ABFEC4C-DAAE-441C-8D98-9E0375A0A29B}" destId="{DC079F6B-21F6-408E-9A0A-8947818D7922}" srcOrd="0" destOrd="0" presId="urn:microsoft.com/office/officeart/2018/2/layout/IconLabelList"/>
    <dgm:cxn modelId="{954F16C9-D8C3-4F4D-AF98-EBDD47B433F8}" type="presParOf" srcId="{5ABFEC4C-DAAE-441C-8D98-9E0375A0A29B}" destId="{EE8C89AE-6922-4B46-9A62-2F2D155CD0C6}" srcOrd="1" destOrd="0" presId="urn:microsoft.com/office/officeart/2018/2/layout/IconLabelList"/>
    <dgm:cxn modelId="{949F3929-72F0-4870-9F98-4D6FFD7F080B}" type="presParOf" srcId="{5ABFEC4C-DAAE-441C-8D98-9E0375A0A29B}" destId="{A7CA63FB-3010-43C2-AF3E-5627CBECA9AD}" srcOrd="2" destOrd="0" presId="urn:microsoft.com/office/officeart/2018/2/layout/IconLabelList"/>
    <dgm:cxn modelId="{DFC31C37-84BA-4E4C-B270-52B07AED807D}" type="presParOf" srcId="{230AFB41-3DFE-4DE5-B068-F5F85EF2FD0C}" destId="{2572C97E-0553-4366-B721-045A9A55C3A0}" srcOrd="1" destOrd="0" presId="urn:microsoft.com/office/officeart/2018/2/layout/IconLabelList"/>
    <dgm:cxn modelId="{ABC0D827-E48D-4076-8D40-169B94B5E8F8}" type="presParOf" srcId="{230AFB41-3DFE-4DE5-B068-F5F85EF2FD0C}" destId="{9694F92B-3738-47B9-8DB3-3386F50A76F7}" srcOrd="2" destOrd="0" presId="urn:microsoft.com/office/officeart/2018/2/layout/IconLabelList"/>
    <dgm:cxn modelId="{F3D660F1-0A35-414B-8A26-7485D8812E10}" type="presParOf" srcId="{9694F92B-3738-47B9-8DB3-3386F50A76F7}" destId="{E0AD4910-3F9B-42C3-A21C-582F3CAD96A3}" srcOrd="0" destOrd="0" presId="urn:microsoft.com/office/officeart/2018/2/layout/IconLabelList"/>
    <dgm:cxn modelId="{367CF7F0-03E8-4E18-A3BA-9B9FC51996CF}" type="presParOf" srcId="{9694F92B-3738-47B9-8DB3-3386F50A76F7}" destId="{E411F6C1-0FD0-4312-9796-6E736A3BA9D2}" srcOrd="1" destOrd="0" presId="urn:microsoft.com/office/officeart/2018/2/layout/IconLabelList"/>
    <dgm:cxn modelId="{CF2161FC-5D52-4020-9BE4-8EC2CB44A864}" type="presParOf" srcId="{9694F92B-3738-47B9-8DB3-3386F50A76F7}" destId="{6CC8F41E-78AE-486A-B436-8BA465293F34}" srcOrd="2" destOrd="0" presId="urn:microsoft.com/office/officeart/2018/2/layout/IconLabelList"/>
    <dgm:cxn modelId="{C689C008-8735-4259-BB53-B17B6E779B1E}" type="presParOf" srcId="{230AFB41-3DFE-4DE5-B068-F5F85EF2FD0C}" destId="{E78F36EB-1823-4B04-AC61-825BE7A189E4}" srcOrd="3" destOrd="0" presId="urn:microsoft.com/office/officeart/2018/2/layout/IconLabelList"/>
    <dgm:cxn modelId="{A8D9A86B-9486-4B59-B68E-C3365AD52130}" type="presParOf" srcId="{230AFB41-3DFE-4DE5-B068-F5F85EF2FD0C}" destId="{AE287A76-7FE1-4DD4-B2BB-CC0DE3A669B9}" srcOrd="4" destOrd="0" presId="urn:microsoft.com/office/officeart/2018/2/layout/IconLabelList"/>
    <dgm:cxn modelId="{A725F09E-6CFE-4D89-9836-785C508C555F}" type="presParOf" srcId="{AE287A76-7FE1-4DD4-B2BB-CC0DE3A669B9}" destId="{8ACE2903-FC0C-45EA-ABB0-85D19119138E}" srcOrd="0" destOrd="0" presId="urn:microsoft.com/office/officeart/2018/2/layout/IconLabelList"/>
    <dgm:cxn modelId="{3FAAC619-3A53-4441-B930-2EC3B83F72AE}" type="presParOf" srcId="{AE287A76-7FE1-4DD4-B2BB-CC0DE3A669B9}" destId="{25296831-212D-4028-A6DD-68136B972D1A}" srcOrd="1" destOrd="0" presId="urn:microsoft.com/office/officeart/2018/2/layout/IconLabelList"/>
    <dgm:cxn modelId="{07DCEDB0-C8CD-4E3A-A21D-FC34BD47BA37}" type="presParOf" srcId="{AE287A76-7FE1-4DD4-B2BB-CC0DE3A669B9}" destId="{DE4265A3-DCDD-4DCA-BEC2-C029CE97A8A5}" srcOrd="2" destOrd="0" presId="urn:microsoft.com/office/officeart/2018/2/layout/IconLabelList"/>
    <dgm:cxn modelId="{3940DCBC-1771-45B8-9807-5A3906AC40EF}" type="presParOf" srcId="{230AFB41-3DFE-4DE5-B068-F5F85EF2FD0C}" destId="{76EABD04-73DD-42A4-AB47-C8E91663D942}" srcOrd="5" destOrd="0" presId="urn:microsoft.com/office/officeart/2018/2/layout/IconLabelList"/>
    <dgm:cxn modelId="{0C5C5CCF-15A4-44A8-BF8E-2D77BAC1B7D8}" type="presParOf" srcId="{230AFB41-3DFE-4DE5-B068-F5F85EF2FD0C}" destId="{FF4CF0C7-D8EC-4252-A5F4-CE444F1BB54C}" srcOrd="6" destOrd="0" presId="urn:microsoft.com/office/officeart/2018/2/layout/IconLabelList"/>
    <dgm:cxn modelId="{979F6C72-6AF8-4B6F-AA62-F46B09A9A747}" type="presParOf" srcId="{FF4CF0C7-D8EC-4252-A5F4-CE444F1BB54C}" destId="{18A73EDB-B3CA-4E36-B1B6-489E12E24D8F}" srcOrd="0" destOrd="0" presId="urn:microsoft.com/office/officeart/2018/2/layout/IconLabelList"/>
    <dgm:cxn modelId="{802F92D8-7EA8-4713-8AE8-A88445A9A4F5}" type="presParOf" srcId="{FF4CF0C7-D8EC-4252-A5F4-CE444F1BB54C}" destId="{2DB87381-A6B3-41A9-85F8-3B82BA630C80}" srcOrd="1" destOrd="0" presId="urn:microsoft.com/office/officeart/2018/2/layout/IconLabelList"/>
    <dgm:cxn modelId="{63F3A409-E9AA-4741-87B3-DA72D9E91ED1}" type="presParOf" srcId="{FF4CF0C7-D8EC-4252-A5F4-CE444F1BB54C}" destId="{0C55CECE-E7A7-4BCA-AC1A-E49CF1F46F64}" srcOrd="2" destOrd="0" presId="urn:microsoft.com/office/officeart/2018/2/layout/IconLabelList"/>
    <dgm:cxn modelId="{80F04C37-34BD-4041-A63F-BAFA19C1868A}" type="presParOf" srcId="{230AFB41-3DFE-4DE5-B068-F5F85EF2FD0C}" destId="{C4BD6503-7981-4D49-A73E-BA063EAD0566}" srcOrd="7" destOrd="0" presId="urn:microsoft.com/office/officeart/2018/2/layout/IconLabelList"/>
    <dgm:cxn modelId="{0465CA85-A260-48E6-895F-AF6FA1B7F698}" type="presParOf" srcId="{230AFB41-3DFE-4DE5-B068-F5F85EF2FD0C}" destId="{C9B18972-8EB3-42B5-8E65-80FB30AB40F9}" srcOrd="8" destOrd="0" presId="urn:microsoft.com/office/officeart/2018/2/layout/IconLabelList"/>
    <dgm:cxn modelId="{1DD05301-6EFD-4877-AA50-22C0DB50667A}" type="presParOf" srcId="{C9B18972-8EB3-42B5-8E65-80FB30AB40F9}" destId="{2D12C011-51B1-44AB-9CC5-720BF32063E6}" srcOrd="0" destOrd="0" presId="urn:microsoft.com/office/officeart/2018/2/layout/IconLabelList"/>
    <dgm:cxn modelId="{AB1D62AD-FBB7-4EA9-86CB-25BAE28749A9}" type="presParOf" srcId="{C9B18972-8EB3-42B5-8E65-80FB30AB40F9}" destId="{A2E9A0A8-B515-4F62-9CDE-BF78D9059C25}" srcOrd="1" destOrd="0" presId="urn:microsoft.com/office/officeart/2018/2/layout/IconLabelList"/>
    <dgm:cxn modelId="{A8D288B2-3A0C-433C-9940-61621ED083F4}" type="presParOf" srcId="{C9B18972-8EB3-42B5-8E65-80FB30AB40F9}" destId="{64C269D0-4ADC-4178-BC0E-5F560CC93F74}" srcOrd="2" destOrd="0" presId="urn:microsoft.com/office/officeart/2018/2/layout/IconLabelList"/>
    <dgm:cxn modelId="{1BA1EC97-81EC-457E-8686-B99F59B71339}" type="presParOf" srcId="{230AFB41-3DFE-4DE5-B068-F5F85EF2FD0C}" destId="{4C39DA4A-CFE7-47CD-96CD-EF65720D63D7}" srcOrd="9" destOrd="0" presId="urn:microsoft.com/office/officeart/2018/2/layout/IconLabelList"/>
    <dgm:cxn modelId="{E1D68369-9E0C-4F27-A779-C89796D974CC}" type="presParOf" srcId="{230AFB41-3DFE-4DE5-B068-F5F85EF2FD0C}" destId="{9739F52F-48E7-4AC7-BE6E-02880559FFFE}" srcOrd="10" destOrd="0" presId="urn:microsoft.com/office/officeart/2018/2/layout/IconLabelList"/>
    <dgm:cxn modelId="{CA67D09E-C875-40D7-95A2-4143CD4EC0CD}" type="presParOf" srcId="{9739F52F-48E7-4AC7-BE6E-02880559FFFE}" destId="{C70FD598-54D1-4E62-B38D-E1B5058E8484}" srcOrd="0" destOrd="0" presId="urn:microsoft.com/office/officeart/2018/2/layout/IconLabelList"/>
    <dgm:cxn modelId="{A11E1045-AB5C-4E61-9AF0-774F241964BB}" type="presParOf" srcId="{9739F52F-48E7-4AC7-BE6E-02880559FFFE}" destId="{E5D712F7-D02F-46C0-AA9F-5E8417415A0D}" srcOrd="1" destOrd="0" presId="urn:microsoft.com/office/officeart/2018/2/layout/IconLabelList"/>
    <dgm:cxn modelId="{C36F2DDF-C3D2-45FD-887D-2369A5372A2B}" type="presParOf" srcId="{9739F52F-48E7-4AC7-BE6E-02880559FFFE}" destId="{6C8643C4-2578-49CD-ABF2-231AED2A5F9E}" srcOrd="2" destOrd="0" presId="urn:microsoft.com/office/officeart/2018/2/layout/IconLabelList"/>
    <dgm:cxn modelId="{5A5764A9-3CEA-4896-BFB7-C4FADE4153A8}" type="presParOf" srcId="{230AFB41-3DFE-4DE5-B068-F5F85EF2FD0C}" destId="{6365BD82-B185-4506-A6F1-C9315C137CC3}" srcOrd="11" destOrd="0" presId="urn:microsoft.com/office/officeart/2018/2/layout/IconLabelList"/>
    <dgm:cxn modelId="{B45EB233-7BA6-463C-BB19-61D8C29056A9}" type="presParOf" srcId="{230AFB41-3DFE-4DE5-B068-F5F85EF2FD0C}" destId="{9BA1667C-65B5-4B4C-AF73-D3064FF78ECA}" srcOrd="12" destOrd="0" presId="urn:microsoft.com/office/officeart/2018/2/layout/IconLabelList"/>
    <dgm:cxn modelId="{FB745017-D30C-41E8-9C4F-D3BDA8087E1F}" type="presParOf" srcId="{9BA1667C-65B5-4B4C-AF73-D3064FF78ECA}" destId="{327637BF-63A4-4DB5-AA6E-7AC7036816FD}" srcOrd="0" destOrd="0" presId="urn:microsoft.com/office/officeart/2018/2/layout/IconLabelList"/>
    <dgm:cxn modelId="{8200DBCB-B4D8-41F0-8B5C-F4279C601CC5}" type="presParOf" srcId="{9BA1667C-65B5-4B4C-AF73-D3064FF78ECA}" destId="{98244829-DB70-4B92-BB17-9C7777F0AE6B}" srcOrd="1" destOrd="0" presId="urn:microsoft.com/office/officeart/2018/2/layout/IconLabelList"/>
    <dgm:cxn modelId="{8530DB58-CF15-46CE-AD74-A16B1DF156F1}" type="presParOf" srcId="{9BA1667C-65B5-4B4C-AF73-D3064FF78ECA}" destId="{0AB1F239-F1BC-4611-A49C-F34DD3BAC9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433454-3F7D-4EF8-A40E-163D4854113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C71484-3EF0-41CC-80CC-DF0A6577E6C9}">
      <dgm:prSet/>
      <dgm:spPr/>
      <dgm:t>
        <a:bodyPr/>
        <a:lstStyle/>
        <a:p>
          <a:r>
            <a:rPr lang="en-US"/>
            <a:t>- Workflow:</a:t>
          </a:r>
        </a:p>
      </dgm:t>
    </dgm:pt>
    <dgm:pt modelId="{BD158EFA-7605-4848-8BCF-49FFB36589F7}" type="parTrans" cxnId="{60078A2D-D43D-4582-AAD2-C7908561D42A}">
      <dgm:prSet/>
      <dgm:spPr/>
      <dgm:t>
        <a:bodyPr/>
        <a:lstStyle/>
        <a:p>
          <a:endParaRPr lang="en-US"/>
        </a:p>
      </dgm:t>
    </dgm:pt>
    <dgm:pt modelId="{6A674A0A-DA49-4919-8209-13186FA7FDBB}" type="sibTrans" cxnId="{60078A2D-D43D-4582-AAD2-C7908561D42A}">
      <dgm:prSet/>
      <dgm:spPr/>
      <dgm:t>
        <a:bodyPr/>
        <a:lstStyle/>
        <a:p>
          <a:endParaRPr lang="en-US"/>
        </a:p>
      </dgm:t>
    </dgm:pt>
    <dgm:pt modelId="{3843C665-3FE0-4D13-8E6C-86B62106C138}">
      <dgm:prSet/>
      <dgm:spPr/>
      <dgm:t>
        <a:bodyPr/>
        <a:lstStyle/>
        <a:p>
          <a:r>
            <a:rPr lang="en-US"/>
            <a:t>1. Initialize cluster centers and membership matrix.</a:t>
          </a:r>
        </a:p>
      </dgm:t>
    </dgm:pt>
    <dgm:pt modelId="{9378C33E-0CF0-4E98-8931-8189E2DD127E}" type="parTrans" cxnId="{85B8918D-1B08-4900-B01D-1B3602CF1E73}">
      <dgm:prSet/>
      <dgm:spPr/>
      <dgm:t>
        <a:bodyPr/>
        <a:lstStyle/>
        <a:p>
          <a:endParaRPr lang="en-US"/>
        </a:p>
      </dgm:t>
    </dgm:pt>
    <dgm:pt modelId="{18D034BA-6509-4C99-8EB0-EA7D5C58A10A}" type="sibTrans" cxnId="{85B8918D-1B08-4900-B01D-1B3602CF1E73}">
      <dgm:prSet/>
      <dgm:spPr/>
      <dgm:t>
        <a:bodyPr/>
        <a:lstStyle/>
        <a:p>
          <a:endParaRPr lang="en-US"/>
        </a:p>
      </dgm:t>
    </dgm:pt>
    <dgm:pt modelId="{5CDB792B-892E-47DF-B461-BBCCC579A992}">
      <dgm:prSet/>
      <dgm:spPr/>
      <dgm:t>
        <a:bodyPr/>
        <a:lstStyle/>
        <a:p>
          <a:r>
            <a:rPr lang="en-US"/>
            <a:t>2. Compute hybrid distances and update memberships.</a:t>
          </a:r>
        </a:p>
      </dgm:t>
    </dgm:pt>
    <dgm:pt modelId="{37E55EB0-7E2C-4B38-8D09-C70010001EDC}" type="parTrans" cxnId="{459EA9B0-DAD6-4775-AF11-21F675D0DCF1}">
      <dgm:prSet/>
      <dgm:spPr/>
      <dgm:t>
        <a:bodyPr/>
        <a:lstStyle/>
        <a:p>
          <a:endParaRPr lang="en-US"/>
        </a:p>
      </dgm:t>
    </dgm:pt>
    <dgm:pt modelId="{DA8034DE-289B-4877-A290-6DA7D2F74EFE}" type="sibTrans" cxnId="{459EA9B0-DAD6-4775-AF11-21F675D0DCF1}">
      <dgm:prSet/>
      <dgm:spPr/>
      <dgm:t>
        <a:bodyPr/>
        <a:lstStyle/>
        <a:p>
          <a:endParaRPr lang="en-US"/>
        </a:p>
      </dgm:t>
    </dgm:pt>
    <dgm:pt modelId="{844041A7-85E7-46ED-874C-A5E20D3760CD}">
      <dgm:prSet/>
      <dgm:spPr/>
      <dgm:t>
        <a:bodyPr/>
        <a:lstStyle/>
        <a:p>
          <a:r>
            <a:rPr lang="en-US"/>
            <a:t>3. Update cluster centers using weighted memberships.</a:t>
          </a:r>
        </a:p>
      </dgm:t>
    </dgm:pt>
    <dgm:pt modelId="{4E80C37E-90F4-43D7-98D8-1EBF07D9BCEE}" type="parTrans" cxnId="{B297B2C0-AE82-4B17-B852-69EE7CEA2518}">
      <dgm:prSet/>
      <dgm:spPr/>
      <dgm:t>
        <a:bodyPr/>
        <a:lstStyle/>
        <a:p>
          <a:endParaRPr lang="en-US"/>
        </a:p>
      </dgm:t>
    </dgm:pt>
    <dgm:pt modelId="{822979D7-AA47-4256-9AE5-456802E755DB}" type="sibTrans" cxnId="{B297B2C0-AE82-4B17-B852-69EE7CEA2518}">
      <dgm:prSet/>
      <dgm:spPr/>
      <dgm:t>
        <a:bodyPr/>
        <a:lstStyle/>
        <a:p>
          <a:endParaRPr lang="en-US"/>
        </a:p>
      </dgm:t>
    </dgm:pt>
    <dgm:pt modelId="{25BA0AEF-8991-4966-9EA1-8A29DAA01274}">
      <dgm:prSet/>
      <dgm:spPr/>
      <dgm:t>
        <a:bodyPr/>
        <a:lstStyle/>
        <a:p>
          <a:r>
            <a:rPr lang="en-US"/>
            <a:t>4. Iterate until convergence.</a:t>
          </a:r>
        </a:p>
      </dgm:t>
    </dgm:pt>
    <dgm:pt modelId="{1EBC7149-12A6-41CB-9055-91F1984A7383}" type="parTrans" cxnId="{CABBA0F4-F147-4FC2-A808-908CAF312511}">
      <dgm:prSet/>
      <dgm:spPr/>
      <dgm:t>
        <a:bodyPr/>
        <a:lstStyle/>
        <a:p>
          <a:endParaRPr lang="en-US"/>
        </a:p>
      </dgm:t>
    </dgm:pt>
    <dgm:pt modelId="{57DF8A03-0927-4685-9F6F-C8E45505E1CC}" type="sibTrans" cxnId="{CABBA0F4-F147-4FC2-A808-908CAF312511}">
      <dgm:prSet/>
      <dgm:spPr/>
      <dgm:t>
        <a:bodyPr/>
        <a:lstStyle/>
        <a:p>
          <a:endParaRPr lang="en-US"/>
        </a:p>
      </dgm:t>
    </dgm:pt>
    <dgm:pt modelId="{59CA767A-E0DD-4998-B8B7-45657B64C1B1}">
      <dgm:prSet/>
      <dgm:spPr/>
      <dgm:t>
        <a:bodyPr/>
        <a:lstStyle/>
        <a:p>
          <a:r>
            <a:rPr lang="en-US"/>
            <a:t>- Parameters:</a:t>
          </a:r>
        </a:p>
      </dgm:t>
    </dgm:pt>
    <dgm:pt modelId="{9E1A6757-67CF-46CA-8484-4D67776F151E}" type="parTrans" cxnId="{D0173CFB-E986-41A5-A6EB-BC8AB505C112}">
      <dgm:prSet/>
      <dgm:spPr/>
      <dgm:t>
        <a:bodyPr/>
        <a:lstStyle/>
        <a:p>
          <a:endParaRPr lang="en-US"/>
        </a:p>
      </dgm:t>
    </dgm:pt>
    <dgm:pt modelId="{FB7A77E2-D4D5-4DA4-8B04-85D33359E5C2}" type="sibTrans" cxnId="{D0173CFB-E986-41A5-A6EB-BC8AB505C112}">
      <dgm:prSet/>
      <dgm:spPr/>
      <dgm:t>
        <a:bodyPr/>
        <a:lstStyle/>
        <a:p>
          <a:endParaRPr lang="en-US"/>
        </a:p>
      </dgm:t>
    </dgm:pt>
    <dgm:pt modelId="{2B351350-B519-4225-8269-3DF29286E15E}">
      <dgm:prSet/>
      <dgm:spPr/>
      <dgm:t>
        <a:bodyPr/>
        <a:lstStyle/>
        <a:p>
          <a:r>
            <a:rPr lang="en-US"/>
            <a:t>- Number of clusters (k).</a:t>
          </a:r>
        </a:p>
      </dgm:t>
    </dgm:pt>
    <dgm:pt modelId="{7AD2B338-608B-4846-B09D-FC183423034B}" type="parTrans" cxnId="{0A552285-D8D1-4C90-BD62-38F46EDEC03B}">
      <dgm:prSet/>
      <dgm:spPr/>
      <dgm:t>
        <a:bodyPr/>
        <a:lstStyle/>
        <a:p>
          <a:endParaRPr lang="en-US"/>
        </a:p>
      </dgm:t>
    </dgm:pt>
    <dgm:pt modelId="{2763DA56-12CA-4E21-AADF-642CA3A5A3AF}" type="sibTrans" cxnId="{0A552285-D8D1-4C90-BD62-38F46EDEC03B}">
      <dgm:prSet/>
      <dgm:spPr/>
      <dgm:t>
        <a:bodyPr/>
        <a:lstStyle/>
        <a:p>
          <a:endParaRPr lang="en-US"/>
        </a:p>
      </dgm:t>
    </dgm:pt>
    <dgm:pt modelId="{730DA97F-CE1E-49BD-93D5-3A1DB5289174}">
      <dgm:prSet/>
      <dgm:spPr/>
      <dgm:t>
        <a:bodyPr/>
        <a:lstStyle/>
        <a:p>
          <a:r>
            <a:rPr lang="en-US"/>
            <a:t>- Fuzziness parameter (m).</a:t>
          </a:r>
        </a:p>
      </dgm:t>
    </dgm:pt>
    <dgm:pt modelId="{6A0A53C4-FC32-4732-835E-030CC1B3AF0B}" type="parTrans" cxnId="{77C9DFB8-BA2B-4578-B94C-C25148120693}">
      <dgm:prSet/>
      <dgm:spPr/>
      <dgm:t>
        <a:bodyPr/>
        <a:lstStyle/>
        <a:p>
          <a:endParaRPr lang="en-US"/>
        </a:p>
      </dgm:t>
    </dgm:pt>
    <dgm:pt modelId="{D985D830-4226-4337-81F0-FE22DA1E6BBB}" type="sibTrans" cxnId="{77C9DFB8-BA2B-4578-B94C-C25148120693}">
      <dgm:prSet/>
      <dgm:spPr/>
      <dgm:t>
        <a:bodyPr/>
        <a:lstStyle/>
        <a:p>
          <a:endParaRPr lang="en-US"/>
        </a:p>
      </dgm:t>
    </dgm:pt>
    <dgm:pt modelId="{7A431E08-456E-44D4-8759-E6D1FD035789}">
      <dgm:prSet/>
      <dgm:spPr/>
      <dgm:t>
        <a:bodyPr/>
        <a:lstStyle/>
        <a:p>
          <a:r>
            <a:rPr lang="en-US"/>
            <a:t>- Hybridization coefficient (α).</a:t>
          </a:r>
        </a:p>
      </dgm:t>
    </dgm:pt>
    <dgm:pt modelId="{0E36A415-1307-4F9B-BFB8-7F8AA5A57538}" type="parTrans" cxnId="{C830CE6D-2BFF-4DEE-AF73-6874556CF131}">
      <dgm:prSet/>
      <dgm:spPr/>
      <dgm:t>
        <a:bodyPr/>
        <a:lstStyle/>
        <a:p>
          <a:endParaRPr lang="en-US"/>
        </a:p>
      </dgm:t>
    </dgm:pt>
    <dgm:pt modelId="{39AB266A-3449-4DC7-9C05-EF49ECC39219}" type="sibTrans" cxnId="{C830CE6D-2BFF-4DEE-AF73-6874556CF131}">
      <dgm:prSet/>
      <dgm:spPr/>
      <dgm:t>
        <a:bodyPr/>
        <a:lstStyle/>
        <a:p>
          <a:endParaRPr lang="en-US"/>
        </a:p>
      </dgm:t>
    </dgm:pt>
    <dgm:pt modelId="{7D89CFFD-1B18-46AA-A5AC-98938FC2666F}" type="pres">
      <dgm:prSet presAssocID="{EE433454-3F7D-4EF8-A40E-163D48541138}" presName="cycle" presStyleCnt="0">
        <dgm:presLayoutVars>
          <dgm:dir/>
          <dgm:resizeHandles val="exact"/>
        </dgm:presLayoutVars>
      </dgm:prSet>
      <dgm:spPr/>
    </dgm:pt>
    <dgm:pt modelId="{7FA53F35-7C4C-4F18-826A-9D6CB83ECAD1}" type="pres">
      <dgm:prSet presAssocID="{E4C71484-3EF0-41CC-80CC-DF0A6577E6C9}" presName="node" presStyleLbl="node1" presStyleIdx="0" presStyleCnt="9">
        <dgm:presLayoutVars>
          <dgm:bulletEnabled val="1"/>
        </dgm:presLayoutVars>
      </dgm:prSet>
      <dgm:spPr/>
    </dgm:pt>
    <dgm:pt modelId="{8A2DE6C2-18C8-47F7-994A-5544D25E617F}" type="pres">
      <dgm:prSet presAssocID="{6A674A0A-DA49-4919-8209-13186FA7FDBB}" presName="sibTrans" presStyleLbl="sibTrans2D1" presStyleIdx="0" presStyleCnt="9"/>
      <dgm:spPr/>
    </dgm:pt>
    <dgm:pt modelId="{7E2802AF-39F8-4EA4-92E4-4A0D534690E8}" type="pres">
      <dgm:prSet presAssocID="{6A674A0A-DA49-4919-8209-13186FA7FDBB}" presName="connectorText" presStyleLbl="sibTrans2D1" presStyleIdx="0" presStyleCnt="9"/>
      <dgm:spPr/>
    </dgm:pt>
    <dgm:pt modelId="{5A934EA9-84D5-417C-A75B-CF2698D2CED1}" type="pres">
      <dgm:prSet presAssocID="{3843C665-3FE0-4D13-8E6C-86B62106C138}" presName="node" presStyleLbl="node1" presStyleIdx="1" presStyleCnt="9">
        <dgm:presLayoutVars>
          <dgm:bulletEnabled val="1"/>
        </dgm:presLayoutVars>
      </dgm:prSet>
      <dgm:spPr/>
    </dgm:pt>
    <dgm:pt modelId="{6F2DC4B8-B736-4452-94CE-BF20702B49B3}" type="pres">
      <dgm:prSet presAssocID="{18D034BA-6509-4C99-8EB0-EA7D5C58A10A}" presName="sibTrans" presStyleLbl="sibTrans2D1" presStyleIdx="1" presStyleCnt="9"/>
      <dgm:spPr/>
    </dgm:pt>
    <dgm:pt modelId="{8046C701-4421-4D8C-B49F-134DC878FBF3}" type="pres">
      <dgm:prSet presAssocID="{18D034BA-6509-4C99-8EB0-EA7D5C58A10A}" presName="connectorText" presStyleLbl="sibTrans2D1" presStyleIdx="1" presStyleCnt="9"/>
      <dgm:spPr/>
    </dgm:pt>
    <dgm:pt modelId="{77DA6CD2-2EB3-46A9-ADB8-E14C623FFB58}" type="pres">
      <dgm:prSet presAssocID="{5CDB792B-892E-47DF-B461-BBCCC579A992}" presName="node" presStyleLbl="node1" presStyleIdx="2" presStyleCnt="9">
        <dgm:presLayoutVars>
          <dgm:bulletEnabled val="1"/>
        </dgm:presLayoutVars>
      </dgm:prSet>
      <dgm:spPr/>
    </dgm:pt>
    <dgm:pt modelId="{E196AEF7-A1C6-45D6-89C6-0D110ADED515}" type="pres">
      <dgm:prSet presAssocID="{DA8034DE-289B-4877-A290-6DA7D2F74EFE}" presName="sibTrans" presStyleLbl="sibTrans2D1" presStyleIdx="2" presStyleCnt="9"/>
      <dgm:spPr/>
    </dgm:pt>
    <dgm:pt modelId="{0BE4C6F9-068C-4A5E-B77D-E022752372A6}" type="pres">
      <dgm:prSet presAssocID="{DA8034DE-289B-4877-A290-6DA7D2F74EFE}" presName="connectorText" presStyleLbl="sibTrans2D1" presStyleIdx="2" presStyleCnt="9"/>
      <dgm:spPr/>
    </dgm:pt>
    <dgm:pt modelId="{685737E0-E7EF-470B-8177-0AEADF933973}" type="pres">
      <dgm:prSet presAssocID="{844041A7-85E7-46ED-874C-A5E20D3760CD}" presName="node" presStyleLbl="node1" presStyleIdx="3" presStyleCnt="9">
        <dgm:presLayoutVars>
          <dgm:bulletEnabled val="1"/>
        </dgm:presLayoutVars>
      </dgm:prSet>
      <dgm:spPr/>
    </dgm:pt>
    <dgm:pt modelId="{14ECB470-73E6-4C00-BB59-B42AD4A77AC4}" type="pres">
      <dgm:prSet presAssocID="{822979D7-AA47-4256-9AE5-456802E755DB}" presName="sibTrans" presStyleLbl="sibTrans2D1" presStyleIdx="3" presStyleCnt="9"/>
      <dgm:spPr/>
    </dgm:pt>
    <dgm:pt modelId="{B113CA24-DB5B-4B0E-BD05-251029E90B7E}" type="pres">
      <dgm:prSet presAssocID="{822979D7-AA47-4256-9AE5-456802E755DB}" presName="connectorText" presStyleLbl="sibTrans2D1" presStyleIdx="3" presStyleCnt="9"/>
      <dgm:spPr/>
    </dgm:pt>
    <dgm:pt modelId="{14BDE9FC-E01E-4C8A-9F54-CAF23A7AAF4F}" type="pres">
      <dgm:prSet presAssocID="{25BA0AEF-8991-4966-9EA1-8A29DAA01274}" presName="node" presStyleLbl="node1" presStyleIdx="4" presStyleCnt="9">
        <dgm:presLayoutVars>
          <dgm:bulletEnabled val="1"/>
        </dgm:presLayoutVars>
      </dgm:prSet>
      <dgm:spPr/>
    </dgm:pt>
    <dgm:pt modelId="{7096BDF5-C4A5-4DCA-8BF9-C86F66444112}" type="pres">
      <dgm:prSet presAssocID="{57DF8A03-0927-4685-9F6F-C8E45505E1CC}" presName="sibTrans" presStyleLbl="sibTrans2D1" presStyleIdx="4" presStyleCnt="9"/>
      <dgm:spPr/>
    </dgm:pt>
    <dgm:pt modelId="{E8D90EAE-BE67-4E1C-9734-E93A3068A7B5}" type="pres">
      <dgm:prSet presAssocID="{57DF8A03-0927-4685-9F6F-C8E45505E1CC}" presName="connectorText" presStyleLbl="sibTrans2D1" presStyleIdx="4" presStyleCnt="9"/>
      <dgm:spPr/>
    </dgm:pt>
    <dgm:pt modelId="{8C783853-2253-41E8-B188-277F8E197871}" type="pres">
      <dgm:prSet presAssocID="{59CA767A-E0DD-4998-B8B7-45657B64C1B1}" presName="node" presStyleLbl="node1" presStyleIdx="5" presStyleCnt="9">
        <dgm:presLayoutVars>
          <dgm:bulletEnabled val="1"/>
        </dgm:presLayoutVars>
      </dgm:prSet>
      <dgm:spPr/>
    </dgm:pt>
    <dgm:pt modelId="{16A56C3C-EDC6-4ECE-8415-CB06F526F5E8}" type="pres">
      <dgm:prSet presAssocID="{FB7A77E2-D4D5-4DA4-8B04-85D33359E5C2}" presName="sibTrans" presStyleLbl="sibTrans2D1" presStyleIdx="5" presStyleCnt="9"/>
      <dgm:spPr/>
    </dgm:pt>
    <dgm:pt modelId="{822017C4-EA30-4B4C-8A1F-24C8BD101E1A}" type="pres">
      <dgm:prSet presAssocID="{FB7A77E2-D4D5-4DA4-8B04-85D33359E5C2}" presName="connectorText" presStyleLbl="sibTrans2D1" presStyleIdx="5" presStyleCnt="9"/>
      <dgm:spPr/>
    </dgm:pt>
    <dgm:pt modelId="{462AF467-1CEF-4CAD-8314-438C2139C547}" type="pres">
      <dgm:prSet presAssocID="{2B351350-B519-4225-8269-3DF29286E15E}" presName="node" presStyleLbl="node1" presStyleIdx="6" presStyleCnt="9">
        <dgm:presLayoutVars>
          <dgm:bulletEnabled val="1"/>
        </dgm:presLayoutVars>
      </dgm:prSet>
      <dgm:spPr/>
    </dgm:pt>
    <dgm:pt modelId="{D7CF2642-254E-46F0-BC7A-0AE5F8B7569B}" type="pres">
      <dgm:prSet presAssocID="{2763DA56-12CA-4E21-AADF-642CA3A5A3AF}" presName="sibTrans" presStyleLbl="sibTrans2D1" presStyleIdx="6" presStyleCnt="9"/>
      <dgm:spPr/>
    </dgm:pt>
    <dgm:pt modelId="{91E239DA-F0D9-4463-AD02-C053CBE7C393}" type="pres">
      <dgm:prSet presAssocID="{2763DA56-12CA-4E21-AADF-642CA3A5A3AF}" presName="connectorText" presStyleLbl="sibTrans2D1" presStyleIdx="6" presStyleCnt="9"/>
      <dgm:spPr/>
    </dgm:pt>
    <dgm:pt modelId="{D3431019-2EBD-449C-BDBF-40F8D7B438CE}" type="pres">
      <dgm:prSet presAssocID="{730DA97F-CE1E-49BD-93D5-3A1DB5289174}" presName="node" presStyleLbl="node1" presStyleIdx="7" presStyleCnt="9">
        <dgm:presLayoutVars>
          <dgm:bulletEnabled val="1"/>
        </dgm:presLayoutVars>
      </dgm:prSet>
      <dgm:spPr/>
    </dgm:pt>
    <dgm:pt modelId="{DE6F0363-1A7C-49A4-9B30-DD05DE2E54FB}" type="pres">
      <dgm:prSet presAssocID="{D985D830-4226-4337-81F0-FE22DA1E6BBB}" presName="sibTrans" presStyleLbl="sibTrans2D1" presStyleIdx="7" presStyleCnt="9"/>
      <dgm:spPr/>
    </dgm:pt>
    <dgm:pt modelId="{B600B0FC-1DA9-42C9-858D-F9110DEAC9F0}" type="pres">
      <dgm:prSet presAssocID="{D985D830-4226-4337-81F0-FE22DA1E6BBB}" presName="connectorText" presStyleLbl="sibTrans2D1" presStyleIdx="7" presStyleCnt="9"/>
      <dgm:spPr/>
    </dgm:pt>
    <dgm:pt modelId="{837D695C-6F38-4663-94EA-08A71CBD95D0}" type="pres">
      <dgm:prSet presAssocID="{7A431E08-456E-44D4-8759-E6D1FD035789}" presName="node" presStyleLbl="node1" presStyleIdx="8" presStyleCnt="9">
        <dgm:presLayoutVars>
          <dgm:bulletEnabled val="1"/>
        </dgm:presLayoutVars>
      </dgm:prSet>
      <dgm:spPr/>
    </dgm:pt>
    <dgm:pt modelId="{F8AA20D1-B27D-45FB-992D-3F35374D5E1A}" type="pres">
      <dgm:prSet presAssocID="{39AB266A-3449-4DC7-9C05-EF49ECC39219}" presName="sibTrans" presStyleLbl="sibTrans2D1" presStyleIdx="8" presStyleCnt="9"/>
      <dgm:spPr/>
    </dgm:pt>
    <dgm:pt modelId="{67E86D2A-8568-4278-99C5-EE45FB4287A8}" type="pres">
      <dgm:prSet presAssocID="{39AB266A-3449-4DC7-9C05-EF49ECC39219}" presName="connectorText" presStyleLbl="sibTrans2D1" presStyleIdx="8" presStyleCnt="9"/>
      <dgm:spPr/>
    </dgm:pt>
  </dgm:ptLst>
  <dgm:cxnLst>
    <dgm:cxn modelId="{F8ACFB0F-6373-4800-A69D-7122071C93E3}" type="presOf" srcId="{FB7A77E2-D4D5-4DA4-8B04-85D33359E5C2}" destId="{16A56C3C-EDC6-4ECE-8415-CB06F526F5E8}" srcOrd="0" destOrd="0" presId="urn:microsoft.com/office/officeart/2005/8/layout/cycle2"/>
    <dgm:cxn modelId="{FD73F914-5549-4961-8D4A-750A4E491796}" type="presOf" srcId="{2B351350-B519-4225-8269-3DF29286E15E}" destId="{462AF467-1CEF-4CAD-8314-438C2139C547}" srcOrd="0" destOrd="0" presId="urn:microsoft.com/office/officeart/2005/8/layout/cycle2"/>
    <dgm:cxn modelId="{6702CC1D-844D-48B2-8521-43C3722D2562}" type="presOf" srcId="{DA8034DE-289B-4877-A290-6DA7D2F74EFE}" destId="{E196AEF7-A1C6-45D6-89C6-0D110ADED515}" srcOrd="0" destOrd="0" presId="urn:microsoft.com/office/officeart/2005/8/layout/cycle2"/>
    <dgm:cxn modelId="{8AA69620-E384-4499-BF66-6792B3D64C56}" type="presOf" srcId="{D985D830-4226-4337-81F0-FE22DA1E6BBB}" destId="{B600B0FC-1DA9-42C9-858D-F9110DEAC9F0}" srcOrd="1" destOrd="0" presId="urn:microsoft.com/office/officeart/2005/8/layout/cycle2"/>
    <dgm:cxn modelId="{F5210B22-A15E-49D6-AC28-DB0F00935BFD}" type="presOf" srcId="{D985D830-4226-4337-81F0-FE22DA1E6BBB}" destId="{DE6F0363-1A7C-49A4-9B30-DD05DE2E54FB}" srcOrd="0" destOrd="0" presId="urn:microsoft.com/office/officeart/2005/8/layout/cycle2"/>
    <dgm:cxn modelId="{3B0CC42B-604C-4DFD-B7C0-C3E3446D338F}" type="presOf" srcId="{18D034BA-6509-4C99-8EB0-EA7D5C58A10A}" destId="{8046C701-4421-4D8C-B49F-134DC878FBF3}" srcOrd="1" destOrd="0" presId="urn:microsoft.com/office/officeart/2005/8/layout/cycle2"/>
    <dgm:cxn modelId="{60078A2D-D43D-4582-AAD2-C7908561D42A}" srcId="{EE433454-3F7D-4EF8-A40E-163D48541138}" destId="{E4C71484-3EF0-41CC-80CC-DF0A6577E6C9}" srcOrd="0" destOrd="0" parTransId="{BD158EFA-7605-4848-8BCF-49FFB36589F7}" sibTransId="{6A674A0A-DA49-4919-8209-13186FA7FDBB}"/>
    <dgm:cxn modelId="{4C3C5C3D-0567-4FF5-84A2-03EB466131B6}" type="presOf" srcId="{EE433454-3F7D-4EF8-A40E-163D48541138}" destId="{7D89CFFD-1B18-46AA-A5AC-98938FC2666F}" srcOrd="0" destOrd="0" presId="urn:microsoft.com/office/officeart/2005/8/layout/cycle2"/>
    <dgm:cxn modelId="{9E799B5C-7DA0-4A42-AE8B-E716C9D82B43}" type="presOf" srcId="{39AB266A-3449-4DC7-9C05-EF49ECC39219}" destId="{67E86D2A-8568-4278-99C5-EE45FB4287A8}" srcOrd="1" destOrd="0" presId="urn:microsoft.com/office/officeart/2005/8/layout/cycle2"/>
    <dgm:cxn modelId="{358E1F43-9747-4FFA-B536-2B87CAF77211}" type="presOf" srcId="{7A431E08-456E-44D4-8759-E6D1FD035789}" destId="{837D695C-6F38-4663-94EA-08A71CBD95D0}" srcOrd="0" destOrd="0" presId="urn:microsoft.com/office/officeart/2005/8/layout/cycle2"/>
    <dgm:cxn modelId="{C830CE6D-2BFF-4DEE-AF73-6874556CF131}" srcId="{EE433454-3F7D-4EF8-A40E-163D48541138}" destId="{7A431E08-456E-44D4-8759-E6D1FD035789}" srcOrd="8" destOrd="0" parTransId="{0E36A415-1307-4F9B-BFB8-7F8AA5A57538}" sibTransId="{39AB266A-3449-4DC7-9C05-EF49ECC39219}"/>
    <dgm:cxn modelId="{7BD55B52-C165-44B6-A8A2-EBF9CCAE56DB}" type="presOf" srcId="{844041A7-85E7-46ED-874C-A5E20D3760CD}" destId="{685737E0-E7EF-470B-8177-0AEADF933973}" srcOrd="0" destOrd="0" presId="urn:microsoft.com/office/officeart/2005/8/layout/cycle2"/>
    <dgm:cxn modelId="{46DE1776-1C21-4C68-B810-18368C14E03B}" type="presOf" srcId="{FB7A77E2-D4D5-4DA4-8B04-85D33359E5C2}" destId="{822017C4-EA30-4B4C-8A1F-24C8BD101E1A}" srcOrd="1" destOrd="0" presId="urn:microsoft.com/office/officeart/2005/8/layout/cycle2"/>
    <dgm:cxn modelId="{E9BD5884-F59F-43B4-820D-8C906DFF4058}" type="presOf" srcId="{6A674A0A-DA49-4919-8209-13186FA7FDBB}" destId="{7E2802AF-39F8-4EA4-92E4-4A0D534690E8}" srcOrd="1" destOrd="0" presId="urn:microsoft.com/office/officeart/2005/8/layout/cycle2"/>
    <dgm:cxn modelId="{0A552285-D8D1-4C90-BD62-38F46EDEC03B}" srcId="{EE433454-3F7D-4EF8-A40E-163D48541138}" destId="{2B351350-B519-4225-8269-3DF29286E15E}" srcOrd="6" destOrd="0" parTransId="{7AD2B338-608B-4846-B09D-FC183423034B}" sibTransId="{2763DA56-12CA-4E21-AADF-642CA3A5A3AF}"/>
    <dgm:cxn modelId="{85B8918D-1B08-4900-B01D-1B3602CF1E73}" srcId="{EE433454-3F7D-4EF8-A40E-163D48541138}" destId="{3843C665-3FE0-4D13-8E6C-86B62106C138}" srcOrd="1" destOrd="0" parTransId="{9378C33E-0CF0-4E98-8931-8189E2DD127E}" sibTransId="{18D034BA-6509-4C99-8EB0-EA7D5C58A10A}"/>
    <dgm:cxn modelId="{B78DBC98-8AB8-47B3-A6BC-4F458B4926CA}" type="presOf" srcId="{822979D7-AA47-4256-9AE5-456802E755DB}" destId="{B113CA24-DB5B-4B0E-BD05-251029E90B7E}" srcOrd="1" destOrd="0" presId="urn:microsoft.com/office/officeart/2005/8/layout/cycle2"/>
    <dgm:cxn modelId="{A004549A-2BF3-4D90-A57F-BD162AFB7796}" type="presOf" srcId="{2763DA56-12CA-4E21-AADF-642CA3A5A3AF}" destId="{91E239DA-F0D9-4463-AD02-C053CBE7C393}" srcOrd="1" destOrd="0" presId="urn:microsoft.com/office/officeart/2005/8/layout/cycle2"/>
    <dgm:cxn modelId="{0EE030A5-8C29-4241-AF57-9323BFD8AC6B}" type="presOf" srcId="{57DF8A03-0927-4685-9F6F-C8E45505E1CC}" destId="{E8D90EAE-BE67-4E1C-9734-E93A3068A7B5}" srcOrd="1" destOrd="0" presId="urn:microsoft.com/office/officeart/2005/8/layout/cycle2"/>
    <dgm:cxn modelId="{459EA9B0-DAD6-4775-AF11-21F675D0DCF1}" srcId="{EE433454-3F7D-4EF8-A40E-163D48541138}" destId="{5CDB792B-892E-47DF-B461-BBCCC579A992}" srcOrd="2" destOrd="0" parTransId="{37E55EB0-7E2C-4B38-8D09-C70010001EDC}" sibTransId="{DA8034DE-289B-4877-A290-6DA7D2F74EFE}"/>
    <dgm:cxn modelId="{818B7BB1-AF77-48B6-9EA5-16051B7261AB}" type="presOf" srcId="{39AB266A-3449-4DC7-9C05-EF49ECC39219}" destId="{F8AA20D1-B27D-45FB-992D-3F35374D5E1A}" srcOrd="0" destOrd="0" presId="urn:microsoft.com/office/officeart/2005/8/layout/cycle2"/>
    <dgm:cxn modelId="{02CDBFB2-A0B5-4445-A0CD-34B84F3C5951}" type="presOf" srcId="{57DF8A03-0927-4685-9F6F-C8E45505E1CC}" destId="{7096BDF5-C4A5-4DCA-8BF9-C86F66444112}" srcOrd="0" destOrd="0" presId="urn:microsoft.com/office/officeart/2005/8/layout/cycle2"/>
    <dgm:cxn modelId="{6785CDB3-010B-4079-816A-C7E1CA4E0273}" type="presOf" srcId="{730DA97F-CE1E-49BD-93D5-3A1DB5289174}" destId="{D3431019-2EBD-449C-BDBF-40F8D7B438CE}" srcOrd="0" destOrd="0" presId="urn:microsoft.com/office/officeart/2005/8/layout/cycle2"/>
    <dgm:cxn modelId="{AAD580B8-3A69-445C-A317-C2A652CDCE5F}" type="presOf" srcId="{59CA767A-E0DD-4998-B8B7-45657B64C1B1}" destId="{8C783853-2253-41E8-B188-277F8E197871}" srcOrd="0" destOrd="0" presId="urn:microsoft.com/office/officeart/2005/8/layout/cycle2"/>
    <dgm:cxn modelId="{77C9DFB8-BA2B-4578-B94C-C25148120693}" srcId="{EE433454-3F7D-4EF8-A40E-163D48541138}" destId="{730DA97F-CE1E-49BD-93D5-3A1DB5289174}" srcOrd="7" destOrd="0" parTransId="{6A0A53C4-FC32-4732-835E-030CC1B3AF0B}" sibTransId="{D985D830-4226-4337-81F0-FE22DA1E6BBB}"/>
    <dgm:cxn modelId="{EA6A98BE-F279-4D3B-902D-389DE31E1803}" type="presOf" srcId="{E4C71484-3EF0-41CC-80CC-DF0A6577E6C9}" destId="{7FA53F35-7C4C-4F18-826A-9D6CB83ECAD1}" srcOrd="0" destOrd="0" presId="urn:microsoft.com/office/officeart/2005/8/layout/cycle2"/>
    <dgm:cxn modelId="{B297B2C0-AE82-4B17-B852-69EE7CEA2518}" srcId="{EE433454-3F7D-4EF8-A40E-163D48541138}" destId="{844041A7-85E7-46ED-874C-A5E20D3760CD}" srcOrd="3" destOrd="0" parTransId="{4E80C37E-90F4-43D7-98D8-1EBF07D9BCEE}" sibTransId="{822979D7-AA47-4256-9AE5-456802E755DB}"/>
    <dgm:cxn modelId="{6DE0CBC2-F44E-4393-AA1E-D1618E502B24}" type="presOf" srcId="{5CDB792B-892E-47DF-B461-BBCCC579A992}" destId="{77DA6CD2-2EB3-46A9-ADB8-E14C623FFB58}" srcOrd="0" destOrd="0" presId="urn:microsoft.com/office/officeart/2005/8/layout/cycle2"/>
    <dgm:cxn modelId="{29DC86C7-3DA4-4E7B-9565-07891031C5F0}" type="presOf" srcId="{3843C665-3FE0-4D13-8E6C-86B62106C138}" destId="{5A934EA9-84D5-417C-A75B-CF2698D2CED1}" srcOrd="0" destOrd="0" presId="urn:microsoft.com/office/officeart/2005/8/layout/cycle2"/>
    <dgm:cxn modelId="{514934CB-C023-4543-97AC-E3038EBAB076}" type="presOf" srcId="{2763DA56-12CA-4E21-AADF-642CA3A5A3AF}" destId="{D7CF2642-254E-46F0-BC7A-0AE5F8B7569B}" srcOrd="0" destOrd="0" presId="urn:microsoft.com/office/officeart/2005/8/layout/cycle2"/>
    <dgm:cxn modelId="{4843FFD9-EE1E-401E-AE26-2F4035EE24FF}" type="presOf" srcId="{822979D7-AA47-4256-9AE5-456802E755DB}" destId="{14ECB470-73E6-4C00-BB59-B42AD4A77AC4}" srcOrd="0" destOrd="0" presId="urn:microsoft.com/office/officeart/2005/8/layout/cycle2"/>
    <dgm:cxn modelId="{DD0326DA-5BAF-4F19-80DF-BCC916D9B42A}" type="presOf" srcId="{25BA0AEF-8991-4966-9EA1-8A29DAA01274}" destId="{14BDE9FC-E01E-4C8A-9F54-CAF23A7AAF4F}" srcOrd="0" destOrd="0" presId="urn:microsoft.com/office/officeart/2005/8/layout/cycle2"/>
    <dgm:cxn modelId="{CDE21EEE-FE09-4FBF-BA92-73E3B412B31E}" type="presOf" srcId="{18D034BA-6509-4C99-8EB0-EA7D5C58A10A}" destId="{6F2DC4B8-B736-4452-94CE-BF20702B49B3}" srcOrd="0" destOrd="0" presId="urn:microsoft.com/office/officeart/2005/8/layout/cycle2"/>
    <dgm:cxn modelId="{29C289F2-2DF1-4444-ADA6-5460A568FFBF}" type="presOf" srcId="{DA8034DE-289B-4877-A290-6DA7D2F74EFE}" destId="{0BE4C6F9-068C-4A5E-B77D-E022752372A6}" srcOrd="1" destOrd="0" presId="urn:microsoft.com/office/officeart/2005/8/layout/cycle2"/>
    <dgm:cxn modelId="{CABBA0F4-F147-4FC2-A808-908CAF312511}" srcId="{EE433454-3F7D-4EF8-A40E-163D48541138}" destId="{25BA0AEF-8991-4966-9EA1-8A29DAA01274}" srcOrd="4" destOrd="0" parTransId="{1EBC7149-12A6-41CB-9055-91F1984A7383}" sibTransId="{57DF8A03-0927-4685-9F6F-C8E45505E1CC}"/>
    <dgm:cxn modelId="{BA3BBDF5-F262-46D9-B1B2-D8BB165ABF22}" type="presOf" srcId="{6A674A0A-DA49-4919-8209-13186FA7FDBB}" destId="{8A2DE6C2-18C8-47F7-994A-5544D25E617F}" srcOrd="0" destOrd="0" presId="urn:microsoft.com/office/officeart/2005/8/layout/cycle2"/>
    <dgm:cxn modelId="{D0173CFB-E986-41A5-A6EB-BC8AB505C112}" srcId="{EE433454-3F7D-4EF8-A40E-163D48541138}" destId="{59CA767A-E0DD-4998-B8B7-45657B64C1B1}" srcOrd="5" destOrd="0" parTransId="{9E1A6757-67CF-46CA-8484-4D67776F151E}" sibTransId="{FB7A77E2-D4D5-4DA4-8B04-85D33359E5C2}"/>
    <dgm:cxn modelId="{C7C569E3-343B-4B20-B15A-BD7E93E1EA9C}" type="presParOf" srcId="{7D89CFFD-1B18-46AA-A5AC-98938FC2666F}" destId="{7FA53F35-7C4C-4F18-826A-9D6CB83ECAD1}" srcOrd="0" destOrd="0" presId="urn:microsoft.com/office/officeart/2005/8/layout/cycle2"/>
    <dgm:cxn modelId="{D71ACB6A-D653-4CEA-A32A-367CBD83D4EF}" type="presParOf" srcId="{7D89CFFD-1B18-46AA-A5AC-98938FC2666F}" destId="{8A2DE6C2-18C8-47F7-994A-5544D25E617F}" srcOrd="1" destOrd="0" presId="urn:microsoft.com/office/officeart/2005/8/layout/cycle2"/>
    <dgm:cxn modelId="{797DCD30-EF1F-4823-9D51-33D6FBF75803}" type="presParOf" srcId="{8A2DE6C2-18C8-47F7-994A-5544D25E617F}" destId="{7E2802AF-39F8-4EA4-92E4-4A0D534690E8}" srcOrd="0" destOrd="0" presId="urn:microsoft.com/office/officeart/2005/8/layout/cycle2"/>
    <dgm:cxn modelId="{F507A324-034A-4028-9BB7-C140C48EAB5F}" type="presParOf" srcId="{7D89CFFD-1B18-46AA-A5AC-98938FC2666F}" destId="{5A934EA9-84D5-417C-A75B-CF2698D2CED1}" srcOrd="2" destOrd="0" presId="urn:microsoft.com/office/officeart/2005/8/layout/cycle2"/>
    <dgm:cxn modelId="{A8E19293-9F76-4DBC-9005-35CC72AEC1D7}" type="presParOf" srcId="{7D89CFFD-1B18-46AA-A5AC-98938FC2666F}" destId="{6F2DC4B8-B736-4452-94CE-BF20702B49B3}" srcOrd="3" destOrd="0" presId="urn:microsoft.com/office/officeart/2005/8/layout/cycle2"/>
    <dgm:cxn modelId="{B7E4ECA8-5018-4F29-BA6E-507CB601502C}" type="presParOf" srcId="{6F2DC4B8-B736-4452-94CE-BF20702B49B3}" destId="{8046C701-4421-4D8C-B49F-134DC878FBF3}" srcOrd="0" destOrd="0" presId="urn:microsoft.com/office/officeart/2005/8/layout/cycle2"/>
    <dgm:cxn modelId="{4FBDAD78-12D8-4517-BF33-2754278EE9ED}" type="presParOf" srcId="{7D89CFFD-1B18-46AA-A5AC-98938FC2666F}" destId="{77DA6CD2-2EB3-46A9-ADB8-E14C623FFB58}" srcOrd="4" destOrd="0" presId="urn:microsoft.com/office/officeart/2005/8/layout/cycle2"/>
    <dgm:cxn modelId="{3B6778AB-B937-4C1C-9164-0CAC1CA03FFB}" type="presParOf" srcId="{7D89CFFD-1B18-46AA-A5AC-98938FC2666F}" destId="{E196AEF7-A1C6-45D6-89C6-0D110ADED515}" srcOrd="5" destOrd="0" presId="urn:microsoft.com/office/officeart/2005/8/layout/cycle2"/>
    <dgm:cxn modelId="{7110B71F-4AF5-4385-A92F-8CF7AF205C04}" type="presParOf" srcId="{E196AEF7-A1C6-45D6-89C6-0D110ADED515}" destId="{0BE4C6F9-068C-4A5E-B77D-E022752372A6}" srcOrd="0" destOrd="0" presId="urn:microsoft.com/office/officeart/2005/8/layout/cycle2"/>
    <dgm:cxn modelId="{EDDBAD85-9F6B-4E2B-9B4A-E68E6A983C3F}" type="presParOf" srcId="{7D89CFFD-1B18-46AA-A5AC-98938FC2666F}" destId="{685737E0-E7EF-470B-8177-0AEADF933973}" srcOrd="6" destOrd="0" presId="urn:microsoft.com/office/officeart/2005/8/layout/cycle2"/>
    <dgm:cxn modelId="{1833C502-7061-4316-8E8F-9B92C7ACEA12}" type="presParOf" srcId="{7D89CFFD-1B18-46AA-A5AC-98938FC2666F}" destId="{14ECB470-73E6-4C00-BB59-B42AD4A77AC4}" srcOrd="7" destOrd="0" presId="urn:microsoft.com/office/officeart/2005/8/layout/cycle2"/>
    <dgm:cxn modelId="{A64522D8-F1BF-470F-8FA9-3965F76698D5}" type="presParOf" srcId="{14ECB470-73E6-4C00-BB59-B42AD4A77AC4}" destId="{B113CA24-DB5B-4B0E-BD05-251029E90B7E}" srcOrd="0" destOrd="0" presId="urn:microsoft.com/office/officeart/2005/8/layout/cycle2"/>
    <dgm:cxn modelId="{0D2EA5C4-F32F-4CA5-B447-BDCF17DA3447}" type="presParOf" srcId="{7D89CFFD-1B18-46AA-A5AC-98938FC2666F}" destId="{14BDE9FC-E01E-4C8A-9F54-CAF23A7AAF4F}" srcOrd="8" destOrd="0" presId="urn:microsoft.com/office/officeart/2005/8/layout/cycle2"/>
    <dgm:cxn modelId="{0768F60D-31E7-469F-8206-A21DDEF1C62C}" type="presParOf" srcId="{7D89CFFD-1B18-46AA-A5AC-98938FC2666F}" destId="{7096BDF5-C4A5-4DCA-8BF9-C86F66444112}" srcOrd="9" destOrd="0" presId="urn:microsoft.com/office/officeart/2005/8/layout/cycle2"/>
    <dgm:cxn modelId="{B4E6E13A-E931-429E-B2C6-A3037549F91D}" type="presParOf" srcId="{7096BDF5-C4A5-4DCA-8BF9-C86F66444112}" destId="{E8D90EAE-BE67-4E1C-9734-E93A3068A7B5}" srcOrd="0" destOrd="0" presId="urn:microsoft.com/office/officeart/2005/8/layout/cycle2"/>
    <dgm:cxn modelId="{EFDFFFC0-4D4F-4967-A117-69F3F0D6C8E8}" type="presParOf" srcId="{7D89CFFD-1B18-46AA-A5AC-98938FC2666F}" destId="{8C783853-2253-41E8-B188-277F8E197871}" srcOrd="10" destOrd="0" presId="urn:microsoft.com/office/officeart/2005/8/layout/cycle2"/>
    <dgm:cxn modelId="{D15DE475-1FAB-4838-AAF8-389232529799}" type="presParOf" srcId="{7D89CFFD-1B18-46AA-A5AC-98938FC2666F}" destId="{16A56C3C-EDC6-4ECE-8415-CB06F526F5E8}" srcOrd="11" destOrd="0" presId="urn:microsoft.com/office/officeart/2005/8/layout/cycle2"/>
    <dgm:cxn modelId="{9F8C7127-A72E-4CFD-853D-0CD195482A8D}" type="presParOf" srcId="{16A56C3C-EDC6-4ECE-8415-CB06F526F5E8}" destId="{822017C4-EA30-4B4C-8A1F-24C8BD101E1A}" srcOrd="0" destOrd="0" presId="urn:microsoft.com/office/officeart/2005/8/layout/cycle2"/>
    <dgm:cxn modelId="{C15D3C7B-BC7E-4D48-8CDB-2D7DD4CB93EA}" type="presParOf" srcId="{7D89CFFD-1B18-46AA-A5AC-98938FC2666F}" destId="{462AF467-1CEF-4CAD-8314-438C2139C547}" srcOrd="12" destOrd="0" presId="urn:microsoft.com/office/officeart/2005/8/layout/cycle2"/>
    <dgm:cxn modelId="{02028889-CA54-4D85-8E93-1D37F68AEA55}" type="presParOf" srcId="{7D89CFFD-1B18-46AA-A5AC-98938FC2666F}" destId="{D7CF2642-254E-46F0-BC7A-0AE5F8B7569B}" srcOrd="13" destOrd="0" presId="urn:microsoft.com/office/officeart/2005/8/layout/cycle2"/>
    <dgm:cxn modelId="{2EA0CA60-B2F3-4464-BD29-63F29F40B69F}" type="presParOf" srcId="{D7CF2642-254E-46F0-BC7A-0AE5F8B7569B}" destId="{91E239DA-F0D9-4463-AD02-C053CBE7C393}" srcOrd="0" destOrd="0" presId="urn:microsoft.com/office/officeart/2005/8/layout/cycle2"/>
    <dgm:cxn modelId="{D806F191-43FA-4A7A-9893-8A9713B54ED9}" type="presParOf" srcId="{7D89CFFD-1B18-46AA-A5AC-98938FC2666F}" destId="{D3431019-2EBD-449C-BDBF-40F8D7B438CE}" srcOrd="14" destOrd="0" presId="urn:microsoft.com/office/officeart/2005/8/layout/cycle2"/>
    <dgm:cxn modelId="{B446A147-4FE8-4630-9754-E81A24634613}" type="presParOf" srcId="{7D89CFFD-1B18-46AA-A5AC-98938FC2666F}" destId="{DE6F0363-1A7C-49A4-9B30-DD05DE2E54FB}" srcOrd="15" destOrd="0" presId="urn:microsoft.com/office/officeart/2005/8/layout/cycle2"/>
    <dgm:cxn modelId="{B99D9887-44EB-4D0C-9DC6-4FF595EE4849}" type="presParOf" srcId="{DE6F0363-1A7C-49A4-9B30-DD05DE2E54FB}" destId="{B600B0FC-1DA9-42C9-858D-F9110DEAC9F0}" srcOrd="0" destOrd="0" presId="urn:microsoft.com/office/officeart/2005/8/layout/cycle2"/>
    <dgm:cxn modelId="{ADC2567A-AFE6-4C65-BE1D-65A5CC4D1389}" type="presParOf" srcId="{7D89CFFD-1B18-46AA-A5AC-98938FC2666F}" destId="{837D695C-6F38-4663-94EA-08A71CBD95D0}" srcOrd="16" destOrd="0" presId="urn:microsoft.com/office/officeart/2005/8/layout/cycle2"/>
    <dgm:cxn modelId="{6D59BA1F-F485-4673-9EB7-C6E9EB3B10B6}" type="presParOf" srcId="{7D89CFFD-1B18-46AA-A5AC-98938FC2666F}" destId="{F8AA20D1-B27D-45FB-992D-3F35374D5E1A}" srcOrd="17" destOrd="0" presId="urn:microsoft.com/office/officeart/2005/8/layout/cycle2"/>
    <dgm:cxn modelId="{C72DB501-4BB3-4B25-BC6A-62A338857510}" type="presParOf" srcId="{F8AA20D1-B27D-45FB-992D-3F35374D5E1A}" destId="{67E86D2A-8568-4278-99C5-EE45FB4287A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725BC8-BF28-41AD-99EB-4E408D94CD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9A2B9D-8E5D-488E-98B3-C355067A0F25}">
      <dgm:prSet/>
      <dgm:spPr/>
      <dgm:t>
        <a:bodyPr/>
        <a:lstStyle/>
        <a:p>
          <a:r>
            <a:rPr lang="en-US"/>
            <a:t>- Datasets:</a:t>
          </a:r>
        </a:p>
      </dgm:t>
    </dgm:pt>
    <dgm:pt modelId="{5C722804-3939-4374-A75D-D67F4D2D9592}" type="parTrans" cxnId="{3DF21186-71AB-4C11-8CC8-3FB24CE6FE7B}">
      <dgm:prSet/>
      <dgm:spPr/>
      <dgm:t>
        <a:bodyPr/>
        <a:lstStyle/>
        <a:p>
          <a:endParaRPr lang="en-US"/>
        </a:p>
      </dgm:t>
    </dgm:pt>
    <dgm:pt modelId="{7D889628-0433-47D1-B4ED-C9ACE780E121}" type="sibTrans" cxnId="{3DF21186-71AB-4C11-8CC8-3FB24CE6FE7B}">
      <dgm:prSet/>
      <dgm:spPr/>
      <dgm:t>
        <a:bodyPr/>
        <a:lstStyle/>
        <a:p>
          <a:endParaRPr lang="en-US"/>
        </a:p>
      </dgm:t>
    </dgm:pt>
    <dgm:pt modelId="{9825C34B-9E8B-44B7-A989-0B0DB7052D8D}">
      <dgm:prSet/>
      <dgm:spPr/>
      <dgm:t>
        <a:bodyPr/>
        <a:lstStyle/>
        <a:p>
          <a:r>
            <a:rPr lang="en-US"/>
            <a:t>- Synthetic noisy 2D datasets.</a:t>
          </a:r>
        </a:p>
      </dgm:t>
    </dgm:pt>
    <dgm:pt modelId="{FE902D19-F3AC-462B-B61E-75B283621BAB}" type="parTrans" cxnId="{2CE4F93F-0D2E-44E7-965E-EF77C3FDB91F}">
      <dgm:prSet/>
      <dgm:spPr/>
      <dgm:t>
        <a:bodyPr/>
        <a:lstStyle/>
        <a:p>
          <a:endParaRPr lang="en-US"/>
        </a:p>
      </dgm:t>
    </dgm:pt>
    <dgm:pt modelId="{FEEC3D80-819F-4F7C-AFE5-D69B8642B2F3}" type="sibTrans" cxnId="{2CE4F93F-0D2E-44E7-965E-EF77C3FDB91F}">
      <dgm:prSet/>
      <dgm:spPr/>
      <dgm:t>
        <a:bodyPr/>
        <a:lstStyle/>
        <a:p>
          <a:endParaRPr lang="en-US"/>
        </a:p>
      </dgm:t>
    </dgm:pt>
    <dgm:pt modelId="{02AA7945-E680-422F-946B-93B86F824B2A}">
      <dgm:prSet/>
      <dgm:spPr/>
      <dgm:t>
        <a:bodyPr/>
        <a:lstStyle/>
        <a:p>
          <a:r>
            <a:rPr lang="en-US"/>
            <a:t>- Real-world healthcare dataset (e.g., UCI Heart Disease dataset).</a:t>
          </a:r>
        </a:p>
      </dgm:t>
    </dgm:pt>
    <dgm:pt modelId="{E7BF2A64-4C94-4C00-B285-9DAFED56F47D}" type="parTrans" cxnId="{1CCC013B-9282-478A-BCFA-DC98045FC6AC}">
      <dgm:prSet/>
      <dgm:spPr/>
      <dgm:t>
        <a:bodyPr/>
        <a:lstStyle/>
        <a:p>
          <a:endParaRPr lang="en-US"/>
        </a:p>
      </dgm:t>
    </dgm:pt>
    <dgm:pt modelId="{9A7C6DC3-7713-4FD5-B586-D55662852262}" type="sibTrans" cxnId="{1CCC013B-9282-478A-BCFA-DC98045FC6AC}">
      <dgm:prSet/>
      <dgm:spPr/>
      <dgm:t>
        <a:bodyPr/>
        <a:lstStyle/>
        <a:p>
          <a:endParaRPr lang="en-US"/>
        </a:p>
      </dgm:t>
    </dgm:pt>
    <dgm:pt modelId="{53009FFB-5C54-40E1-ADF9-D04980B28E5E}">
      <dgm:prSet/>
      <dgm:spPr/>
      <dgm:t>
        <a:bodyPr/>
        <a:lstStyle/>
        <a:p>
          <a:r>
            <a:rPr lang="en-US"/>
            <a:t>- Performance Metrics:</a:t>
          </a:r>
        </a:p>
      </dgm:t>
    </dgm:pt>
    <dgm:pt modelId="{0535E603-4F98-4090-BED4-3E7881A4971A}" type="parTrans" cxnId="{5477D8F6-0AC9-4C9D-81AD-567657D3B8AE}">
      <dgm:prSet/>
      <dgm:spPr/>
      <dgm:t>
        <a:bodyPr/>
        <a:lstStyle/>
        <a:p>
          <a:endParaRPr lang="en-US"/>
        </a:p>
      </dgm:t>
    </dgm:pt>
    <dgm:pt modelId="{1A875816-5A39-403E-A06A-7DD8A00FE2BA}" type="sibTrans" cxnId="{5477D8F6-0AC9-4C9D-81AD-567657D3B8AE}">
      <dgm:prSet/>
      <dgm:spPr/>
      <dgm:t>
        <a:bodyPr/>
        <a:lstStyle/>
        <a:p>
          <a:endParaRPr lang="en-US"/>
        </a:p>
      </dgm:t>
    </dgm:pt>
    <dgm:pt modelId="{09E77B5E-EED2-4ABD-B531-CD59F5A5849A}">
      <dgm:prSet/>
      <dgm:spPr/>
      <dgm:t>
        <a:bodyPr/>
        <a:lstStyle/>
        <a:p>
          <a:r>
            <a:rPr lang="en-US"/>
            <a:t>- Accuracy: Enhanced Algorithm (92%) vs. FCM (85%).</a:t>
          </a:r>
        </a:p>
      </dgm:t>
    </dgm:pt>
    <dgm:pt modelId="{025321FB-88FA-4D14-A7DA-D1D3A3FB2D47}" type="parTrans" cxnId="{5F6BA37B-C3E2-489E-8DEE-059D681FEBC1}">
      <dgm:prSet/>
      <dgm:spPr/>
      <dgm:t>
        <a:bodyPr/>
        <a:lstStyle/>
        <a:p>
          <a:endParaRPr lang="en-US"/>
        </a:p>
      </dgm:t>
    </dgm:pt>
    <dgm:pt modelId="{3E40569D-ED05-49B4-9CDE-763201007B8D}" type="sibTrans" cxnId="{5F6BA37B-C3E2-489E-8DEE-059D681FEBC1}">
      <dgm:prSet/>
      <dgm:spPr/>
      <dgm:t>
        <a:bodyPr/>
        <a:lstStyle/>
        <a:p>
          <a:endParaRPr lang="en-US"/>
        </a:p>
      </dgm:t>
    </dgm:pt>
    <dgm:pt modelId="{EE1F429E-9A96-4426-915D-D1A047FD47CB}">
      <dgm:prSet/>
      <dgm:spPr/>
      <dgm:t>
        <a:bodyPr/>
        <a:lstStyle/>
        <a:p>
          <a:r>
            <a:rPr lang="en-US"/>
            <a:t>- Silhouette Score: Enhanced (0.78) vs. FCM (0.65).</a:t>
          </a:r>
        </a:p>
      </dgm:t>
    </dgm:pt>
    <dgm:pt modelId="{F11C2CF4-94B7-415A-86AD-4C3953A02448}" type="parTrans" cxnId="{97F4A2DE-0970-4183-BF1B-59FA93FD6292}">
      <dgm:prSet/>
      <dgm:spPr/>
      <dgm:t>
        <a:bodyPr/>
        <a:lstStyle/>
        <a:p>
          <a:endParaRPr lang="en-US"/>
        </a:p>
      </dgm:t>
    </dgm:pt>
    <dgm:pt modelId="{2BF2F3D9-09C3-4827-9564-36B1DADE279C}" type="sibTrans" cxnId="{97F4A2DE-0970-4183-BF1B-59FA93FD6292}">
      <dgm:prSet/>
      <dgm:spPr/>
      <dgm:t>
        <a:bodyPr/>
        <a:lstStyle/>
        <a:p>
          <a:endParaRPr lang="en-US"/>
        </a:p>
      </dgm:t>
    </dgm:pt>
    <dgm:pt modelId="{F9C5237C-C849-4A45-A8DE-AE3C154362F1}">
      <dgm:prSet/>
      <dgm:spPr/>
      <dgm:t>
        <a:bodyPr/>
        <a:lstStyle/>
        <a:p>
          <a:r>
            <a:rPr lang="en-US"/>
            <a:t>- Execution Time: Comparable with superior noise handling.</a:t>
          </a:r>
        </a:p>
      </dgm:t>
    </dgm:pt>
    <dgm:pt modelId="{C039977F-1662-4D42-96E9-8C14B92957CB}" type="parTrans" cxnId="{C1799E46-3C8A-46FA-B710-0725D879D724}">
      <dgm:prSet/>
      <dgm:spPr/>
      <dgm:t>
        <a:bodyPr/>
        <a:lstStyle/>
        <a:p>
          <a:endParaRPr lang="en-US"/>
        </a:p>
      </dgm:t>
    </dgm:pt>
    <dgm:pt modelId="{128771E7-F448-49BC-B50C-59A10F992A3C}" type="sibTrans" cxnId="{C1799E46-3C8A-46FA-B710-0725D879D724}">
      <dgm:prSet/>
      <dgm:spPr/>
      <dgm:t>
        <a:bodyPr/>
        <a:lstStyle/>
        <a:p>
          <a:endParaRPr lang="en-US"/>
        </a:p>
      </dgm:t>
    </dgm:pt>
    <dgm:pt modelId="{C90F70AA-5ECA-473F-8A65-27DDD0248624}" type="pres">
      <dgm:prSet presAssocID="{5C725BC8-BF28-41AD-99EB-4E408D94CD63}" presName="linear" presStyleCnt="0">
        <dgm:presLayoutVars>
          <dgm:animLvl val="lvl"/>
          <dgm:resizeHandles val="exact"/>
        </dgm:presLayoutVars>
      </dgm:prSet>
      <dgm:spPr/>
    </dgm:pt>
    <dgm:pt modelId="{D3C08FD6-CBA6-4A08-8D87-E0D08BFE5994}" type="pres">
      <dgm:prSet presAssocID="{F49A2B9D-8E5D-488E-98B3-C355067A0F2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CC185B1-8792-44FF-81D7-B2BAC7A3558B}" type="pres">
      <dgm:prSet presAssocID="{7D889628-0433-47D1-B4ED-C9ACE780E121}" presName="spacer" presStyleCnt="0"/>
      <dgm:spPr/>
    </dgm:pt>
    <dgm:pt modelId="{BCDB4889-A29A-4FC3-928C-0F8B3856EE13}" type="pres">
      <dgm:prSet presAssocID="{9825C34B-9E8B-44B7-A989-0B0DB7052D8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281FDC7-A6B8-4DDA-AE27-CCDB458762FF}" type="pres">
      <dgm:prSet presAssocID="{FEEC3D80-819F-4F7C-AFE5-D69B8642B2F3}" presName="spacer" presStyleCnt="0"/>
      <dgm:spPr/>
    </dgm:pt>
    <dgm:pt modelId="{2A28F6A3-1880-4915-B07A-5642E9C4A6B9}" type="pres">
      <dgm:prSet presAssocID="{02AA7945-E680-422F-946B-93B86F824B2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16FFFC5-DB56-4442-8DD5-A643B8162F4D}" type="pres">
      <dgm:prSet presAssocID="{9A7C6DC3-7713-4FD5-B586-D55662852262}" presName="spacer" presStyleCnt="0"/>
      <dgm:spPr/>
    </dgm:pt>
    <dgm:pt modelId="{14D58ACF-5619-4C1B-92CB-7E9E7FF05598}" type="pres">
      <dgm:prSet presAssocID="{53009FFB-5C54-40E1-ADF9-D04980B28E5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210AAF2-72C1-4392-8557-F34B702E880F}" type="pres">
      <dgm:prSet presAssocID="{1A875816-5A39-403E-A06A-7DD8A00FE2BA}" presName="spacer" presStyleCnt="0"/>
      <dgm:spPr/>
    </dgm:pt>
    <dgm:pt modelId="{3A6B9F09-F8BC-44C5-84BB-51A18A314820}" type="pres">
      <dgm:prSet presAssocID="{09E77B5E-EED2-4ABD-B531-CD59F5A5849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014835D-D148-467F-ACD7-21D19CFEADF5}" type="pres">
      <dgm:prSet presAssocID="{3E40569D-ED05-49B4-9CDE-763201007B8D}" presName="spacer" presStyleCnt="0"/>
      <dgm:spPr/>
    </dgm:pt>
    <dgm:pt modelId="{7AB7991B-97B9-40DE-944F-BB1451EE493E}" type="pres">
      <dgm:prSet presAssocID="{EE1F429E-9A96-4426-915D-D1A047FD47C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2E59B36-483E-4D33-80E9-00940CA2A1D7}" type="pres">
      <dgm:prSet presAssocID="{2BF2F3D9-09C3-4827-9564-36B1DADE279C}" presName="spacer" presStyleCnt="0"/>
      <dgm:spPr/>
    </dgm:pt>
    <dgm:pt modelId="{26A4E0D9-DA16-4218-B441-2DCD60C87989}" type="pres">
      <dgm:prSet presAssocID="{F9C5237C-C849-4A45-A8DE-AE3C154362F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CCC013B-9282-478A-BCFA-DC98045FC6AC}" srcId="{5C725BC8-BF28-41AD-99EB-4E408D94CD63}" destId="{02AA7945-E680-422F-946B-93B86F824B2A}" srcOrd="2" destOrd="0" parTransId="{E7BF2A64-4C94-4C00-B285-9DAFED56F47D}" sibTransId="{9A7C6DC3-7713-4FD5-B586-D55662852262}"/>
    <dgm:cxn modelId="{2CE4F93F-0D2E-44E7-965E-EF77C3FDB91F}" srcId="{5C725BC8-BF28-41AD-99EB-4E408D94CD63}" destId="{9825C34B-9E8B-44B7-A989-0B0DB7052D8D}" srcOrd="1" destOrd="0" parTransId="{FE902D19-F3AC-462B-B61E-75B283621BAB}" sibTransId="{FEEC3D80-819F-4F7C-AFE5-D69B8642B2F3}"/>
    <dgm:cxn modelId="{C1799E46-3C8A-46FA-B710-0725D879D724}" srcId="{5C725BC8-BF28-41AD-99EB-4E408D94CD63}" destId="{F9C5237C-C849-4A45-A8DE-AE3C154362F1}" srcOrd="6" destOrd="0" parTransId="{C039977F-1662-4D42-96E9-8C14B92957CB}" sibTransId="{128771E7-F448-49BC-B50C-59A10F992A3C}"/>
    <dgm:cxn modelId="{574DE44F-083E-48EA-B45D-E25CE3A7A4DB}" type="presOf" srcId="{9825C34B-9E8B-44B7-A989-0B0DB7052D8D}" destId="{BCDB4889-A29A-4FC3-928C-0F8B3856EE13}" srcOrd="0" destOrd="0" presId="urn:microsoft.com/office/officeart/2005/8/layout/vList2"/>
    <dgm:cxn modelId="{5F6BA37B-C3E2-489E-8DEE-059D681FEBC1}" srcId="{5C725BC8-BF28-41AD-99EB-4E408D94CD63}" destId="{09E77B5E-EED2-4ABD-B531-CD59F5A5849A}" srcOrd="4" destOrd="0" parTransId="{025321FB-88FA-4D14-A7DA-D1D3A3FB2D47}" sibTransId="{3E40569D-ED05-49B4-9CDE-763201007B8D}"/>
    <dgm:cxn modelId="{7F35A17C-B65E-4170-B088-A79E2BFAD3B0}" type="presOf" srcId="{F49A2B9D-8E5D-488E-98B3-C355067A0F25}" destId="{D3C08FD6-CBA6-4A08-8D87-E0D08BFE5994}" srcOrd="0" destOrd="0" presId="urn:microsoft.com/office/officeart/2005/8/layout/vList2"/>
    <dgm:cxn modelId="{3DF21186-71AB-4C11-8CC8-3FB24CE6FE7B}" srcId="{5C725BC8-BF28-41AD-99EB-4E408D94CD63}" destId="{F49A2B9D-8E5D-488E-98B3-C355067A0F25}" srcOrd="0" destOrd="0" parTransId="{5C722804-3939-4374-A75D-D67F4D2D9592}" sibTransId="{7D889628-0433-47D1-B4ED-C9ACE780E121}"/>
    <dgm:cxn modelId="{C72BED92-244D-48A4-8B82-0A4F04411C5D}" type="presOf" srcId="{F9C5237C-C849-4A45-A8DE-AE3C154362F1}" destId="{26A4E0D9-DA16-4218-B441-2DCD60C87989}" srcOrd="0" destOrd="0" presId="urn:microsoft.com/office/officeart/2005/8/layout/vList2"/>
    <dgm:cxn modelId="{B4FEF4A6-75BE-40E9-B1CA-2189E9CA1332}" type="presOf" srcId="{02AA7945-E680-422F-946B-93B86F824B2A}" destId="{2A28F6A3-1880-4915-B07A-5642E9C4A6B9}" srcOrd="0" destOrd="0" presId="urn:microsoft.com/office/officeart/2005/8/layout/vList2"/>
    <dgm:cxn modelId="{EB5FFDBD-F760-468A-BFBC-2F494126B7C2}" type="presOf" srcId="{09E77B5E-EED2-4ABD-B531-CD59F5A5849A}" destId="{3A6B9F09-F8BC-44C5-84BB-51A18A314820}" srcOrd="0" destOrd="0" presId="urn:microsoft.com/office/officeart/2005/8/layout/vList2"/>
    <dgm:cxn modelId="{129167D8-CD3C-4787-80CC-07FB33B767BF}" type="presOf" srcId="{53009FFB-5C54-40E1-ADF9-D04980B28E5E}" destId="{14D58ACF-5619-4C1B-92CB-7E9E7FF05598}" srcOrd="0" destOrd="0" presId="urn:microsoft.com/office/officeart/2005/8/layout/vList2"/>
    <dgm:cxn modelId="{EA0119DA-02E1-4DF4-AD46-7FFEC7A148CD}" type="presOf" srcId="{5C725BC8-BF28-41AD-99EB-4E408D94CD63}" destId="{C90F70AA-5ECA-473F-8A65-27DDD0248624}" srcOrd="0" destOrd="0" presId="urn:microsoft.com/office/officeart/2005/8/layout/vList2"/>
    <dgm:cxn modelId="{97F4A2DE-0970-4183-BF1B-59FA93FD6292}" srcId="{5C725BC8-BF28-41AD-99EB-4E408D94CD63}" destId="{EE1F429E-9A96-4426-915D-D1A047FD47CB}" srcOrd="5" destOrd="0" parTransId="{F11C2CF4-94B7-415A-86AD-4C3953A02448}" sibTransId="{2BF2F3D9-09C3-4827-9564-36B1DADE279C}"/>
    <dgm:cxn modelId="{5477D8F6-0AC9-4C9D-81AD-567657D3B8AE}" srcId="{5C725BC8-BF28-41AD-99EB-4E408D94CD63}" destId="{53009FFB-5C54-40E1-ADF9-D04980B28E5E}" srcOrd="3" destOrd="0" parTransId="{0535E603-4F98-4090-BED4-3E7881A4971A}" sibTransId="{1A875816-5A39-403E-A06A-7DD8A00FE2BA}"/>
    <dgm:cxn modelId="{76597BFA-9224-414D-B4EB-C0A2B17FC146}" type="presOf" srcId="{EE1F429E-9A96-4426-915D-D1A047FD47CB}" destId="{7AB7991B-97B9-40DE-944F-BB1451EE493E}" srcOrd="0" destOrd="0" presId="urn:microsoft.com/office/officeart/2005/8/layout/vList2"/>
    <dgm:cxn modelId="{75EA4E31-3984-4BC0-AB60-E35D0FF43C51}" type="presParOf" srcId="{C90F70AA-5ECA-473F-8A65-27DDD0248624}" destId="{D3C08FD6-CBA6-4A08-8D87-E0D08BFE5994}" srcOrd="0" destOrd="0" presId="urn:microsoft.com/office/officeart/2005/8/layout/vList2"/>
    <dgm:cxn modelId="{3CBF9CCB-3DCD-4709-B645-63D19EF68CD1}" type="presParOf" srcId="{C90F70AA-5ECA-473F-8A65-27DDD0248624}" destId="{BCC185B1-8792-44FF-81D7-B2BAC7A3558B}" srcOrd="1" destOrd="0" presId="urn:microsoft.com/office/officeart/2005/8/layout/vList2"/>
    <dgm:cxn modelId="{E672F859-A862-4CA0-A29D-ADDF79F0BB52}" type="presParOf" srcId="{C90F70AA-5ECA-473F-8A65-27DDD0248624}" destId="{BCDB4889-A29A-4FC3-928C-0F8B3856EE13}" srcOrd="2" destOrd="0" presId="urn:microsoft.com/office/officeart/2005/8/layout/vList2"/>
    <dgm:cxn modelId="{3F0ED765-6B8E-4FD8-BB07-5F2BCCB9D872}" type="presParOf" srcId="{C90F70AA-5ECA-473F-8A65-27DDD0248624}" destId="{B281FDC7-A6B8-4DDA-AE27-CCDB458762FF}" srcOrd="3" destOrd="0" presId="urn:microsoft.com/office/officeart/2005/8/layout/vList2"/>
    <dgm:cxn modelId="{D95DBC1E-5F51-4B3D-8EB0-61F61A9A4CCC}" type="presParOf" srcId="{C90F70AA-5ECA-473F-8A65-27DDD0248624}" destId="{2A28F6A3-1880-4915-B07A-5642E9C4A6B9}" srcOrd="4" destOrd="0" presId="urn:microsoft.com/office/officeart/2005/8/layout/vList2"/>
    <dgm:cxn modelId="{FCCCCAE8-5321-47D5-A44C-DB255C915CE8}" type="presParOf" srcId="{C90F70AA-5ECA-473F-8A65-27DDD0248624}" destId="{F16FFFC5-DB56-4442-8DD5-A643B8162F4D}" srcOrd="5" destOrd="0" presId="urn:microsoft.com/office/officeart/2005/8/layout/vList2"/>
    <dgm:cxn modelId="{0EB1D045-2D67-4BF8-883F-40EAB2949D25}" type="presParOf" srcId="{C90F70AA-5ECA-473F-8A65-27DDD0248624}" destId="{14D58ACF-5619-4C1B-92CB-7E9E7FF05598}" srcOrd="6" destOrd="0" presId="urn:microsoft.com/office/officeart/2005/8/layout/vList2"/>
    <dgm:cxn modelId="{A3EFC1B4-65B2-4BEE-A797-2C1144FF49D1}" type="presParOf" srcId="{C90F70AA-5ECA-473F-8A65-27DDD0248624}" destId="{D210AAF2-72C1-4392-8557-F34B702E880F}" srcOrd="7" destOrd="0" presId="urn:microsoft.com/office/officeart/2005/8/layout/vList2"/>
    <dgm:cxn modelId="{43399301-6DC8-442F-B1FC-3E3B19D4E15C}" type="presParOf" srcId="{C90F70AA-5ECA-473F-8A65-27DDD0248624}" destId="{3A6B9F09-F8BC-44C5-84BB-51A18A314820}" srcOrd="8" destOrd="0" presId="urn:microsoft.com/office/officeart/2005/8/layout/vList2"/>
    <dgm:cxn modelId="{7BD2A554-87C6-415F-8088-D7B4584453AB}" type="presParOf" srcId="{C90F70AA-5ECA-473F-8A65-27DDD0248624}" destId="{9014835D-D148-467F-ACD7-21D19CFEADF5}" srcOrd="9" destOrd="0" presId="urn:microsoft.com/office/officeart/2005/8/layout/vList2"/>
    <dgm:cxn modelId="{61CF55CD-A0D1-467F-B0AE-E1B1FAEF884F}" type="presParOf" srcId="{C90F70AA-5ECA-473F-8A65-27DDD0248624}" destId="{7AB7991B-97B9-40DE-944F-BB1451EE493E}" srcOrd="10" destOrd="0" presId="urn:microsoft.com/office/officeart/2005/8/layout/vList2"/>
    <dgm:cxn modelId="{0EF831F9-0D1A-4D30-A497-00CE55BE1C00}" type="presParOf" srcId="{C90F70AA-5ECA-473F-8A65-27DDD0248624}" destId="{32E59B36-483E-4D33-80E9-00940CA2A1D7}" srcOrd="11" destOrd="0" presId="urn:microsoft.com/office/officeart/2005/8/layout/vList2"/>
    <dgm:cxn modelId="{65F1D9A9-A1ED-4CC2-8BD5-115A08B9D5DD}" type="presParOf" srcId="{C90F70AA-5ECA-473F-8A65-27DDD0248624}" destId="{26A4E0D9-DA16-4218-B441-2DCD60C8798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F3342B-9F0B-4729-B0FF-7ED21E2FCA1B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B30B4C-9D05-4C85-BEAE-DB6D1EACBA6E}">
      <dgm:prSet/>
      <dgm:spPr/>
      <dgm:t>
        <a:bodyPr/>
        <a:lstStyle/>
        <a:p>
          <a:r>
            <a:rPr lang="en-US"/>
            <a:t>- Visuals:</a:t>
          </a:r>
        </a:p>
      </dgm:t>
    </dgm:pt>
    <dgm:pt modelId="{3505B0E0-DD9C-4C49-B653-F4E6A8540AB0}" type="parTrans" cxnId="{280B4B18-2202-44FE-A1B5-0B12BB9BCB18}">
      <dgm:prSet/>
      <dgm:spPr/>
      <dgm:t>
        <a:bodyPr/>
        <a:lstStyle/>
        <a:p>
          <a:endParaRPr lang="en-US"/>
        </a:p>
      </dgm:t>
    </dgm:pt>
    <dgm:pt modelId="{4CDB1ED1-A624-42D1-8E1C-26276D3F5645}" type="sibTrans" cxnId="{280B4B18-2202-44FE-A1B5-0B12BB9BCB18}">
      <dgm:prSet/>
      <dgm:spPr/>
      <dgm:t>
        <a:bodyPr/>
        <a:lstStyle/>
        <a:p>
          <a:endParaRPr lang="en-US"/>
        </a:p>
      </dgm:t>
    </dgm:pt>
    <dgm:pt modelId="{256D547E-B7A3-4D3D-8747-1F9AE320FDAD}">
      <dgm:prSet/>
      <dgm:spPr/>
      <dgm:t>
        <a:bodyPr/>
        <a:lstStyle/>
        <a:p>
          <a:r>
            <a:rPr lang="en-US"/>
            <a:t>- Cluster Maps: Clear separation of overlapping clusters.</a:t>
          </a:r>
        </a:p>
      </dgm:t>
    </dgm:pt>
    <dgm:pt modelId="{B6CA3C1B-DCEF-4E80-9ED8-0CE29DB37630}" type="parTrans" cxnId="{50084112-0305-42DD-AAE3-B2F6D650C02F}">
      <dgm:prSet/>
      <dgm:spPr/>
      <dgm:t>
        <a:bodyPr/>
        <a:lstStyle/>
        <a:p>
          <a:endParaRPr lang="en-US"/>
        </a:p>
      </dgm:t>
    </dgm:pt>
    <dgm:pt modelId="{1F41913D-C4F1-4418-BE21-1AE029F18381}" type="sibTrans" cxnId="{50084112-0305-42DD-AAE3-B2F6D650C02F}">
      <dgm:prSet/>
      <dgm:spPr/>
      <dgm:t>
        <a:bodyPr/>
        <a:lstStyle/>
        <a:p>
          <a:endParaRPr lang="en-US"/>
        </a:p>
      </dgm:t>
    </dgm:pt>
    <dgm:pt modelId="{9D2A74D2-68E9-4555-8DB1-A911620ECC0A}">
      <dgm:prSet/>
      <dgm:spPr/>
      <dgm:t>
        <a:bodyPr/>
        <a:lstStyle/>
        <a:p>
          <a:r>
            <a:rPr lang="en-US"/>
            <a:t>- Performance Graphs:</a:t>
          </a:r>
        </a:p>
      </dgm:t>
    </dgm:pt>
    <dgm:pt modelId="{C731E0A8-1E6C-4DA2-B960-B831B507C489}" type="parTrans" cxnId="{9507522D-157B-4C2A-A439-60A0C3098576}">
      <dgm:prSet/>
      <dgm:spPr/>
      <dgm:t>
        <a:bodyPr/>
        <a:lstStyle/>
        <a:p>
          <a:endParaRPr lang="en-US"/>
        </a:p>
      </dgm:t>
    </dgm:pt>
    <dgm:pt modelId="{0241F8B6-D86B-40E7-8D06-544B233E2299}" type="sibTrans" cxnId="{9507522D-157B-4C2A-A439-60A0C3098576}">
      <dgm:prSet/>
      <dgm:spPr/>
      <dgm:t>
        <a:bodyPr/>
        <a:lstStyle/>
        <a:p>
          <a:endParaRPr lang="en-US"/>
        </a:p>
      </dgm:t>
    </dgm:pt>
    <dgm:pt modelId="{67CA82AC-2D6B-403F-9C82-8EDD1ED6A850}">
      <dgm:prSet/>
      <dgm:spPr/>
      <dgm:t>
        <a:bodyPr/>
        <a:lstStyle/>
        <a:p>
          <a:r>
            <a:rPr lang="en-US"/>
            <a:t>- Accuracy vs. Noise Levels.</a:t>
          </a:r>
        </a:p>
      </dgm:t>
    </dgm:pt>
    <dgm:pt modelId="{592778D2-0405-4A13-A1CF-DD41BEBA0A73}" type="parTrans" cxnId="{86C936E9-2074-453B-A939-7802D3199F15}">
      <dgm:prSet/>
      <dgm:spPr/>
      <dgm:t>
        <a:bodyPr/>
        <a:lstStyle/>
        <a:p>
          <a:endParaRPr lang="en-US"/>
        </a:p>
      </dgm:t>
    </dgm:pt>
    <dgm:pt modelId="{74270700-082E-4AE4-B837-A2E4C17DC91A}" type="sibTrans" cxnId="{86C936E9-2074-453B-A939-7802D3199F15}">
      <dgm:prSet/>
      <dgm:spPr/>
      <dgm:t>
        <a:bodyPr/>
        <a:lstStyle/>
        <a:p>
          <a:endParaRPr lang="en-US"/>
        </a:p>
      </dgm:t>
    </dgm:pt>
    <dgm:pt modelId="{27400993-244B-4ED8-AECA-84D5A0035B42}">
      <dgm:prSet/>
      <dgm:spPr/>
      <dgm:t>
        <a:bodyPr/>
        <a:lstStyle/>
        <a:p>
          <a:r>
            <a:rPr lang="en-US"/>
            <a:t>- Execution Time vs. Dataset Size.</a:t>
          </a:r>
        </a:p>
      </dgm:t>
    </dgm:pt>
    <dgm:pt modelId="{07F21A95-3127-4576-87D9-16A5C7792BA5}" type="parTrans" cxnId="{2EB64426-F771-42E9-9076-8367C2C38D10}">
      <dgm:prSet/>
      <dgm:spPr/>
      <dgm:t>
        <a:bodyPr/>
        <a:lstStyle/>
        <a:p>
          <a:endParaRPr lang="en-US"/>
        </a:p>
      </dgm:t>
    </dgm:pt>
    <dgm:pt modelId="{C9316FA1-3F42-43DC-8771-984E34D01FF5}" type="sibTrans" cxnId="{2EB64426-F771-42E9-9076-8367C2C38D10}">
      <dgm:prSet/>
      <dgm:spPr/>
      <dgm:t>
        <a:bodyPr/>
        <a:lstStyle/>
        <a:p>
          <a:endParaRPr lang="en-US"/>
        </a:p>
      </dgm:t>
    </dgm:pt>
    <dgm:pt modelId="{C497C714-5932-4ACA-96AA-E35771B1AB43}">
      <dgm:prSet/>
      <dgm:spPr/>
      <dgm:t>
        <a:bodyPr/>
        <a:lstStyle/>
        <a:p>
          <a:r>
            <a:rPr lang="en-US"/>
            <a:t>- Silhouette Analysis: Improved clustering quality.</a:t>
          </a:r>
        </a:p>
      </dgm:t>
    </dgm:pt>
    <dgm:pt modelId="{76494A48-7263-4933-8299-4896CE7D554E}" type="parTrans" cxnId="{69D23DE4-5F51-4FC9-86D5-C88D9AACF487}">
      <dgm:prSet/>
      <dgm:spPr/>
      <dgm:t>
        <a:bodyPr/>
        <a:lstStyle/>
        <a:p>
          <a:endParaRPr lang="en-US"/>
        </a:p>
      </dgm:t>
    </dgm:pt>
    <dgm:pt modelId="{44A27C26-CFBB-448B-B44E-29FE884EDF21}" type="sibTrans" cxnId="{69D23DE4-5F51-4FC9-86D5-C88D9AACF487}">
      <dgm:prSet/>
      <dgm:spPr/>
      <dgm:t>
        <a:bodyPr/>
        <a:lstStyle/>
        <a:p>
          <a:endParaRPr lang="en-US"/>
        </a:p>
      </dgm:t>
    </dgm:pt>
    <dgm:pt modelId="{EF7FCBFC-B88F-4DD2-BE17-472F6D255D08}" type="pres">
      <dgm:prSet presAssocID="{42F3342B-9F0B-4729-B0FF-7ED21E2FCA1B}" presName="diagram" presStyleCnt="0">
        <dgm:presLayoutVars>
          <dgm:dir/>
          <dgm:resizeHandles val="exact"/>
        </dgm:presLayoutVars>
      </dgm:prSet>
      <dgm:spPr/>
    </dgm:pt>
    <dgm:pt modelId="{A4807EF6-40B5-416A-8174-64014FAEB905}" type="pres">
      <dgm:prSet presAssocID="{18B30B4C-9D05-4C85-BEAE-DB6D1EACBA6E}" presName="arrow" presStyleLbl="node1" presStyleIdx="0" presStyleCnt="6">
        <dgm:presLayoutVars>
          <dgm:bulletEnabled val="1"/>
        </dgm:presLayoutVars>
      </dgm:prSet>
      <dgm:spPr/>
    </dgm:pt>
    <dgm:pt modelId="{6D25D7D2-E14A-4B27-AD42-DFF0B62FB598}" type="pres">
      <dgm:prSet presAssocID="{256D547E-B7A3-4D3D-8747-1F9AE320FDAD}" presName="arrow" presStyleLbl="node1" presStyleIdx="1" presStyleCnt="6">
        <dgm:presLayoutVars>
          <dgm:bulletEnabled val="1"/>
        </dgm:presLayoutVars>
      </dgm:prSet>
      <dgm:spPr/>
    </dgm:pt>
    <dgm:pt modelId="{509D0547-1C3B-438F-89A8-07478921D5AC}" type="pres">
      <dgm:prSet presAssocID="{9D2A74D2-68E9-4555-8DB1-A911620ECC0A}" presName="arrow" presStyleLbl="node1" presStyleIdx="2" presStyleCnt="6">
        <dgm:presLayoutVars>
          <dgm:bulletEnabled val="1"/>
        </dgm:presLayoutVars>
      </dgm:prSet>
      <dgm:spPr/>
    </dgm:pt>
    <dgm:pt modelId="{6CDA0620-D999-4471-A5FB-B452671E01B5}" type="pres">
      <dgm:prSet presAssocID="{67CA82AC-2D6B-403F-9C82-8EDD1ED6A850}" presName="arrow" presStyleLbl="node1" presStyleIdx="3" presStyleCnt="6">
        <dgm:presLayoutVars>
          <dgm:bulletEnabled val="1"/>
        </dgm:presLayoutVars>
      </dgm:prSet>
      <dgm:spPr/>
    </dgm:pt>
    <dgm:pt modelId="{E8EDACE9-4FEE-43EE-A4B9-B3C3DE87F68E}" type="pres">
      <dgm:prSet presAssocID="{27400993-244B-4ED8-AECA-84D5A0035B42}" presName="arrow" presStyleLbl="node1" presStyleIdx="4" presStyleCnt="6">
        <dgm:presLayoutVars>
          <dgm:bulletEnabled val="1"/>
        </dgm:presLayoutVars>
      </dgm:prSet>
      <dgm:spPr/>
    </dgm:pt>
    <dgm:pt modelId="{F2FE270E-B4CA-4BDF-BE08-9762686389E0}" type="pres">
      <dgm:prSet presAssocID="{C497C714-5932-4ACA-96AA-E35771B1AB43}" presName="arrow" presStyleLbl="node1" presStyleIdx="5" presStyleCnt="6">
        <dgm:presLayoutVars>
          <dgm:bulletEnabled val="1"/>
        </dgm:presLayoutVars>
      </dgm:prSet>
      <dgm:spPr/>
    </dgm:pt>
  </dgm:ptLst>
  <dgm:cxnLst>
    <dgm:cxn modelId="{4D60630A-7AF6-4473-B4F0-735D6470E7C3}" type="presOf" srcId="{67CA82AC-2D6B-403F-9C82-8EDD1ED6A850}" destId="{6CDA0620-D999-4471-A5FB-B452671E01B5}" srcOrd="0" destOrd="0" presId="urn:microsoft.com/office/officeart/2005/8/layout/arrow5"/>
    <dgm:cxn modelId="{50084112-0305-42DD-AAE3-B2F6D650C02F}" srcId="{42F3342B-9F0B-4729-B0FF-7ED21E2FCA1B}" destId="{256D547E-B7A3-4D3D-8747-1F9AE320FDAD}" srcOrd="1" destOrd="0" parTransId="{B6CA3C1B-DCEF-4E80-9ED8-0CE29DB37630}" sibTransId="{1F41913D-C4F1-4418-BE21-1AE029F18381}"/>
    <dgm:cxn modelId="{280B4B18-2202-44FE-A1B5-0B12BB9BCB18}" srcId="{42F3342B-9F0B-4729-B0FF-7ED21E2FCA1B}" destId="{18B30B4C-9D05-4C85-BEAE-DB6D1EACBA6E}" srcOrd="0" destOrd="0" parTransId="{3505B0E0-DD9C-4C49-B653-F4E6A8540AB0}" sibTransId="{4CDB1ED1-A624-42D1-8E1C-26276D3F5645}"/>
    <dgm:cxn modelId="{D4D7311C-0661-4A24-ACB3-9C355294298B}" type="presOf" srcId="{9D2A74D2-68E9-4555-8DB1-A911620ECC0A}" destId="{509D0547-1C3B-438F-89A8-07478921D5AC}" srcOrd="0" destOrd="0" presId="urn:microsoft.com/office/officeart/2005/8/layout/arrow5"/>
    <dgm:cxn modelId="{2EB64426-F771-42E9-9076-8367C2C38D10}" srcId="{42F3342B-9F0B-4729-B0FF-7ED21E2FCA1B}" destId="{27400993-244B-4ED8-AECA-84D5A0035B42}" srcOrd="4" destOrd="0" parTransId="{07F21A95-3127-4576-87D9-16A5C7792BA5}" sibTransId="{C9316FA1-3F42-43DC-8771-984E34D01FF5}"/>
    <dgm:cxn modelId="{F8DC4C28-6E8A-4BC4-9225-CC5DF8E0CB22}" type="presOf" srcId="{42F3342B-9F0B-4729-B0FF-7ED21E2FCA1B}" destId="{EF7FCBFC-B88F-4DD2-BE17-472F6D255D08}" srcOrd="0" destOrd="0" presId="urn:microsoft.com/office/officeart/2005/8/layout/arrow5"/>
    <dgm:cxn modelId="{9507522D-157B-4C2A-A439-60A0C3098576}" srcId="{42F3342B-9F0B-4729-B0FF-7ED21E2FCA1B}" destId="{9D2A74D2-68E9-4555-8DB1-A911620ECC0A}" srcOrd="2" destOrd="0" parTransId="{C731E0A8-1E6C-4DA2-B960-B831B507C489}" sibTransId="{0241F8B6-D86B-40E7-8D06-544B233E2299}"/>
    <dgm:cxn modelId="{834F3CAE-0960-4D91-A101-06FD75A10D98}" type="presOf" srcId="{18B30B4C-9D05-4C85-BEAE-DB6D1EACBA6E}" destId="{A4807EF6-40B5-416A-8174-64014FAEB905}" srcOrd="0" destOrd="0" presId="urn:microsoft.com/office/officeart/2005/8/layout/arrow5"/>
    <dgm:cxn modelId="{885749CD-00E0-4272-8FE4-15972D0EF26C}" type="presOf" srcId="{256D547E-B7A3-4D3D-8747-1F9AE320FDAD}" destId="{6D25D7D2-E14A-4B27-AD42-DFF0B62FB598}" srcOrd="0" destOrd="0" presId="urn:microsoft.com/office/officeart/2005/8/layout/arrow5"/>
    <dgm:cxn modelId="{69D23DE4-5F51-4FC9-86D5-C88D9AACF487}" srcId="{42F3342B-9F0B-4729-B0FF-7ED21E2FCA1B}" destId="{C497C714-5932-4ACA-96AA-E35771B1AB43}" srcOrd="5" destOrd="0" parTransId="{76494A48-7263-4933-8299-4896CE7D554E}" sibTransId="{44A27C26-CFBB-448B-B44E-29FE884EDF21}"/>
    <dgm:cxn modelId="{86C936E9-2074-453B-A939-7802D3199F15}" srcId="{42F3342B-9F0B-4729-B0FF-7ED21E2FCA1B}" destId="{67CA82AC-2D6B-403F-9C82-8EDD1ED6A850}" srcOrd="3" destOrd="0" parTransId="{592778D2-0405-4A13-A1CF-DD41BEBA0A73}" sibTransId="{74270700-082E-4AE4-B837-A2E4C17DC91A}"/>
    <dgm:cxn modelId="{4DDEE2E9-5FA2-4E3C-9355-E4A41E0914B4}" type="presOf" srcId="{C497C714-5932-4ACA-96AA-E35771B1AB43}" destId="{F2FE270E-B4CA-4BDF-BE08-9762686389E0}" srcOrd="0" destOrd="0" presId="urn:microsoft.com/office/officeart/2005/8/layout/arrow5"/>
    <dgm:cxn modelId="{C2A384F9-25A5-4730-ACE5-AB306D5115C9}" type="presOf" srcId="{27400993-244B-4ED8-AECA-84D5A0035B42}" destId="{E8EDACE9-4FEE-43EE-A4B9-B3C3DE87F68E}" srcOrd="0" destOrd="0" presId="urn:microsoft.com/office/officeart/2005/8/layout/arrow5"/>
    <dgm:cxn modelId="{C7D4BBC0-1423-4408-882E-39323919FE0E}" type="presParOf" srcId="{EF7FCBFC-B88F-4DD2-BE17-472F6D255D08}" destId="{A4807EF6-40B5-416A-8174-64014FAEB905}" srcOrd="0" destOrd="0" presId="urn:microsoft.com/office/officeart/2005/8/layout/arrow5"/>
    <dgm:cxn modelId="{BA62F7C9-445A-4E4D-95A3-AA078BBB8B55}" type="presParOf" srcId="{EF7FCBFC-B88F-4DD2-BE17-472F6D255D08}" destId="{6D25D7D2-E14A-4B27-AD42-DFF0B62FB598}" srcOrd="1" destOrd="0" presId="urn:microsoft.com/office/officeart/2005/8/layout/arrow5"/>
    <dgm:cxn modelId="{AAECD9A3-EC08-4619-949D-EBAFCACB02AB}" type="presParOf" srcId="{EF7FCBFC-B88F-4DD2-BE17-472F6D255D08}" destId="{509D0547-1C3B-438F-89A8-07478921D5AC}" srcOrd="2" destOrd="0" presId="urn:microsoft.com/office/officeart/2005/8/layout/arrow5"/>
    <dgm:cxn modelId="{A99A3B23-1FE3-421C-A1CF-57F8C6A45E64}" type="presParOf" srcId="{EF7FCBFC-B88F-4DD2-BE17-472F6D255D08}" destId="{6CDA0620-D999-4471-A5FB-B452671E01B5}" srcOrd="3" destOrd="0" presId="urn:microsoft.com/office/officeart/2005/8/layout/arrow5"/>
    <dgm:cxn modelId="{88EC9319-82C2-4842-B845-D6757617185B}" type="presParOf" srcId="{EF7FCBFC-B88F-4DD2-BE17-472F6D255D08}" destId="{E8EDACE9-4FEE-43EE-A4B9-B3C3DE87F68E}" srcOrd="4" destOrd="0" presId="urn:microsoft.com/office/officeart/2005/8/layout/arrow5"/>
    <dgm:cxn modelId="{042BEEB6-76F3-4090-8A0E-19FE0D0C264A}" type="presParOf" srcId="{EF7FCBFC-B88F-4DD2-BE17-472F6D255D08}" destId="{F2FE270E-B4CA-4BDF-BE08-9762686389E0}" srcOrd="5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A2CEAD-E6B6-4CAF-9AD4-8B2EAF24D5E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77771D-921A-48EF-8ABC-D65E0B8C7C94}">
      <dgm:prSet/>
      <dgm:spPr/>
      <dgm:t>
        <a:bodyPr/>
        <a:lstStyle/>
        <a:p>
          <a:r>
            <a:rPr lang="en-US"/>
            <a:t>- Optimization Strategies:</a:t>
          </a:r>
        </a:p>
      </dgm:t>
    </dgm:pt>
    <dgm:pt modelId="{2D5EB076-B873-4AB7-AE47-28A995BB6543}" type="parTrans" cxnId="{96EF715D-E846-4E43-A6D7-5B4783E16F6C}">
      <dgm:prSet/>
      <dgm:spPr/>
      <dgm:t>
        <a:bodyPr/>
        <a:lstStyle/>
        <a:p>
          <a:endParaRPr lang="en-US"/>
        </a:p>
      </dgm:t>
    </dgm:pt>
    <dgm:pt modelId="{A55DD237-8FC8-412C-94EF-8DB66B469FEA}" type="sibTrans" cxnId="{96EF715D-E846-4E43-A6D7-5B4783E16F6C}">
      <dgm:prSet/>
      <dgm:spPr/>
      <dgm:t>
        <a:bodyPr/>
        <a:lstStyle/>
        <a:p>
          <a:endParaRPr lang="en-US"/>
        </a:p>
      </dgm:t>
    </dgm:pt>
    <dgm:pt modelId="{D68B2CAB-0F7A-4268-B1D0-5C9D98E725D0}">
      <dgm:prSet/>
      <dgm:spPr/>
      <dgm:t>
        <a:bodyPr/>
        <a:lstStyle/>
        <a:p>
          <a:r>
            <a:rPr lang="en-US"/>
            <a:t>- Efficient updates reduce computational overhead.</a:t>
          </a:r>
        </a:p>
      </dgm:t>
    </dgm:pt>
    <dgm:pt modelId="{DF36E036-95BB-4348-9259-81821EA025E1}" type="parTrans" cxnId="{C51174C9-9D0B-46D5-9610-449FDF2E7247}">
      <dgm:prSet/>
      <dgm:spPr/>
      <dgm:t>
        <a:bodyPr/>
        <a:lstStyle/>
        <a:p>
          <a:endParaRPr lang="en-US"/>
        </a:p>
      </dgm:t>
    </dgm:pt>
    <dgm:pt modelId="{C3157548-9D00-4159-9A80-D4649779B8BA}" type="sibTrans" cxnId="{C51174C9-9D0B-46D5-9610-449FDF2E7247}">
      <dgm:prSet/>
      <dgm:spPr/>
      <dgm:t>
        <a:bodyPr/>
        <a:lstStyle/>
        <a:p>
          <a:endParaRPr lang="en-US"/>
        </a:p>
      </dgm:t>
    </dgm:pt>
    <dgm:pt modelId="{87FD7D5F-5F6F-483E-B02A-03307D6B6900}">
      <dgm:prSet/>
      <dgm:spPr/>
      <dgm:t>
        <a:bodyPr/>
        <a:lstStyle/>
        <a:p>
          <a:r>
            <a:rPr lang="en-US"/>
            <a:t>- Scalable for high-dimensional datasets.</a:t>
          </a:r>
        </a:p>
      </dgm:t>
    </dgm:pt>
    <dgm:pt modelId="{0AB66BEA-D83D-43C7-826C-861027151B31}" type="parTrans" cxnId="{4775E943-768E-4933-9D3F-81F7C77CB6C1}">
      <dgm:prSet/>
      <dgm:spPr/>
      <dgm:t>
        <a:bodyPr/>
        <a:lstStyle/>
        <a:p>
          <a:endParaRPr lang="en-US"/>
        </a:p>
      </dgm:t>
    </dgm:pt>
    <dgm:pt modelId="{9CD7264B-F956-4F14-B153-D0DA498AD960}" type="sibTrans" cxnId="{4775E943-768E-4933-9D3F-81F7C77CB6C1}">
      <dgm:prSet/>
      <dgm:spPr/>
      <dgm:t>
        <a:bodyPr/>
        <a:lstStyle/>
        <a:p>
          <a:endParaRPr lang="en-US"/>
        </a:p>
      </dgm:t>
    </dgm:pt>
    <dgm:pt modelId="{6CA52CAD-4733-4FF3-B77C-46C90798566E}">
      <dgm:prSet/>
      <dgm:spPr/>
      <dgm:t>
        <a:bodyPr/>
        <a:lstStyle/>
        <a:p>
          <a:r>
            <a:rPr lang="en-US"/>
            <a:t>- Real-Time Processing:</a:t>
          </a:r>
        </a:p>
      </dgm:t>
    </dgm:pt>
    <dgm:pt modelId="{0A2F790B-404C-4A57-9028-BE9C8AF3AAB5}" type="parTrans" cxnId="{BF8E7492-BE49-46F9-9513-214D689DCA5C}">
      <dgm:prSet/>
      <dgm:spPr/>
      <dgm:t>
        <a:bodyPr/>
        <a:lstStyle/>
        <a:p>
          <a:endParaRPr lang="en-US"/>
        </a:p>
      </dgm:t>
    </dgm:pt>
    <dgm:pt modelId="{B947A36A-7536-4DFD-93AA-2AF14E7AD40E}" type="sibTrans" cxnId="{BF8E7492-BE49-46F9-9513-214D689DCA5C}">
      <dgm:prSet/>
      <dgm:spPr/>
      <dgm:t>
        <a:bodyPr/>
        <a:lstStyle/>
        <a:p>
          <a:endParaRPr lang="en-US"/>
        </a:p>
      </dgm:t>
    </dgm:pt>
    <dgm:pt modelId="{FF5353B3-2EDD-4D50-B981-16AA0746AE2F}">
      <dgm:prSet/>
      <dgm:spPr/>
      <dgm:t>
        <a:bodyPr/>
        <a:lstStyle/>
        <a:p>
          <a:r>
            <a:rPr lang="en-US"/>
            <a:t>- Modular design for parallel execution.</a:t>
          </a:r>
        </a:p>
      </dgm:t>
    </dgm:pt>
    <dgm:pt modelId="{2CC06382-F700-4824-85DB-81CDE42171D9}" type="parTrans" cxnId="{F70E3C97-ECB0-46DB-88C8-4AA921890660}">
      <dgm:prSet/>
      <dgm:spPr/>
      <dgm:t>
        <a:bodyPr/>
        <a:lstStyle/>
        <a:p>
          <a:endParaRPr lang="en-US"/>
        </a:p>
      </dgm:t>
    </dgm:pt>
    <dgm:pt modelId="{D6F0D4B3-AC48-4864-8811-DB51DCEA1683}" type="sibTrans" cxnId="{F70E3C97-ECB0-46DB-88C8-4AA921890660}">
      <dgm:prSet/>
      <dgm:spPr/>
      <dgm:t>
        <a:bodyPr/>
        <a:lstStyle/>
        <a:p>
          <a:endParaRPr lang="en-US"/>
        </a:p>
      </dgm:t>
    </dgm:pt>
    <dgm:pt modelId="{3E912E98-E802-44E2-AC5C-6F368891E995}">
      <dgm:prSet/>
      <dgm:spPr/>
      <dgm:t>
        <a:bodyPr/>
        <a:lstStyle/>
        <a:p>
          <a:r>
            <a:rPr lang="en-US"/>
            <a:t>- Robustness:</a:t>
          </a:r>
        </a:p>
      </dgm:t>
    </dgm:pt>
    <dgm:pt modelId="{3EFA716A-F2D7-412F-87FA-C96BC41C241D}" type="parTrans" cxnId="{DAF54C4A-203C-49EA-8F64-94FE12D54F5E}">
      <dgm:prSet/>
      <dgm:spPr/>
      <dgm:t>
        <a:bodyPr/>
        <a:lstStyle/>
        <a:p>
          <a:endParaRPr lang="en-US"/>
        </a:p>
      </dgm:t>
    </dgm:pt>
    <dgm:pt modelId="{A41ADADD-8698-497B-A8E4-06A5E011C47B}" type="sibTrans" cxnId="{DAF54C4A-203C-49EA-8F64-94FE12D54F5E}">
      <dgm:prSet/>
      <dgm:spPr/>
      <dgm:t>
        <a:bodyPr/>
        <a:lstStyle/>
        <a:p>
          <a:endParaRPr lang="en-US"/>
        </a:p>
      </dgm:t>
    </dgm:pt>
    <dgm:pt modelId="{863027D3-0E5C-466B-9C4A-219612C0C3A8}">
      <dgm:prSet/>
      <dgm:spPr/>
      <dgm:t>
        <a:bodyPr/>
        <a:lstStyle/>
        <a:p>
          <a:r>
            <a:rPr lang="en-US"/>
            <a:t>- Adaptable to dynamic streaming healthcare data.</a:t>
          </a:r>
        </a:p>
      </dgm:t>
    </dgm:pt>
    <dgm:pt modelId="{2E6B08C6-4D25-464B-BDD9-DD4638E4E9A4}" type="parTrans" cxnId="{F21E7EFB-A63A-48A8-893C-F7D6F218559E}">
      <dgm:prSet/>
      <dgm:spPr/>
      <dgm:t>
        <a:bodyPr/>
        <a:lstStyle/>
        <a:p>
          <a:endParaRPr lang="en-US"/>
        </a:p>
      </dgm:t>
    </dgm:pt>
    <dgm:pt modelId="{BA6F4D7B-824D-4977-9DCF-B9BF70F3208D}" type="sibTrans" cxnId="{F21E7EFB-A63A-48A8-893C-F7D6F218559E}">
      <dgm:prSet/>
      <dgm:spPr/>
      <dgm:t>
        <a:bodyPr/>
        <a:lstStyle/>
        <a:p>
          <a:endParaRPr lang="en-US"/>
        </a:p>
      </dgm:t>
    </dgm:pt>
    <dgm:pt modelId="{A033EFCB-0365-49F3-97AD-8282EE79CF93}" type="pres">
      <dgm:prSet presAssocID="{62A2CEAD-E6B6-4CAF-9AD4-8B2EAF24D5E4}" presName="diagram" presStyleCnt="0">
        <dgm:presLayoutVars>
          <dgm:dir/>
          <dgm:resizeHandles val="exact"/>
        </dgm:presLayoutVars>
      </dgm:prSet>
      <dgm:spPr/>
    </dgm:pt>
    <dgm:pt modelId="{46255EA5-78B1-491E-9095-8BA9BB8BEF79}" type="pres">
      <dgm:prSet presAssocID="{1B77771D-921A-48EF-8ABC-D65E0B8C7C94}" presName="node" presStyleLbl="node1" presStyleIdx="0" presStyleCnt="7">
        <dgm:presLayoutVars>
          <dgm:bulletEnabled val="1"/>
        </dgm:presLayoutVars>
      </dgm:prSet>
      <dgm:spPr/>
    </dgm:pt>
    <dgm:pt modelId="{F7795CF3-5A16-4CF2-B0D3-F2D8E85DF9AD}" type="pres">
      <dgm:prSet presAssocID="{A55DD237-8FC8-412C-94EF-8DB66B469FEA}" presName="sibTrans" presStyleCnt="0"/>
      <dgm:spPr/>
    </dgm:pt>
    <dgm:pt modelId="{E3E6496F-5E92-4DA1-ADAE-6400B80610D9}" type="pres">
      <dgm:prSet presAssocID="{D68B2CAB-0F7A-4268-B1D0-5C9D98E725D0}" presName="node" presStyleLbl="node1" presStyleIdx="1" presStyleCnt="7">
        <dgm:presLayoutVars>
          <dgm:bulletEnabled val="1"/>
        </dgm:presLayoutVars>
      </dgm:prSet>
      <dgm:spPr/>
    </dgm:pt>
    <dgm:pt modelId="{54933BA9-FA7B-4F16-A355-889B2F74A64B}" type="pres">
      <dgm:prSet presAssocID="{C3157548-9D00-4159-9A80-D4649779B8BA}" presName="sibTrans" presStyleCnt="0"/>
      <dgm:spPr/>
    </dgm:pt>
    <dgm:pt modelId="{8C78F9E0-F144-405C-B6F9-B37343D5FFB3}" type="pres">
      <dgm:prSet presAssocID="{87FD7D5F-5F6F-483E-B02A-03307D6B6900}" presName="node" presStyleLbl="node1" presStyleIdx="2" presStyleCnt="7">
        <dgm:presLayoutVars>
          <dgm:bulletEnabled val="1"/>
        </dgm:presLayoutVars>
      </dgm:prSet>
      <dgm:spPr/>
    </dgm:pt>
    <dgm:pt modelId="{F9E130B8-8F94-4B27-A8FC-0FB50E3C61EC}" type="pres">
      <dgm:prSet presAssocID="{9CD7264B-F956-4F14-B153-D0DA498AD960}" presName="sibTrans" presStyleCnt="0"/>
      <dgm:spPr/>
    </dgm:pt>
    <dgm:pt modelId="{7431074F-1B38-4BEE-8711-88A931E04CDA}" type="pres">
      <dgm:prSet presAssocID="{6CA52CAD-4733-4FF3-B77C-46C90798566E}" presName="node" presStyleLbl="node1" presStyleIdx="3" presStyleCnt="7">
        <dgm:presLayoutVars>
          <dgm:bulletEnabled val="1"/>
        </dgm:presLayoutVars>
      </dgm:prSet>
      <dgm:spPr/>
    </dgm:pt>
    <dgm:pt modelId="{8850329A-7ABA-4F47-99FA-46FEB2C4B1A6}" type="pres">
      <dgm:prSet presAssocID="{B947A36A-7536-4DFD-93AA-2AF14E7AD40E}" presName="sibTrans" presStyleCnt="0"/>
      <dgm:spPr/>
    </dgm:pt>
    <dgm:pt modelId="{56EB0DA0-D638-43AB-B98C-6ADBDCC8F07D}" type="pres">
      <dgm:prSet presAssocID="{FF5353B3-2EDD-4D50-B981-16AA0746AE2F}" presName="node" presStyleLbl="node1" presStyleIdx="4" presStyleCnt="7">
        <dgm:presLayoutVars>
          <dgm:bulletEnabled val="1"/>
        </dgm:presLayoutVars>
      </dgm:prSet>
      <dgm:spPr/>
    </dgm:pt>
    <dgm:pt modelId="{4879B63F-62A4-4B0E-A082-0EE60E860B04}" type="pres">
      <dgm:prSet presAssocID="{D6F0D4B3-AC48-4864-8811-DB51DCEA1683}" presName="sibTrans" presStyleCnt="0"/>
      <dgm:spPr/>
    </dgm:pt>
    <dgm:pt modelId="{DFDCCCD5-5DB9-48D0-B650-28EA7060A158}" type="pres">
      <dgm:prSet presAssocID="{3E912E98-E802-44E2-AC5C-6F368891E995}" presName="node" presStyleLbl="node1" presStyleIdx="5" presStyleCnt="7">
        <dgm:presLayoutVars>
          <dgm:bulletEnabled val="1"/>
        </dgm:presLayoutVars>
      </dgm:prSet>
      <dgm:spPr/>
    </dgm:pt>
    <dgm:pt modelId="{ABF02DB4-8040-4660-95A6-9D015E249321}" type="pres">
      <dgm:prSet presAssocID="{A41ADADD-8698-497B-A8E4-06A5E011C47B}" presName="sibTrans" presStyleCnt="0"/>
      <dgm:spPr/>
    </dgm:pt>
    <dgm:pt modelId="{4E52129F-35FD-4D5D-A38E-38D127E2D941}" type="pres">
      <dgm:prSet presAssocID="{863027D3-0E5C-466B-9C4A-219612C0C3A8}" presName="node" presStyleLbl="node1" presStyleIdx="6" presStyleCnt="7">
        <dgm:presLayoutVars>
          <dgm:bulletEnabled val="1"/>
        </dgm:presLayoutVars>
      </dgm:prSet>
      <dgm:spPr/>
    </dgm:pt>
  </dgm:ptLst>
  <dgm:cxnLst>
    <dgm:cxn modelId="{FFBAD81B-5669-4354-BBB5-CC7153B7F899}" type="presOf" srcId="{3E912E98-E802-44E2-AC5C-6F368891E995}" destId="{DFDCCCD5-5DB9-48D0-B650-28EA7060A158}" srcOrd="0" destOrd="0" presId="urn:microsoft.com/office/officeart/2005/8/layout/default"/>
    <dgm:cxn modelId="{96EF715D-E846-4E43-A6D7-5B4783E16F6C}" srcId="{62A2CEAD-E6B6-4CAF-9AD4-8B2EAF24D5E4}" destId="{1B77771D-921A-48EF-8ABC-D65E0B8C7C94}" srcOrd="0" destOrd="0" parTransId="{2D5EB076-B873-4AB7-AE47-28A995BB6543}" sibTransId="{A55DD237-8FC8-412C-94EF-8DB66B469FEA}"/>
    <dgm:cxn modelId="{78B1AB43-5B03-4D31-A30A-2194CC40D3D5}" type="presOf" srcId="{FF5353B3-2EDD-4D50-B981-16AA0746AE2F}" destId="{56EB0DA0-D638-43AB-B98C-6ADBDCC8F07D}" srcOrd="0" destOrd="0" presId="urn:microsoft.com/office/officeart/2005/8/layout/default"/>
    <dgm:cxn modelId="{4775E943-768E-4933-9D3F-81F7C77CB6C1}" srcId="{62A2CEAD-E6B6-4CAF-9AD4-8B2EAF24D5E4}" destId="{87FD7D5F-5F6F-483E-B02A-03307D6B6900}" srcOrd="2" destOrd="0" parTransId="{0AB66BEA-D83D-43C7-826C-861027151B31}" sibTransId="{9CD7264B-F956-4F14-B153-D0DA498AD960}"/>
    <dgm:cxn modelId="{DAF54C4A-203C-49EA-8F64-94FE12D54F5E}" srcId="{62A2CEAD-E6B6-4CAF-9AD4-8B2EAF24D5E4}" destId="{3E912E98-E802-44E2-AC5C-6F368891E995}" srcOrd="5" destOrd="0" parTransId="{3EFA716A-F2D7-412F-87FA-C96BC41C241D}" sibTransId="{A41ADADD-8698-497B-A8E4-06A5E011C47B}"/>
    <dgm:cxn modelId="{9D4C187A-0CDC-4B9B-A0F8-B32DD5635A6A}" type="presOf" srcId="{6CA52CAD-4733-4FF3-B77C-46C90798566E}" destId="{7431074F-1B38-4BEE-8711-88A931E04CDA}" srcOrd="0" destOrd="0" presId="urn:microsoft.com/office/officeart/2005/8/layout/default"/>
    <dgm:cxn modelId="{CE682A7C-631A-4D17-9DEE-7EA5C994B862}" type="presOf" srcId="{1B77771D-921A-48EF-8ABC-D65E0B8C7C94}" destId="{46255EA5-78B1-491E-9095-8BA9BB8BEF79}" srcOrd="0" destOrd="0" presId="urn:microsoft.com/office/officeart/2005/8/layout/default"/>
    <dgm:cxn modelId="{BF8E7492-BE49-46F9-9513-214D689DCA5C}" srcId="{62A2CEAD-E6B6-4CAF-9AD4-8B2EAF24D5E4}" destId="{6CA52CAD-4733-4FF3-B77C-46C90798566E}" srcOrd="3" destOrd="0" parTransId="{0A2F790B-404C-4A57-9028-BE9C8AF3AAB5}" sibTransId="{B947A36A-7536-4DFD-93AA-2AF14E7AD40E}"/>
    <dgm:cxn modelId="{F70E3C97-ECB0-46DB-88C8-4AA921890660}" srcId="{62A2CEAD-E6B6-4CAF-9AD4-8B2EAF24D5E4}" destId="{FF5353B3-2EDD-4D50-B981-16AA0746AE2F}" srcOrd="4" destOrd="0" parTransId="{2CC06382-F700-4824-85DB-81CDE42171D9}" sibTransId="{D6F0D4B3-AC48-4864-8811-DB51DCEA1683}"/>
    <dgm:cxn modelId="{E5EBDC9E-8152-446B-A396-3CDDEDEC053A}" type="presOf" srcId="{863027D3-0E5C-466B-9C4A-219612C0C3A8}" destId="{4E52129F-35FD-4D5D-A38E-38D127E2D941}" srcOrd="0" destOrd="0" presId="urn:microsoft.com/office/officeart/2005/8/layout/default"/>
    <dgm:cxn modelId="{4FBAFFC6-B32E-46DB-9BC3-BBD2D3571AD0}" type="presOf" srcId="{D68B2CAB-0F7A-4268-B1D0-5C9D98E725D0}" destId="{E3E6496F-5E92-4DA1-ADAE-6400B80610D9}" srcOrd="0" destOrd="0" presId="urn:microsoft.com/office/officeart/2005/8/layout/default"/>
    <dgm:cxn modelId="{C51174C9-9D0B-46D5-9610-449FDF2E7247}" srcId="{62A2CEAD-E6B6-4CAF-9AD4-8B2EAF24D5E4}" destId="{D68B2CAB-0F7A-4268-B1D0-5C9D98E725D0}" srcOrd="1" destOrd="0" parTransId="{DF36E036-95BB-4348-9259-81821EA025E1}" sibTransId="{C3157548-9D00-4159-9A80-D4649779B8BA}"/>
    <dgm:cxn modelId="{55C6E3DE-8DA8-4784-A37D-A49639A5F69E}" type="presOf" srcId="{87FD7D5F-5F6F-483E-B02A-03307D6B6900}" destId="{8C78F9E0-F144-405C-B6F9-B37343D5FFB3}" srcOrd="0" destOrd="0" presId="urn:microsoft.com/office/officeart/2005/8/layout/default"/>
    <dgm:cxn modelId="{5FE502E7-56E3-47AC-986D-D5B72BBFAE84}" type="presOf" srcId="{62A2CEAD-E6B6-4CAF-9AD4-8B2EAF24D5E4}" destId="{A033EFCB-0365-49F3-97AD-8282EE79CF93}" srcOrd="0" destOrd="0" presId="urn:microsoft.com/office/officeart/2005/8/layout/default"/>
    <dgm:cxn modelId="{F21E7EFB-A63A-48A8-893C-F7D6F218559E}" srcId="{62A2CEAD-E6B6-4CAF-9AD4-8B2EAF24D5E4}" destId="{863027D3-0E5C-466B-9C4A-219612C0C3A8}" srcOrd="6" destOrd="0" parTransId="{2E6B08C6-4D25-464B-BDD9-DD4638E4E9A4}" sibTransId="{BA6F4D7B-824D-4977-9DCF-B9BF70F3208D}"/>
    <dgm:cxn modelId="{DBF21556-721A-4F70-91D8-3877B3BFC304}" type="presParOf" srcId="{A033EFCB-0365-49F3-97AD-8282EE79CF93}" destId="{46255EA5-78B1-491E-9095-8BA9BB8BEF79}" srcOrd="0" destOrd="0" presId="urn:microsoft.com/office/officeart/2005/8/layout/default"/>
    <dgm:cxn modelId="{819398B4-A657-457A-945D-13D268EC8EEC}" type="presParOf" srcId="{A033EFCB-0365-49F3-97AD-8282EE79CF93}" destId="{F7795CF3-5A16-4CF2-B0D3-F2D8E85DF9AD}" srcOrd="1" destOrd="0" presId="urn:microsoft.com/office/officeart/2005/8/layout/default"/>
    <dgm:cxn modelId="{7D89EA17-BE81-4E20-92F5-219195BE899B}" type="presParOf" srcId="{A033EFCB-0365-49F3-97AD-8282EE79CF93}" destId="{E3E6496F-5E92-4DA1-ADAE-6400B80610D9}" srcOrd="2" destOrd="0" presId="urn:microsoft.com/office/officeart/2005/8/layout/default"/>
    <dgm:cxn modelId="{7721158D-4CA0-4C5A-918D-10B225A0CD48}" type="presParOf" srcId="{A033EFCB-0365-49F3-97AD-8282EE79CF93}" destId="{54933BA9-FA7B-4F16-A355-889B2F74A64B}" srcOrd="3" destOrd="0" presId="urn:microsoft.com/office/officeart/2005/8/layout/default"/>
    <dgm:cxn modelId="{FCC7FD37-928F-4092-813B-F02D227F3B1A}" type="presParOf" srcId="{A033EFCB-0365-49F3-97AD-8282EE79CF93}" destId="{8C78F9E0-F144-405C-B6F9-B37343D5FFB3}" srcOrd="4" destOrd="0" presId="urn:microsoft.com/office/officeart/2005/8/layout/default"/>
    <dgm:cxn modelId="{8DB20DD7-E5CF-4DAF-A21E-A506D1C88D84}" type="presParOf" srcId="{A033EFCB-0365-49F3-97AD-8282EE79CF93}" destId="{F9E130B8-8F94-4B27-A8FC-0FB50E3C61EC}" srcOrd="5" destOrd="0" presId="urn:microsoft.com/office/officeart/2005/8/layout/default"/>
    <dgm:cxn modelId="{1A1D6D69-94B8-474B-9EEB-35719528BDDF}" type="presParOf" srcId="{A033EFCB-0365-49F3-97AD-8282EE79CF93}" destId="{7431074F-1B38-4BEE-8711-88A931E04CDA}" srcOrd="6" destOrd="0" presId="urn:microsoft.com/office/officeart/2005/8/layout/default"/>
    <dgm:cxn modelId="{B85618FF-B43E-4B4F-BFB0-F0259CBAD9B4}" type="presParOf" srcId="{A033EFCB-0365-49F3-97AD-8282EE79CF93}" destId="{8850329A-7ABA-4F47-99FA-46FEB2C4B1A6}" srcOrd="7" destOrd="0" presId="urn:microsoft.com/office/officeart/2005/8/layout/default"/>
    <dgm:cxn modelId="{92D1A0CD-4B49-4C9A-917E-AFA173AC5B42}" type="presParOf" srcId="{A033EFCB-0365-49F3-97AD-8282EE79CF93}" destId="{56EB0DA0-D638-43AB-B98C-6ADBDCC8F07D}" srcOrd="8" destOrd="0" presId="urn:microsoft.com/office/officeart/2005/8/layout/default"/>
    <dgm:cxn modelId="{0DE3A838-E363-42AD-8991-0047388CD83D}" type="presParOf" srcId="{A033EFCB-0365-49F3-97AD-8282EE79CF93}" destId="{4879B63F-62A4-4B0E-A082-0EE60E860B04}" srcOrd="9" destOrd="0" presId="urn:microsoft.com/office/officeart/2005/8/layout/default"/>
    <dgm:cxn modelId="{06091968-6290-4FDC-8045-7942205C64EC}" type="presParOf" srcId="{A033EFCB-0365-49F3-97AD-8282EE79CF93}" destId="{DFDCCCD5-5DB9-48D0-B650-28EA7060A158}" srcOrd="10" destOrd="0" presId="urn:microsoft.com/office/officeart/2005/8/layout/default"/>
    <dgm:cxn modelId="{66C5B0EF-92F6-42BC-8068-FCC0BBCF5DF8}" type="presParOf" srcId="{A033EFCB-0365-49F3-97AD-8282EE79CF93}" destId="{ABF02DB4-8040-4660-95A6-9D015E249321}" srcOrd="11" destOrd="0" presId="urn:microsoft.com/office/officeart/2005/8/layout/default"/>
    <dgm:cxn modelId="{E9B465D6-66BA-4BC1-B36F-77F52D76BC38}" type="presParOf" srcId="{A033EFCB-0365-49F3-97AD-8282EE79CF93}" destId="{4E52129F-35FD-4D5D-A38E-38D127E2D94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036F5A-16A2-47BD-A1F0-E066336F5E4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7AB63-DFC8-443E-89FE-300F44C307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Key Takeaways:</a:t>
          </a:r>
        </a:p>
      </dgm:t>
    </dgm:pt>
    <dgm:pt modelId="{21279E18-A9C1-4D19-B0F5-D7E4A21EC72B}" type="parTrans" cxnId="{75536110-4E3D-411C-9F7D-1E228FDC0E7F}">
      <dgm:prSet/>
      <dgm:spPr/>
      <dgm:t>
        <a:bodyPr/>
        <a:lstStyle/>
        <a:p>
          <a:endParaRPr lang="en-US"/>
        </a:p>
      </dgm:t>
    </dgm:pt>
    <dgm:pt modelId="{5EAC3676-D91C-4737-9150-76ABB17B39DF}" type="sibTrans" cxnId="{75536110-4E3D-411C-9F7D-1E228FDC0E7F}">
      <dgm:prSet/>
      <dgm:spPr/>
      <dgm:t>
        <a:bodyPr/>
        <a:lstStyle/>
        <a:p>
          <a:endParaRPr lang="en-US"/>
        </a:p>
      </dgm:t>
    </dgm:pt>
    <dgm:pt modelId="{35FA720C-4A77-450E-82F3-2891DCDCE0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Addresses challenges of noise, scalability, and real-time demands.</a:t>
          </a:r>
        </a:p>
      </dgm:t>
    </dgm:pt>
    <dgm:pt modelId="{AE29019C-55F6-4B99-93DF-CF83DCC78CA7}" type="parTrans" cxnId="{29C0F683-6BDF-43ED-AB92-E6F57D52DE43}">
      <dgm:prSet/>
      <dgm:spPr/>
      <dgm:t>
        <a:bodyPr/>
        <a:lstStyle/>
        <a:p>
          <a:endParaRPr lang="en-US"/>
        </a:p>
      </dgm:t>
    </dgm:pt>
    <dgm:pt modelId="{7D2087B6-AD84-4A4A-97B3-75DAB9335B6D}" type="sibTrans" cxnId="{29C0F683-6BDF-43ED-AB92-E6F57D52DE43}">
      <dgm:prSet/>
      <dgm:spPr/>
      <dgm:t>
        <a:bodyPr/>
        <a:lstStyle/>
        <a:p>
          <a:endParaRPr lang="en-US"/>
        </a:p>
      </dgm:t>
    </dgm:pt>
    <dgm:pt modelId="{F62DD4B6-9453-4A6F-832D-AC3166F279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Clear performance improvements over traditional FCM.</a:t>
          </a:r>
        </a:p>
      </dgm:t>
    </dgm:pt>
    <dgm:pt modelId="{A159D724-D402-4C92-ACFD-B02CC7FB414B}" type="parTrans" cxnId="{ACD98D89-DE27-43D8-BBCB-5FEA66CBB3A5}">
      <dgm:prSet/>
      <dgm:spPr/>
      <dgm:t>
        <a:bodyPr/>
        <a:lstStyle/>
        <a:p>
          <a:endParaRPr lang="en-US"/>
        </a:p>
      </dgm:t>
    </dgm:pt>
    <dgm:pt modelId="{04F35823-5CCC-4AD7-956D-890788C24562}" type="sibTrans" cxnId="{ACD98D89-DE27-43D8-BBCB-5FEA66CBB3A5}">
      <dgm:prSet/>
      <dgm:spPr/>
      <dgm:t>
        <a:bodyPr/>
        <a:lstStyle/>
        <a:p>
          <a:endParaRPr lang="en-US"/>
        </a:p>
      </dgm:t>
    </dgm:pt>
    <dgm:pt modelId="{CDA3CC30-E8B8-41F5-B973-E58A3F41BC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Future Directions:</a:t>
          </a:r>
        </a:p>
      </dgm:t>
    </dgm:pt>
    <dgm:pt modelId="{E42AF206-90A0-44CF-9D72-0E6363F873EF}" type="parTrans" cxnId="{CAEE45B3-5D33-4043-BD0C-D6CD18C56223}">
      <dgm:prSet/>
      <dgm:spPr/>
      <dgm:t>
        <a:bodyPr/>
        <a:lstStyle/>
        <a:p>
          <a:endParaRPr lang="en-US"/>
        </a:p>
      </dgm:t>
    </dgm:pt>
    <dgm:pt modelId="{BDA6B565-0F5E-4B5A-8B9E-54EF83CAA1C3}" type="sibTrans" cxnId="{CAEE45B3-5D33-4043-BD0C-D6CD18C56223}">
      <dgm:prSet/>
      <dgm:spPr/>
      <dgm:t>
        <a:bodyPr/>
        <a:lstStyle/>
        <a:p>
          <a:endParaRPr lang="en-US"/>
        </a:p>
      </dgm:t>
    </dgm:pt>
    <dgm:pt modelId="{2F0BBDE8-01F4-4826-83ED-1F2661F654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Integration with anomaly detection.</a:t>
          </a:r>
        </a:p>
      </dgm:t>
    </dgm:pt>
    <dgm:pt modelId="{E5CCD56C-90F0-40DF-8DFB-54C72434265A}" type="parTrans" cxnId="{9758A142-2A4B-4D7E-81DA-006DC5DAFB09}">
      <dgm:prSet/>
      <dgm:spPr/>
      <dgm:t>
        <a:bodyPr/>
        <a:lstStyle/>
        <a:p>
          <a:endParaRPr lang="en-US"/>
        </a:p>
      </dgm:t>
    </dgm:pt>
    <dgm:pt modelId="{4AB5FD6C-CEBA-4678-9E93-A6CD95046534}" type="sibTrans" cxnId="{9758A142-2A4B-4D7E-81DA-006DC5DAFB09}">
      <dgm:prSet/>
      <dgm:spPr/>
      <dgm:t>
        <a:bodyPr/>
        <a:lstStyle/>
        <a:p>
          <a:endParaRPr lang="en-US"/>
        </a:p>
      </dgm:t>
    </dgm:pt>
    <dgm:pt modelId="{EFA9246A-50E7-4F78-A93A-3B6ABEA8FD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Deployment on IoT healthcare devices.</a:t>
          </a:r>
        </a:p>
      </dgm:t>
    </dgm:pt>
    <dgm:pt modelId="{FE06D897-31FB-4CAB-A415-0670A871DDCD}" type="parTrans" cxnId="{6D6496A8-04DF-4E08-8F43-964D4CE7A043}">
      <dgm:prSet/>
      <dgm:spPr/>
      <dgm:t>
        <a:bodyPr/>
        <a:lstStyle/>
        <a:p>
          <a:endParaRPr lang="en-US"/>
        </a:p>
      </dgm:t>
    </dgm:pt>
    <dgm:pt modelId="{09876886-5B30-41E0-8807-A936BE120F91}" type="sibTrans" cxnId="{6D6496A8-04DF-4E08-8F43-964D4CE7A043}">
      <dgm:prSet/>
      <dgm:spPr/>
      <dgm:t>
        <a:bodyPr/>
        <a:lstStyle/>
        <a:p>
          <a:endParaRPr lang="en-US"/>
        </a:p>
      </dgm:t>
    </dgm:pt>
    <dgm:pt modelId="{EC956535-D379-43ED-BCB5-D3A6182705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Questions?</a:t>
          </a:r>
        </a:p>
      </dgm:t>
    </dgm:pt>
    <dgm:pt modelId="{EBAEE6FA-7DA2-45D7-97ED-5EC7234A9E72}" type="parTrans" cxnId="{6BCA0388-AE47-4F33-ABC4-F75C5C1C55C4}">
      <dgm:prSet/>
      <dgm:spPr/>
      <dgm:t>
        <a:bodyPr/>
        <a:lstStyle/>
        <a:p>
          <a:endParaRPr lang="en-US"/>
        </a:p>
      </dgm:t>
    </dgm:pt>
    <dgm:pt modelId="{5792EF0D-570A-48E5-A01C-0A4B00C665AD}" type="sibTrans" cxnId="{6BCA0388-AE47-4F33-ABC4-F75C5C1C55C4}">
      <dgm:prSet/>
      <dgm:spPr/>
      <dgm:t>
        <a:bodyPr/>
        <a:lstStyle/>
        <a:p>
          <a:endParaRPr lang="en-US"/>
        </a:p>
      </dgm:t>
    </dgm:pt>
    <dgm:pt modelId="{474CF96F-77F4-44D2-A890-EEB4DAE1C0A1}" type="pres">
      <dgm:prSet presAssocID="{02036F5A-16A2-47BD-A1F0-E066336F5E43}" presName="root" presStyleCnt="0">
        <dgm:presLayoutVars>
          <dgm:dir/>
          <dgm:resizeHandles val="exact"/>
        </dgm:presLayoutVars>
      </dgm:prSet>
      <dgm:spPr/>
    </dgm:pt>
    <dgm:pt modelId="{CC87011E-AD67-49A2-B358-47F055D7E154}" type="pres">
      <dgm:prSet presAssocID="{5607AB63-DFC8-443E-89FE-300F44C307D6}" presName="compNode" presStyleCnt="0"/>
      <dgm:spPr/>
    </dgm:pt>
    <dgm:pt modelId="{F6B36991-DB04-4186-87F7-AE2677B9B49F}" type="pres">
      <dgm:prSet presAssocID="{5607AB63-DFC8-443E-89FE-300F44C307D6}" presName="iconBgRect" presStyleLbl="bgShp" presStyleIdx="0" presStyleCnt="7"/>
      <dgm:spPr/>
    </dgm:pt>
    <dgm:pt modelId="{8C3756B5-1774-42DD-AE25-BF7C5D07568C}" type="pres">
      <dgm:prSet presAssocID="{5607AB63-DFC8-443E-89FE-300F44C307D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9F86814-61F4-4812-BD38-B9DC74EDF62D}" type="pres">
      <dgm:prSet presAssocID="{5607AB63-DFC8-443E-89FE-300F44C307D6}" presName="spaceRect" presStyleCnt="0"/>
      <dgm:spPr/>
    </dgm:pt>
    <dgm:pt modelId="{EE99C047-A39F-4F14-8D28-A825441D00C6}" type="pres">
      <dgm:prSet presAssocID="{5607AB63-DFC8-443E-89FE-300F44C307D6}" presName="textRect" presStyleLbl="revTx" presStyleIdx="0" presStyleCnt="7">
        <dgm:presLayoutVars>
          <dgm:chMax val="1"/>
          <dgm:chPref val="1"/>
        </dgm:presLayoutVars>
      </dgm:prSet>
      <dgm:spPr/>
    </dgm:pt>
    <dgm:pt modelId="{83570CF9-DE7E-4221-A1CC-55777C1E40D2}" type="pres">
      <dgm:prSet presAssocID="{5EAC3676-D91C-4737-9150-76ABB17B39DF}" presName="sibTrans" presStyleCnt="0"/>
      <dgm:spPr/>
    </dgm:pt>
    <dgm:pt modelId="{4A6473A1-F684-40D6-93E6-3443BA356F33}" type="pres">
      <dgm:prSet presAssocID="{35FA720C-4A77-450E-82F3-2891DCDCE0CC}" presName="compNode" presStyleCnt="0"/>
      <dgm:spPr/>
    </dgm:pt>
    <dgm:pt modelId="{0E4AE1FC-89FB-494F-BDBE-1D6E4145886C}" type="pres">
      <dgm:prSet presAssocID="{35FA720C-4A77-450E-82F3-2891DCDCE0CC}" presName="iconBgRect" presStyleLbl="bgShp" presStyleIdx="1" presStyleCnt="7"/>
      <dgm:spPr/>
    </dgm:pt>
    <dgm:pt modelId="{526BD78C-922B-468E-AB9C-8DA4905CF6AE}" type="pres">
      <dgm:prSet presAssocID="{35FA720C-4A77-450E-82F3-2891DCDCE0C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CEABC99A-E897-4C17-ACB2-DE38FABAC2FD}" type="pres">
      <dgm:prSet presAssocID="{35FA720C-4A77-450E-82F3-2891DCDCE0CC}" presName="spaceRect" presStyleCnt="0"/>
      <dgm:spPr/>
    </dgm:pt>
    <dgm:pt modelId="{D620294D-0D68-4E0B-9AA5-30D1358EAA79}" type="pres">
      <dgm:prSet presAssocID="{35FA720C-4A77-450E-82F3-2891DCDCE0CC}" presName="textRect" presStyleLbl="revTx" presStyleIdx="1" presStyleCnt="7">
        <dgm:presLayoutVars>
          <dgm:chMax val="1"/>
          <dgm:chPref val="1"/>
        </dgm:presLayoutVars>
      </dgm:prSet>
      <dgm:spPr/>
    </dgm:pt>
    <dgm:pt modelId="{277062BB-E39F-4922-8EDA-4BB5E95A0798}" type="pres">
      <dgm:prSet presAssocID="{7D2087B6-AD84-4A4A-97B3-75DAB9335B6D}" presName="sibTrans" presStyleCnt="0"/>
      <dgm:spPr/>
    </dgm:pt>
    <dgm:pt modelId="{463A3588-5CDA-4388-93C9-5B4D3CEB07BD}" type="pres">
      <dgm:prSet presAssocID="{F62DD4B6-9453-4A6F-832D-AC3166F27991}" presName="compNode" presStyleCnt="0"/>
      <dgm:spPr/>
    </dgm:pt>
    <dgm:pt modelId="{B1DDA301-D180-46C5-AC81-82C31C5E1E1B}" type="pres">
      <dgm:prSet presAssocID="{F62DD4B6-9453-4A6F-832D-AC3166F27991}" presName="iconBgRect" presStyleLbl="bgShp" presStyleIdx="2" presStyleCnt="7"/>
      <dgm:spPr/>
    </dgm:pt>
    <dgm:pt modelId="{336FF8E2-032D-4C09-88B6-E03800788D77}" type="pres">
      <dgm:prSet presAssocID="{F62DD4B6-9453-4A6F-832D-AC3166F2799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4F5596-1D59-40EB-A328-39DBDE79EC7C}" type="pres">
      <dgm:prSet presAssocID="{F62DD4B6-9453-4A6F-832D-AC3166F27991}" presName="spaceRect" presStyleCnt="0"/>
      <dgm:spPr/>
    </dgm:pt>
    <dgm:pt modelId="{CE522ED8-011A-49E4-9491-C40E73E81390}" type="pres">
      <dgm:prSet presAssocID="{F62DD4B6-9453-4A6F-832D-AC3166F27991}" presName="textRect" presStyleLbl="revTx" presStyleIdx="2" presStyleCnt="7">
        <dgm:presLayoutVars>
          <dgm:chMax val="1"/>
          <dgm:chPref val="1"/>
        </dgm:presLayoutVars>
      </dgm:prSet>
      <dgm:spPr/>
    </dgm:pt>
    <dgm:pt modelId="{B45B565A-EEAF-4CCA-8391-25377DC5C1FF}" type="pres">
      <dgm:prSet presAssocID="{04F35823-5CCC-4AD7-956D-890788C24562}" presName="sibTrans" presStyleCnt="0"/>
      <dgm:spPr/>
    </dgm:pt>
    <dgm:pt modelId="{9FA797E0-FB03-431A-A2BD-5EFBE9DC2C8B}" type="pres">
      <dgm:prSet presAssocID="{CDA3CC30-E8B8-41F5-B973-E58A3F41BC20}" presName="compNode" presStyleCnt="0"/>
      <dgm:spPr/>
    </dgm:pt>
    <dgm:pt modelId="{E4675DC3-5E8D-4D9A-9B2A-1DD20B7CCF21}" type="pres">
      <dgm:prSet presAssocID="{CDA3CC30-E8B8-41F5-B973-E58A3F41BC20}" presName="iconBgRect" presStyleLbl="bgShp" presStyleIdx="3" presStyleCnt="7"/>
      <dgm:spPr/>
    </dgm:pt>
    <dgm:pt modelId="{9A3005C4-1330-4628-B8EF-57AF80DF8F75}" type="pres">
      <dgm:prSet presAssocID="{CDA3CC30-E8B8-41F5-B973-E58A3F41BC2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20A1712-3147-4D67-981D-1616150DC49C}" type="pres">
      <dgm:prSet presAssocID="{CDA3CC30-E8B8-41F5-B973-E58A3F41BC20}" presName="spaceRect" presStyleCnt="0"/>
      <dgm:spPr/>
    </dgm:pt>
    <dgm:pt modelId="{5917456D-85FC-40F1-A796-5E7869815A9A}" type="pres">
      <dgm:prSet presAssocID="{CDA3CC30-E8B8-41F5-B973-E58A3F41BC20}" presName="textRect" presStyleLbl="revTx" presStyleIdx="3" presStyleCnt="7">
        <dgm:presLayoutVars>
          <dgm:chMax val="1"/>
          <dgm:chPref val="1"/>
        </dgm:presLayoutVars>
      </dgm:prSet>
      <dgm:spPr/>
    </dgm:pt>
    <dgm:pt modelId="{F71CB055-3209-4997-ADE4-E28E2057DF42}" type="pres">
      <dgm:prSet presAssocID="{BDA6B565-0F5E-4B5A-8B9E-54EF83CAA1C3}" presName="sibTrans" presStyleCnt="0"/>
      <dgm:spPr/>
    </dgm:pt>
    <dgm:pt modelId="{01BE6450-DCFC-4E96-8348-C594F0DA2854}" type="pres">
      <dgm:prSet presAssocID="{2F0BBDE8-01F4-4826-83ED-1F2661F654D0}" presName="compNode" presStyleCnt="0"/>
      <dgm:spPr/>
    </dgm:pt>
    <dgm:pt modelId="{362BFBE4-BA6F-4627-B0D9-AD6D0D0FD1FF}" type="pres">
      <dgm:prSet presAssocID="{2F0BBDE8-01F4-4826-83ED-1F2661F654D0}" presName="iconBgRect" presStyleLbl="bgShp" presStyleIdx="4" presStyleCnt="7"/>
      <dgm:spPr/>
    </dgm:pt>
    <dgm:pt modelId="{BA398DD9-F67B-4C58-9BD2-8FF96D52316E}" type="pres">
      <dgm:prSet presAssocID="{2F0BBDE8-01F4-4826-83ED-1F2661F654D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A2D2D87-11B9-4449-A48E-41E3BCEF106B}" type="pres">
      <dgm:prSet presAssocID="{2F0BBDE8-01F4-4826-83ED-1F2661F654D0}" presName="spaceRect" presStyleCnt="0"/>
      <dgm:spPr/>
    </dgm:pt>
    <dgm:pt modelId="{94570E23-5778-459F-B043-5CA59E813C50}" type="pres">
      <dgm:prSet presAssocID="{2F0BBDE8-01F4-4826-83ED-1F2661F654D0}" presName="textRect" presStyleLbl="revTx" presStyleIdx="4" presStyleCnt="7">
        <dgm:presLayoutVars>
          <dgm:chMax val="1"/>
          <dgm:chPref val="1"/>
        </dgm:presLayoutVars>
      </dgm:prSet>
      <dgm:spPr/>
    </dgm:pt>
    <dgm:pt modelId="{8FA9348F-DD83-40DD-B04C-F833926F71AD}" type="pres">
      <dgm:prSet presAssocID="{4AB5FD6C-CEBA-4678-9E93-A6CD95046534}" presName="sibTrans" presStyleCnt="0"/>
      <dgm:spPr/>
    </dgm:pt>
    <dgm:pt modelId="{1E241E1A-EA43-4AAF-A9EA-5B43346B160C}" type="pres">
      <dgm:prSet presAssocID="{EFA9246A-50E7-4F78-A93A-3B6ABEA8FD09}" presName="compNode" presStyleCnt="0"/>
      <dgm:spPr/>
    </dgm:pt>
    <dgm:pt modelId="{9776FCD3-EA36-4389-A67E-3D79ED89919B}" type="pres">
      <dgm:prSet presAssocID="{EFA9246A-50E7-4F78-A93A-3B6ABEA8FD09}" presName="iconBgRect" presStyleLbl="bgShp" presStyleIdx="5" presStyleCnt="7"/>
      <dgm:spPr/>
    </dgm:pt>
    <dgm:pt modelId="{64AC6A94-B7FC-4683-B55E-FF7F512B7D9F}" type="pres">
      <dgm:prSet presAssocID="{EFA9246A-50E7-4F78-A93A-3B6ABEA8FD0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F2898237-98FB-4CE1-A3AF-925663927EA1}" type="pres">
      <dgm:prSet presAssocID="{EFA9246A-50E7-4F78-A93A-3B6ABEA8FD09}" presName="spaceRect" presStyleCnt="0"/>
      <dgm:spPr/>
    </dgm:pt>
    <dgm:pt modelId="{D02E68BF-4EF0-450C-8B70-72CA3C8F6826}" type="pres">
      <dgm:prSet presAssocID="{EFA9246A-50E7-4F78-A93A-3B6ABEA8FD09}" presName="textRect" presStyleLbl="revTx" presStyleIdx="5" presStyleCnt="7">
        <dgm:presLayoutVars>
          <dgm:chMax val="1"/>
          <dgm:chPref val="1"/>
        </dgm:presLayoutVars>
      </dgm:prSet>
      <dgm:spPr/>
    </dgm:pt>
    <dgm:pt modelId="{49410AA3-2F7E-4F1A-A1AC-F41A906D3938}" type="pres">
      <dgm:prSet presAssocID="{09876886-5B30-41E0-8807-A936BE120F91}" presName="sibTrans" presStyleCnt="0"/>
      <dgm:spPr/>
    </dgm:pt>
    <dgm:pt modelId="{041E90E2-D694-4ADF-96D5-6613683F9998}" type="pres">
      <dgm:prSet presAssocID="{EC956535-D379-43ED-BCB5-D3A6182705CF}" presName="compNode" presStyleCnt="0"/>
      <dgm:spPr/>
    </dgm:pt>
    <dgm:pt modelId="{AB74A309-CC04-44EE-804C-88C50A5E9FF4}" type="pres">
      <dgm:prSet presAssocID="{EC956535-D379-43ED-BCB5-D3A6182705CF}" presName="iconBgRect" presStyleLbl="bgShp" presStyleIdx="6" presStyleCnt="7"/>
      <dgm:spPr/>
    </dgm:pt>
    <dgm:pt modelId="{E3F10A2D-6902-445F-92CF-EA596DD071B7}" type="pres">
      <dgm:prSet presAssocID="{EC956535-D379-43ED-BCB5-D3A6182705C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CB81209-0DAE-4C68-9872-EC4A43A52634}" type="pres">
      <dgm:prSet presAssocID="{EC956535-D379-43ED-BCB5-D3A6182705CF}" presName="spaceRect" presStyleCnt="0"/>
      <dgm:spPr/>
    </dgm:pt>
    <dgm:pt modelId="{38F7471A-11B8-4C39-AE55-89862DC49889}" type="pres">
      <dgm:prSet presAssocID="{EC956535-D379-43ED-BCB5-D3A6182705C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5536110-4E3D-411C-9F7D-1E228FDC0E7F}" srcId="{02036F5A-16A2-47BD-A1F0-E066336F5E43}" destId="{5607AB63-DFC8-443E-89FE-300F44C307D6}" srcOrd="0" destOrd="0" parTransId="{21279E18-A9C1-4D19-B0F5-D7E4A21EC72B}" sibTransId="{5EAC3676-D91C-4737-9150-76ABB17B39DF}"/>
    <dgm:cxn modelId="{784E4C11-EBA7-4455-9B33-DA3672169A12}" type="presOf" srcId="{5607AB63-DFC8-443E-89FE-300F44C307D6}" destId="{EE99C047-A39F-4F14-8D28-A825441D00C6}" srcOrd="0" destOrd="0" presId="urn:microsoft.com/office/officeart/2018/5/layout/IconCircleLabelList"/>
    <dgm:cxn modelId="{102FA62B-01F3-4EF7-8B6D-9E631B8435DB}" type="presOf" srcId="{2F0BBDE8-01F4-4826-83ED-1F2661F654D0}" destId="{94570E23-5778-459F-B043-5CA59E813C50}" srcOrd="0" destOrd="0" presId="urn:microsoft.com/office/officeart/2018/5/layout/IconCircleLabelList"/>
    <dgm:cxn modelId="{9758A142-2A4B-4D7E-81DA-006DC5DAFB09}" srcId="{02036F5A-16A2-47BD-A1F0-E066336F5E43}" destId="{2F0BBDE8-01F4-4826-83ED-1F2661F654D0}" srcOrd="4" destOrd="0" parTransId="{E5CCD56C-90F0-40DF-8DFB-54C72434265A}" sibTransId="{4AB5FD6C-CEBA-4678-9E93-A6CD95046534}"/>
    <dgm:cxn modelId="{D7398C4E-F8ED-412E-96BE-FE03E889FB9A}" type="presOf" srcId="{EC956535-D379-43ED-BCB5-D3A6182705CF}" destId="{38F7471A-11B8-4C39-AE55-89862DC49889}" srcOrd="0" destOrd="0" presId="urn:microsoft.com/office/officeart/2018/5/layout/IconCircleLabelList"/>
    <dgm:cxn modelId="{29C0F683-6BDF-43ED-AB92-E6F57D52DE43}" srcId="{02036F5A-16A2-47BD-A1F0-E066336F5E43}" destId="{35FA720C-4A77-450E-82F3-2891DCDCE0CC}" srcOrd="1" destOrd="0" parTransId="{AE29019C-55F6-4B99-93DF-CF83DCC78CA7}" sibTransId="{7D2087B6-AD84-4A4A-97B3-75DAB9335B6D}"/>
    <dgm:cxn modelId="{6BCA0388-AE47-4F33-ABC4-F75C5C1C55C4}" srcId="{02036F5A-16A2-47BD-A1F0-E066336F5E43}" destId="{EC956535-D379-43ED-BCB5-D3A6182705CF}" srcOrd="6" destOrd="0" parTransId="{EBAEE6FA-7DA2-45D7-97ED-5EC7234A9E72}" sibTransId="{5792EF0D-570A-48E5-A01C-0A4B00C665AD}"/>
    <dgm:cxn modelId="{ACD98D89-DE27-43D8-BBCB-5FEA66CBB3A5}" srcId="{02036F5A-16A2-47BD-A1F0-E066336F5E43}" destId="{F62DD4B6-9453-4A6F-832D-AC3166F27991}" srcOrd="2" destOrd="0" parTransId="{A159D724-D402-4C92-ACFD-B02CC7FB414B}" sibTransId="{04F35823-5CCC-4AD7-956D-890788C24562}"/>
    <dgm:cxn modelId="{6D6496A8-04DF-4E08-8F43-964D4CE7A043}" srcId="{02036F5A-16A2-47BD-A1F0-E066336F5E43}" destId="{EFA9246A-50E7-4F78-A93A-3B6ABEA8FD09}" srcOrd="5" destOrd="0" parTransId="{FE06D897-31FB-4CAB-A415-0670A871DDCD}" sibTransId="{09876886-5B30-41E0-8807-A936BE120F91}"/>
    <dgm:cxn modelId="{CAEE45B3-5D33-4043-BD0C-D6CD18C56223}" srcId="{02036F5A-16A2-47BD-A1F0-E066336F5E43}" destId="{CDA3CC30-E8B8-41F5-B973-E58A3F41BC20}" srcOrd="3" destOrd="0" parTransId="{E42AF206-90A0-44CF-9D72-0E6363F873EF}" sibTransId="{BDA6B565-0F5E-4B5A-8B9E-54EF83CAA1C3}"/>
    <dgm:cxn modelId="{079816BA-FADC-4E5E-BB42-C2B8A575D3BA}" type="presOf" srcId="{35FA720C-4A77-450E-82F3-2891DCDCE0CC}" destId="{D620294D-0D68-4E0B-9AA5-30D1358EAA79}" srcOrd="0" destOrd="0" presId="urn:microsoft.com/office/officeart/2018/5/layout/IconCircleLabelList"/>
    <dgm:cxn modelId="{8C3AF7BD-7122-44E8-B3D6-82BB7934F3DB}" type="presOf" srcId="{EFA9246A-50E7-4F78-A93A-3B6ABEA8FD09}" destId="{D02E68BF-4EF0-450C-8B70-72CA3C8F6826}" srcOrd="0" destOrd="0" presId="urn:microsoft.com/office/officeart/2018/5/layout/IconCircleLabelList"/>
    <dgm:cxn modelId="{94B63BBE-EE80-4DAE-BC9A-86DC4CC14515}" type="presOf" srcId="{02036F5A-16A2-47BD-A1F0-E066336F5E43}" destId="{474CF96F-77F4-44D2-A890-EEB4DAE1C0A1}" srcOrd="0" destOrd="0" presId="urn:microsoft.com/office/officeart/2018/5/layout/IconCircleLabelList"/>
    <dgm:cxn modelId="{963F5CBE-510D-4317-B4A7-A28B94DC9553}" type="presOf" srcId="{F62DD4B6-9453-4A6F-832D-AC3166F27991}" destId="{CE522ED8-011A-49E4-9491-C40E73E81390}" srcOrd="0" destOrd="0" presId="urn:microsoft.com/office/officeart/2018/5/layout/IconCircleLabelList"/>
    <dgm:cxn modelId="{95D875C6-AB77-40BF-8030-A3E01926B7FC}" type="presOf" srcId="{CDA3CC30-E8B8-41F5-B973-E58A3F41BC20}" destId="{5917456D-85FC-40F1-A796-5E7869815A9A}" srcOrd="0" destOrd="0" presId="urn:microsoft.com/office/officeart/2018/5/layout/IconCircleLabelList"/>
    <dgm:cxn modelId="{55203A50-1BAB-45B8-901A-F72C538290BA}" type="presParOf" srcId="{474CF96F-77F4-44D2-A890-EEB4DAE1C0A1}" destId="{CC87011E-AD67-49A2-B358-47F055D7E154}" srcOrd="0" destOrd="0" presId="urn:microsoft.com/office/officeart/2018/5/layout/IconCircleLabelList"/>
    <dgm:cxn modelId="{2D95799E-88CB-48B8-8A6B-1046DF234C1D}" type="presParOf" srcId="{CC87011E-AD67-49A2-B358-47F055D7E154}" destId="{F6B36991-DB04-4186-87F7-AE2677B9B49F}" srcOrd="0" destOrd="0" presId="urn:microsoft.com/office/officeart/2018/5/layout/IconCircleLabelList"/>
    <dgm:cxn modelId="{B16325D0-AC3B-4E37-B9C3-DA7A70DAF99C}" type="presParOf" srcId="{CC87011E-AD67-49A2-B358-47F055D7E154}" destId="{8C3756B5-1774-42DD-AE25-BF7C5D07568C}" srcOrd="1" destOrd="0" presId="urn:microsoft.com/office/officeart/2018/5/layout/IconCircleLabelList"/>
    <dgm:cxn modelId="{CE02C02D-5369-4841-AE1D-70DA2EF8E1F7}" type="presParOf" srcId="{CC87011E-AD67-49A2-B358-47F055D7E154}" destId="{69F86814-61F4-4812-BD38-B9DC74EDF62D}" srcOrd="2" destOrd="0" presId="urn:microsoft.com/office/officeart/2018/5/layout/IconCircleLabelList"/>
    <dgm:cxn modelId="{1D547CD5-33AD-45F0-A890-A54F3ABE51C8}" type="presParOf" srcId="{CC87011E-AD67-49A2-B358-47F055D7E154}" destId="{EE99C047-A39F-4F14-8D28-A825441D00C6}" srcOrd="3" destOrd="0" presId="urn:microsoft.com/office/officeart/2018/5/layout/IconCircleLabelList"/>
    <dgm:cxn modelId="{B8AF477E-293E-4F65-9A49-8027B87CBA62}" type="presParOf" srcId="{474CF96F-77F4-44D2-A890-EEB4DAE1C0A1}" destId="{83570CF9-DE7E-4221-A1CC-55777C1E40D2}" srcOrd="1" destOrd="0" presId="urn:microsoft.com/office/officeart/2018/5/layout/IconCircleLabelList"/>
    <dgm:cxn modelId="{743B57AD-4D33-4EFC-9D6C-026C9AD97B09}" type="presParOf" srcId="{474CF96F-77F4-44D2-A890-EEB4DAE1C0A1}" destId="{4A6473A1-F684-40D6-93E6-3443BA356F33}" srcOrd="2" destOrd="0" presId="urn:microsoft.com/office/officeart/2018/5/layout/IconCircleLabelList"/>
    <dgm:cxn modelId="{3767E765-86FD-49E8-8CCD-AA278D5BF520}" type="presParOf" srcId="{4A6473A1-F684-40D6-93E6-3443BA356F33}" destId="{0E4AE1FC-89FB-494F-BDBE-1D6E4145886C}" srcOrd="0" destOrd="0" presId="urn:microsoft.com/office/officeart/2018/5/layout/IconCircleLabelList"/>
    <dgm:cxn modelId="{9C08DDA7-F527-4F9B-8EF8-0D37E56E673C}" type="presParOf" srcId="{4A6473A1-F684-40D6-93E6-3443BA356F33}" destId="{526BD78C-922B-468E-AB9C-8DA4905CF6AE}" srcOrd="1" destOrd="0" presId="urn:microsoft.com/office/officeart/2018/5/layout/IconCircleLabelList"/>
    <dgm:cxn modelId="{67F83395-58C0-4DE9-A13E-F7C97FA9EEB8}" type="presParOf" srcId="{4A6473A1-F684-40D6-93E6-3443BA356F33}" destId="{CEABC99A-E897-4C17-ACB2-DE38FABAC2FD}" srcOrd="2" destOrd="0" presId="urn:microsoft.com/office/officeart/2018/5/layout/IconCircleLabelList"/>
    <dgm:cxn modelId="{84E9B123-7D13-4123-868D-45129EE70C48}" type="presParOf" srcId="{4A6473A1-F684-40D6-93E6-3443BA356F33}" destId="{D620294D-0D68-4E0B-9AA5-30D1358EAA79}" srcOrd="3" destOrd="0" presId="urn:microsoft.com/office/officeart/2018/5/layout/IconCircleLabelList"/>
    <dgm:cxn modelId="{90C2402F-5C51-4DCF-8087-3F43D286B1BE}" type="presParOf" srcId="{474CF96F-77F4-44D2-A890-EEB4DAE1C0A1}" destId="{277062BB-E39F-4922-8EDA-4BB5E95A0798}" srcOrd="3" destOrd="0" presId="urn:microsoft.com/office/officeart/2018/5/layout/IconCircleLabelList"/>
    <dgm:cxn modelId="{2945E02A-7647-4CFB-8842-A6F27B23E633}" type="presParOf" srcId="{474CF96F-77F4-44D2-A890-EEB4DAE1C0A1}" destId="{463A3588-5CDA-4388-93C9-5B4D3CEB07BD}" srcOrd="4" destOrd="0" presId="urn:microsoft.com/office/officeart/2018/5/layout/IconCircleLabelList"/>
    <dgm:cxn modelId="{8AD9D386-0623-4AB8-BF48-45C0D551E5D7}" type="presParOf" srcId="{463A3588-5CDA-4388-93C9-5B4D3CEB07BD}" destId="{B1DDA301-D180-46C5-AC81-82C31C5E1E1B}" srcOrd="0" destOrd="0" presId="urn:microsoft.com/office/officeart/2018/5/layout/IconCircleLabelList"/>
    <dgm:cxn modelId="{06C72530-67ED-4343-BF1C-7F254423C155}" type="presParOf" srcId="{463A3588-5CDA-4388-93C9-5B4D3CEB07BD}" destId="{336FF8E2-032D-4C09-88B6-E03800788D77}" srcOrd="1" destOrd="0" presId="urn:microsoft.com/office/officeart/2018/5/layout/IconCircleLabelList"/>
    <dgm:cxn modelId="{8836753B-C2B0-4582-8044-941CF9BF29AF}" type="presParOf" srcId="{463A3588-5CDA-4388-93C9-5B4D3CEB07BD}" destId="{184F5596-1D59-40EB-A328-39DBDE79EC7C}" srcOrd="2" destOrd="0" presId="urn:microsoft.com/office/officeart/2018/5/layout/IconCircleLabelList"/>
    <dgm:cxn modelId="{D612E0F0-0444-4E53-8788-79261D114328}" type="presParOf" srcId="{463A3588-5CDA-4388-93C9-5B4D3CEB07BD}" destId="{CE522ED8-011A-49E4-9491-C40E73E81390}" srcOrd="3" destOrd="0" presId="urn:microsoft.com/office/officeart/2018/5/layout/IconCircleLabelList"/>
    <dgm:cxn modelId="{7F433808-89C0-4739-AE65-DB675A1F469D}" type="presParOf" srcId="{474CF96F-77F4-44D2-A890-EEB4DAE1C0A1}" destId="{B45B565A-EEAF-4CCA-8391-25377DC5C1FF}" srcOrd="5" destOrd="0" presId="urn:microsoft.com/office/officeart/2018/5/layout/IconCircleLabelList"/>
    <dgm:cxn modelId="{EE29A87C-B121-4878-B196-B7CD7B55E4A2}" type="presParOf" srcId="{474CF96F-77F4-44D2-A890-EEB4DAE1C0A1}" destId="{9FA797E0-FB03-431A-A2BD-5EFBE9DC2C8B}" srcOrd="6" destOrd="0" presId="urn:microsoft.com/office/officeart/2018/5/layout/IconCircleLabelList"/>
    <dgm:cxn modelId="{41627811-218A-4DF3-9EC2-5C1A46E3717F}" type="presParOf" srcId="{9FA797E0-FB03-431A-A2BD-5EFBE9DC2C8B}" destId="{E4675DC3-5E8D-4D9A-9B2A-1DD20B7CCF21}" srcOrd="0" destOrd="0" presId="urn:microsoft.com/office/officeart/2018/5/layout/IconCircleLabelList"/>
    <dgm:cxn modelId="{9DF767D5-8732-42C9-AF54-4E69CD5AD1E6}" type="presParOf" srcId="{9FA797E0-FB03-431A-A2BD-5EFBE9DC2C8B}" destId="{9A3005C4-1330-4628-B8EF-57AF80DF8F75}" srcOrd="1" destOrd="0" presId="urn:microsoft.com/office/officeart/2018/5/layout/IconCircleLabelList"/>
    <dgm:cxn modelId="{CD4EE2C8-13B0-42F7-AB68-BCA3EC3A0C72}" type="presParOf" srcId="{9FA797E0-FB03-431A-A2BD-5EFBE9DC2C8B}" destId="{420A1712-3147-4D67-981D-1616150DC49C}" srcOrd="2" destOrd="0" presId="urn:microsoft.com/office/officeart/2018/5/layout/IconCircleLabelList"/>
    <dgm:cxn modelId="{49955F27-953D-403E-99E8-209D8683FA10}" type="presParOf" srcId="{9FA797E0-FB03-431A-A2BD-5EFBE9DC2C8B}" destId="{5917456D-85FC-40F1-A796-5E7869815A9A}" srcOrd="3" destOrd="0" presId="urn:microsoft.com/office/officeart/2018/5/layout/IconCircleLabelList"/>
    <dgm:cxn modelId="{B2834A3E-BA0F-4420-BE64-90925C014951}" type="presParOf" srcId="{474CF96F-77F4-44D2-A890-EEB4DAE1C0A1}" destId="{F71CB055-3209-4997-ADE4-E28E2057DF42}" srcOrd="7" destOrd="0" presId="urn:microsoft.com/office/officeart/2018/5/layout/IconCircleLabelList"/>
    <dgm:cxn modelId="{87C1C342-C24B-45A4-AC36-DE5881B85070}" type="presParOf" srcId="{474CF96F-77F4-44D2-A890-EEB4DAE1C0A1}" destId="{01BE6450-DCFC-4E96-8348-C594F0DA2854}" srcOrd="8" destOrd="0" presId="urn:microsoft.com/office/officeart/2018/5/layout/IconCircleLabelList"/>
    <dgm:cxn modelId="{E896D021-E90A-4F76-800A-BEE009EE2594}" type="presParOf" srcId="{01BE6450-DCFC-4E96-8348-C594F0DA2854}" destId="{362BFBE4-BA6F-4627-B0D9-AD6D0D0FD1FF}" srcOrd="0" destOrd="0" presId="urn:microsoft.com/office/officeart/2018/5/layout/IconCircleLabelList"/>
    <dgm:cxn modelId="{3DEC21EB-5DEE-4F25-B822-56A7229523B6}" type="presParOf" srcId="{01BE6450-DCFC-4E96-8348-C594F0DA2854}" destId="{BA398DD9-F67B-4C58-9BD2-8FF96D52316E}" srcOrd="1" destOrd="0" presId="urn:microsoft.com/office/officeart/2018/5/layout/IconCircleLabelList"/>
    <dgm:cxn modelId="{2118DB14-9690-48A3-925C-4853E162EE89}" type="presParOf" srcId="{01BE6450-DCFC-4E96-8348-C594F0DA2854}" destId="{7A2D2D87-11B9-4449-A48E-41E3BCEF106B}" srcOrd="2" destOrd="0" presId="urn:microsoft.com/office/officeart/2018/5/layout/IconCircleLabelList"/>
    <dgm:cxn modelId="{63675AD1-E84F-4B63-8B06-F1EE14C425C0}" type="presParOf" srcId="{01BE6450-DCFC-4E96-8348-C594F0DA2854}" destId="{94570E23-5778-459F-B043-5CA59E813C50}" srcOrd="3" destOrd="0" presId="urn:microsoft.com/office/officeart/2018/5/layout/IconCircleLabelList"/>
    <dgm:cxn modelId="{45D7C76B-9111-403A-A2BB-72BDB81CFCD7}" type="presParOf" srcId="{474CF96F-77F4-44D2-A890-EEB4DAE1C0A1}" destId="{8FA9348F-DD83-40DD-B04C-F833926F71AD}" srcOrd="9" destOrd="0" presId="urn:microsoft.com/office/officeart/2018/5/layout/IconCircleLabelList"/>
    <dgm:cxn modelId="{4985FE60-8893-417B-936E-4CFA5CCB909D}" type="presParOf" srcId="{474CF96F-77F4-44D2-A890-EEB4DAE1C0A1}" destId="{1E241E1A-EA43-4AAF-A9EA-5B43346B160C}" srcOrd="10" destOrd="0" presId="urn:microsoft.com/office/officeart/2018/5/layout/IconCircleLabelList"/>
    <dgm:cxn modelId="{A3EE687A-D0AD-4E16-A59F-322E496526D1}" type="presParOf" srcId="{1E241E1A-EA43-4AAF-A9EA-5B43346B160C}" destId="{9776FCD3-EA36-4389-A67E-3D79ED89919B}" srcOrd="0" destOrd="0" presId="urn:microsoft.com/office/officeart/2018/5/layout/IconCircleLabelList"/>
    <dgm:cxn modelId="{60E16968-EB47-4757-9045-A05DD6CB8DEB}" type="presParOf" srcId="{1E241E1A-EA43-4AAF-A9EA-5B43346B160C}" destId="{64AC6A94-B7FC-4683-B55E-FF7F512B7D9F}" srcOrd="1" destOrd="0" presId="urn:microsoft.com/office/officeart/2018/5/layout/IconCircleLabelList"/>
    <dgm:cxn modelId="{950A5289-9134-4B0D-99A7-5BBCD18E68A6}" type="presParOf" srcId="{1E241E1A-EA43-4AAF-A9EA-5B43346B160C}" destId="{F2898237-98FB-4CE1-A3AF-925663927EA1}" srcOrd="2" destOrd="0" presId="urn:microsoft.com/office/officeart/2018/5/layout/IconCircleLabelList"/>
    <dgm:cxn modelId="{71C7A34C-909A-4AF1-A758-D87136A3D992}" type="presParOf" srcId="{1E241E1A-EA43-4AAF-A9EA-5B43346B160C}" destId="{D02E68BF-4EF0-450C-8B70-72CA3C8F6826}" srcOrd="3" destOrd="0" presId="urn:microsoft.com/office/officeart/2018/5/layout/IconCircleLabelList"/>
    <dgm:cxn modelId="{49CFE1F9-0095-4F8F-AAEC-F0DDE70A1E00}" type="presParOf" srcId="{474CF96F-77F4-44D2-A890-EEB4DAE1C0A1}" destId="{49410AA3-2F7E-4F1A-A1AC-F41A906D3938}" srcOrd="11" destOrd="0" presId="urn:microsoft.com/office/officeart/2018/5/layout/IconCircleLabelList"/>
    <dgm:cxn modelId="{B5F2C586-0A1B-4EC1-97C3-402569537E0F}" type="presParOf" srcId="{474CF96F-77F4-44D2-A890-EEB4DAE1C0A1}" destId="{041E90E2-D694-4ADF-96D5-6613683F9998}" srcOrd="12" destOrd="0" presId="urn:microsoft.com/office/officeart/2018/5/layout/IconCircleLabelList"/>
    <dgm:cxn modelId="{F0C3C24F-A606-47F3-9178-D88DC239E822}" type="presParOf" srcId="{041E90E2-D694-4ADF-96D5-6613683F9998}" destId="{AB74A309-CC04-44EE-804C-88C50A5E9FF4}" srcOrd="0" destOrd="0" presId="urn:microsoft.com/office/officeart/2018/5/layout/IconCircleLabelList"/>
    <dgm:cxn modelId="{A5E0E8F5-5D41-4601-BE2A-1A0205E41118}" type="presParOf" srcId="{041E90E2-D694-4ADF-96D5-6613683F9998}" destId="{E3F10A2D-6902-445F-92CF-EA596DD071B7}" srcOrd="1" destOrd="0" presId="urn:microsoft.com/office/officeart/2018/5/layout/IconCircleLabelList"/>
    <dgm:cxn modelId="{26C44DA4-BF60-462E-963C-7AD8D0ABC6BD}" type="presParOf" srcId="{041E90E2-D694-4ADF-96D5-6613683F9998}" destId="{9CB81209-0DAE-4C68-9872-EC4A43A52634}" srcOrd="2" destOrd="0" presId="urn:microsoft.com/office/officeart/2018/5/layout/IconCircleLabelList"/>
    <dgm:cxn modelId="{33A9E3C2-DD36-4705-BB47-002B9C0B3279}" type="presParOf" srcId="{041E90E2-D694-4ADF-96D5-6613683F9998}" destId="{38F7471A-11B8-4C39-AE55-89862DC4988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6E0E9-CB53-42D3-A1F6-B4744BD4FB3F}">
      <dsp:nvSpPr>
        <dsp:cNvPr id="0" name=""/>
        <dsp:cNvSpPr/>
      </dsp:nvSpPr>
      <dsp:spPr>
        <a:xfrm>
          <a:off x="2295547" y="486629"/>
          <a:ext cx="374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2826" y="530322"/>
        <a:ext cx="20271" cy="4054"/>
      </dsp:txXfrm>
    </dsp:sp>
    <dsp:sp modelId="{9D65D8C0-4AF8-422F-9832-A490706C629A}">
      <dsp:nvSpPr>
        <dsp:cNvPr id="0" name=""/>
        <dsp:cNvSpPr/>
      </dsp:nvSpPr>
      <dsp:spPr>
        <a:xfrm>
          <a:off x="534607" y="3528"/>
          <a:ext cx="1762739" cy="105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76" tIns="90666" rIns="86376" bIns="906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Importance of Clustering in Healthcare:</a:t>
          </a:r>
        </a:p>
      </dsp:txBody>
      <dsp:txXfrm>
        <a:off x="534607" y="3528"/>
        <a:ext cx="1762739" cy="1057643"/>
      </dsp:txXfrm>
    </dsp:sp>
    <dsp:sp modelId="{0FAF6009-1488-4DD0-85B1-FF55198AFB57}">
      <dsp:nvSpPr>
        <dsp:cNvPr id="0" name=""/>
        <dsp:cNvSpPr/>
      </dsp:nvSpPr>
      <dsp:spPr>
        <a:xfrm>
          <a:off x="1415977" y="1059371"/>
          <a:ext cx="2168169" cy="374829"/>
        </a:xfrm>
        <a:custGeom>
          <a:avLst/>
          <a:gdLst/>
          <a:ahLst/>
          <a:cxnLst/>
          <a:rect l="0" t="0" r="0" b="0"/>
          <a:pathLst>
            <a:path>
              <a:moveTo>
                <a:pt x="2168169" y="0"/>
              </a:moveTo>
              <a:lnTo>
                <a:pt x="2168169" y="204514"/>
              </a:lnTo>
              <a:lnTo>
                <a:pt x="0" y="204514"/>
              </a:lnTo>
              <a:lnTo>
                <a:pt x="0" y="37482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4918" y="1244759"/>
        <a:ext cx="110287" cy="4054"/>
      </dsp:txXfrm>
    </dsp:sp>
    <dsp:sp modelId="{05FC7980-8488-4102-AD3A-58A596504B7C}">
      <dsp:nvSpPr>
        <dsp:cNvPr id="0" name=""/>
        <dsp:cNvSpPr/>
      </dsp:nvSpPr>
      <dsp:spPr>
        <a:xfrm>
          <a:off x="2702776" y="3528"/>
          <a:ext cx="1762739" cy="105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76" tIns="90666" rIns="86376" bIns="906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Identifying patterns in patient data.</a:t>
          </a:r>
        </a:p>
      </dsp:txBody>
      <dsp:txXfrm>
        <a:off x="2702776" y="3528"/>
        <a:ext cx="1762739" cy="1057643"/>
      </dsp:txXfrm>
    </dsp:sp>
    <dsp:sp modelId="{2EE4DA43-698E-418A-B556-EBE9FA8C7339}">
      <dsp:nvSpPr>
        <dsp:cNvPr id="0" name=""/>
        <dsp:cNvSpPr/>
      </dsp:nvSpPr>
      <dsp:spPr>
        <a:xfrm>
          <a:off x="2295547" y="1949703"/>
          <a:ext cx="374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2826" y="1993396"/>
        <a:ext cx="20271" cy="4054"/>
      </dsp:txXfrm>
    </dsp:sp>
    <dsp:sp modelId="{C747DB47-A03D-4B53-B1E5-B06C4365DE98}">
      <dsp:nvSpPr>
        <dsp:cNvPr id="0" name=""/>
        <dsp:cNvSpPr/>
      </dsp:nvSpPr>
      <dsp:spPr>
        <a:xfrm>
          <a:off x="534607" y="1466601"/>
          <a:ext cx="1762739" cy="105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76" tIns="90666" rIns="86376" bIns="906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Enabling personalized treatment.</a:t>
          </a:r>
        </a:p>
      </dsp:txBody>
      <dsp:txXfrm>
        <a:off x="534607" y="1466601"/>
        <a:ext cx="1762739" cy="1057643"/>
      </dsp:txXfrm>
    </dsp:sp>
    <dsp:sp modelId="{2B750946-8722-44F5-850F-38EB57BF19ED}">
      <dsp:nvSpPr>
        <dsp:cNvPr id="0" name=""/>
        <dsp:cNvSpPr/>
      </dsp:nvSpPr>
      <dsp:spPr>
        <a:xfrm>
          <a:off x="1415977" y="2522445"/>
          <a:ext cx="2168169" cy="374829"/>
        </a:xfrm>
        <a:custGeom>
          <a:avLst/>
          <a:gdLst/>
          <a:ahLst/>
          <a:cxnLst/>
          <a:rect l="0" t="0" r="0" b="0"/>
          <a:pathLst>
            <a:path>
              <a:moveTo>
                <a:pt x="2168169" y="0"/>
              </a:moveTo>
              <a:lnTo>
                <a:pt x="2168169" y="204514"/>
              </a:lnTo>
              <a:lnTo>
                <a:pt x="0" y="204514"/>
              </a:lnTo>
              <a:lnTo>
                <a:pt x="0" y="37482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4918" y="2707832"/>
        <a:ext cx="110287" cy="4054"/>
      </dsp:txXfrm>
    </dsp:sp>
    <dsp:sp modelId="{4AF36EA7-9485-4167-8F0F-5DE110EAB99C}">
      <dsp:nvSpPr>
        <dsp:cNvPr id="0" name=""/>
        <dsp:cNvSpPr/>
      </dsp:nvSpPr>
      <dsp:spPr>
        <a:xfrm>
          <a:off x="2702776" y="1466601"/>
          <a:ext cx="1762739" cy="105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76" tIns="90666" rIns="86376" bIns="906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Challenges:</a:t>
          </a:r>
        </a:p>
      </dsp:txBody>
      <dsp:txXfrm>
        <a:off x="2702776" y="1466601"/>
        <a:ext cx="1762739" cy="1057643"/>
      </dsp:txXfrm>
    </dsp:sp>
    <dsp:sp modelId="{079B399B-060D-4793-A519-44F28B1EEB91}">
      <dsp:nvSpPr>
        <dsp:cNvPr id="0" name=""/>
        <dsp:cNvSpPr/>
      </dsp:nvSpPr>
      <dsp:spPr>
        <a:xfrm>
          <a:off x="2295547" y="3412776"/>
          <a:ext cx="374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2826" y="3456469"/>
        <a:ext cx="20271" cy="4054"/>
      </dsp:txXfrm>
    </dsp:sp>
    <dsp:sp modelId="{5F40E2FA-69E7-4FF3-82E3-A983663BB02E}">
      <dsp:nvSpPr>
        <dsp:cNvPr id="0" name=""/>
        <dsp:cNvSpPr/>
      </dsp:nvSpPr>
      <dsp:spPr>
        <a:xfrm>
          <a:off x="534607" y="2929674"/>
          <a:ext cx="1762739" cy="105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76" tIns="90666" rIns="86376" bIns="906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Noisy and incomplete data.</a:t>
          </a:r>
        </a:p>
      </dsp:txBody>
      <dsp:txXfrm>
        <a:off x="534607" y="2929674"/>
        <a:ext cx="1762739" cy="1057643"/>
      </dsp:txXfrm>
    </dsp:sp>
    <dsp:sp modelId="{FF192386-6C53-4CED-AA72-D4B89D35F42A}">
      <dsp:nvSpPr>
        <dsp:cNvPr id="0" name=""/>
        <dsp:cNvSpPr/>
      </dsp:nvSpPr>
      <dsp:spPr>
        <a:xfrm>
          <a:off x="1415977" y="3985518"/>
          <a:ext cx="2168169" cy="374829"/>
        </a:xfrm>
        <a:custGeom>
          <a:avLst/>
          <a:gdLst/>
          <a:ahLst/>
          <a:cxnLst/>
          <a:rect l="0" t="0" r="0" b="0"/>
          <a:pathLst>
            <a:path>
              <a:moveTo>
                <a:pt x="2168169" y="0"/>
              </a:moveTo>
              <a:lnTo>
                <a:pt x="2168169" y="204514"/>
              </a:lnTo>
              <a:lnTo>
                <a:pt x="0" y="204514"/>
              </a:lnTo>
              <a:lnTo>
                <a:pt x="0" y="37482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4918" y="4170906"/>
        <a:ext cx="110287" cy="4054"/>
      </dsp:txXfrm>
    </dsp:sp>
    <dsp:sp modelId="{F9792C91-C1EB-4B2D-9062-E0FF18F35B23}">
      <dsp:nvSpPr>
        <dsp:cNvPr id="0" name=""/>
        <dsp:cNvSpPr/>
      </dsp:nvSpPr>
      <dsp:spPr>
        <a:xfrm>
          <a:off x="2702776" y="2929674"/>
          <a:ext cx="1762739" cy="105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76" tIns="90666" rIns="86376" bIns="906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High dimensionality.</a:t>
          </a:r>
        </a:p>
      </dsp:txBody>
      <dsp:txXfrm>
        <a:off x="2702776" y="2929674"/>
        <a:ext cx="1762739" cy="1057643"/>
      </dsp:txXfrm>
    </dsp:sp>
    <dsp:sp modelId="{46B35037-94DF-4CB3-809D-AE4AC266ECD0}">
      <dsp:nvSpPr>
        <dsp:cNvPr id="0" name=""/>
        <dsp:cNvSpPr/>
      </dsp:nvSpPr>
      <dsp:spPr>
        <a:xfrm>
          <a:off x="534607" y="4392748"/>
          <a:ext cx="1762739" cy="105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76" tIns="90666" rIns="86376" bIns="906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Real-time processing needs.</a:t>
          </a:r>
        </a:p>
      </dsp:txBody>
      <dsp:txXfrm>
        <a:off x="534607" y="4392748"/>
        <a:ext cx="1762739" cy="1057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F75D0-3009-4AF8-A492-407E1A63B79E}">
      <dsp:nvSpPr>
        <dsp:cNvPr id="0" name=""/>
        <dsp:cNvSpPr/>
      </dsp:nvSpPr>
      <dsp:spPr>
        <a:xfrm>
          <a:off x="925095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D4F06-C309-45A3-A707-E3E190F25750}">
      <dsp:nvSpPr>
        <dsp:cNvPr id="0" name=""/>
        <dsp:cNvSpPr/>
      </dsp:nvSpPr>
      <dsp:spPr>
        <a:xfrm>
          <a:off x="483752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Traditional Algorithms’ Shortcomings:</a:t>
          </a:r>
        </a:p>
      </dsp:txBody>
      <dsp:txXfrm>
        <a:off x="483752" y="1420418"/>
        <a:ext cx="1604882" cy="641953"/>
      </dsp:txXfrm>
    </dsp:sp>
    <dsp:sp modelId="{D5469358-4BA6-498A-8A21-FEB1ECCDD876}">
      <dsp:nvSpPr>
        <dsp:cNvPr id="0" name=""/>
        <dsp:cNvSpPr/>
      </dsp:nvSpPr>
      <dsp:spPr>
        <a:xfrm>
          <a:off x="2810832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D3E15-F40B-44FD-A2BE-C52BDA07B3CF}">
      <dsp:nvSpPr>
        <dsp:cNvPr id="0" name=""/>
        <dsp:cNvSpPr/>
      </dsp:nvSpPr>
      <dsp:spPr>
        <a:xfrm>
          <a:off x="2369489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FCM: Sensitive to noise and outliers.</a:t>
          </a:r>
        </a:p>
      </dsp:txBody>
      <dsp:txXfrm>
        <a:off x="2369489" y="1420418"/>
        <a:ext cx="1604882" cy="641953"/>
      </dsp:txXfrm>
    </dsp:sp>
    <dsp:sp modelId="{221F51E8-8F87-4A83-961B-7B33601F5BAC}">
      <dsp:nvSpPr>
        <dsp:cNvPr id="0" name=""/>
        <dsp:cNvSpPr/>
      </dsp:nvSpPr>
      <dsp:spPr>
        <a:xfrm>
          <a:off x="4696570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52DDC-D6AA-4B66-A6D9-DA8589EEF928}">
      <dsp:nvSpPr>
        <dsp:cNvPr id="0" name=""/>
        <dsp:cNvSpPr/>
      </dsp:nvSpPr>
      <dsp:spPr>
        <a:xfrm>
          <a:off x="4255227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Scalability issues with high-dimensional data.</a:t>
          </a:r>
        </a:p>
      </dsp:txBody>
      <dsp:txXfrm>
        <a:off x="4255227" y="1420418"/>
        <a:ext cx="1604882" cy="641953"/>
      </dsp:txXfrm>
    </dsp:sp>
    <dsp:sp modelId="{537552C4-6826-473A-A9EE-9DF900E2243E}">
      <dsp:nvSpPr>
        <dsp:cNvPr id="0" name=""/>
        <dsp:cNvSpPr/>
      </dsp:nvSpPr>
      <dsp:spPr>
        <a:xfrm>
          <a:off x="6582307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F6F11-DE48-4724-AA55-69A7589D7453}">
      <dsp:nvSpPr>
        <dsp:cNvPr id="0" name=""/>
        <dsp:cNvSpPr/>
      </dsp:nvSpPr>
      <dsp:spPr>
        <a:xfrm>
          <a:off x="6140964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Limited interpretability for overlapping clusters.</a:t>
          </a:r>
        </a:p>
      </dsp:txBody>
      <dsp:txXfrm>
        <a:off x="6140964" y="1420418"/>
        <a:ext cx="1604882" cy="641953"/>
      </dsp:txXfrm>
    </dsp:sp>
    <dsp:sp modelId="{E5DA263F-A1E7-4B78-B396-A12A3260AEE3}">
      <dsp:nvSpPr>
        <dsp:cNvPr id="0" name=""/>
        <dsp:cNvSpPr/>
      </dsp:nvSpPr>
      <dsp:spPr>
        <a:xfrm>
          <a:off x="3753701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0DB28-C737-403A-9DA0-0BE51B9CB658}">
      <dsp:nvSpPr>
        <dsp:cNvPr id="0" name=""/>
        <dsp:cNvSpPr/>
      </dsp:nvSpPr>
      <dsp:spPr>
        <a:xfrm>
          <a:off x="3312358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Objective: Develop a robust and scalable soft clustering algorithm.</a:t>
          </a:r>
        </a:p>
      </dsp:txBody>
      <dsp:txXfrm>
        <a:off x="3312358" y="3457346"/>
        <a:ext cx="1604882" cy="641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79F6B-21F6-408E-9A0A-8947818D7922}">
      <dsp:nvSpPr>
        <dsp:cNvPr id="0" name=""/>
        <dsp:cNvSpPr/>
      </dsp:nvSpPr>
      <dsp:spPr>
        <a:xfrm>
          <a:off x="925095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A63FB-3010-43C2-AF3E-5627CBECA9AD}">
      <dsp:nvSpPr>
        <dsp:cNvPr id="0" name=""/>
        <dsp:cNvSpPr/>
      </dsp:nvSpPr>
      <dsp:spPr>
        <a:xfrm>
          <a:off x="483752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Key Features:</a:t>
          </a:r>
        </a:p>
      </dsp:txBody>
      <dsp:txXfrm>
        <a:off x="483752" y="1420418"/>
        <a:ext cx="1604882" cy="641953"/>
      </dsp:txXfrm>
    </dsp:sp>
    <dsp:sp modelId="{E0AD4910-3F9B-42C3-A21C-582F3CAD96A3}">
      <dsp:nvSpPr>
        <dsp:cNvPr id="0" name=""/>
        <dsp:cNvSpPr/>
      </dsp:nvSpPr>
      <dsp:spPr>
        <a:xfrm>
          <a:off x="2810832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8F41E-78AE-486A-B436-8BA465293F34}">
      <dsp:nvSpPr>
        <dsp:cNvPr id="0" name=""/>
        <dsp:cNvSpPr/>
      </dsp:nvSpPr>
      <dsp:spPr>
        <a:xfrm>
          <a:off x="2369489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Hybrid Distance Metric: Combines Euclidean and Mahalanobis distances.</a:t>
          </a:r>
        </a:p>
      </dsp:txBody>
      <dsp:txXfrm>
        <a:off x="2369489" y="1420418"/>
        <a:ext cx="1604882" cy="641953"/>
      </dsp:txXfrm>
    </dsp:sp>
    <dsp:sp modelId="{8ACE2903-FC0C-45EA-ABB0-85D19119138E}">
      <dsp:nvSpPr>
        <dsp:cNvPr id="0" name=""/>
        <dsp:cNvSpPr/>
      </dsp:nvSpPr>
      <dsp:spPr>
        <a:xfrm>
          <a:off x="4696570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265A3-DCDD-4DCA-BEC2-C029CE97A8A5}">
      <dsp:nvSpPr>
        <dsp:cNvPr id="0" name=""/>
        <dsp:cNvSpPr/>
      </dsp:nvSpPr>
      <dsp:spPr>
        <a:xfrm>
          <a:off x="4255227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Dynamic Membership Updates: Adapts to data uncertainty.</a:t>
          </a:r>
        </a:p>
      </dsp:txBody>
      <dsp:txXfrm>
        <a:off x="4255227" y="1420418"/>
        <a:ext cx="1604882" cy="641953"/>
      </dsp:txXfrm>
    </dsp:sp>
    <dsp:sp modelId="{18A73EDB-B3CA-4E36-B1B6-489E12E24D8F}">
      <dsp:nvSpPr>
        <dsp:cNvPr id="0" name=""/>
        <dsp:cNvSpPr/>
      </dsp:nvSpPr>
      <dsp:spPr>
        <a:xfrm>
          <a:off x="6582307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5CECE-E7A7-4BCA-AC1A-E49CF1F46F64}">
      <dsp:nvSpPr>
        <dsp:cNvPr id="0" name=""/>
        <dsp:cNvSpPr/>
      </dsp:nvSpPr>
      <dsp:spPr>
        <a:xfrm>
          <a:off x="6140964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Noise Cluster Inclusion: Handles outliers effectively.</a:t>
          </a:r>
        </a:p>
      </dsp:txBody>
      <dsp:txXfrm>
        <a:off x="6140964" y="1420418"/>
        <a:ext cx="1604882" cy="641953"/>
      </dsp:txXfrm>
    </dsp:sp>
    <dsp:sp modelId="{2D12C011-51B1-44AB-9CC5-720BF32063E6}">
      <dsp:nvSpPr>
        <dsp:cNvPr id="0" name=""/>
        <dsp:cNvSpPr/>
      </dsp:nvSpPr>
      <dsp:spPr>
        <a:xfrm>
          <a:off x="1867964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269D0-4ADC-4178-BC0E-5F560CC93F74}">
      <dsp:nvSpPr>
        <dsp:cNvPr id="0" name=""/>
        <dsp:cNvSpPr/>
      </dsp:nvSpPr>
      <dsp:spPr>
        <a:xfrm>
          <a:off x="1426621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Advantages:</a:t>
          </a:r>
        </a:p>
      </dsp:txBody>
      <dsp:txXfrm>
        <a:off x="1426621" y="3457346"/>
        <a:ext cx="1604882" cy="641953"/>
      </dsp:txXfrm>
    </dsp:sp>
    <dsp:sp modelId="{C70FD598-54D1-4E62-B38D-E1B5058E8484}">
      <dsp:nvSpPr>
        <dsp:cNvPr id="0" name=""/>
        <dsp:cNvSpPr/>
      </dsp:nvSpPr>
      <dsp:spPr>
        <a:xfrm>
          <a:off x="3753701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643C4-2578-49CD-ABF2-231AED2A5F9E}">
      <dsp:nvSpPr>
        <dsp:cNvPr id="0" name=""/>
        <dsp:cNvSpPr/>
      </dsp:nvSpPr>
      <dsp:spPr>
        <a:xfrm>
          <a:off x="3312358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Enhanced accuracy and noise resilience.</a:t>
          </a:r>
        </a:p>
      </dsp:txBody>
      <dsp:txXfrm>
        <a:off x="3312358" y="3457346"/>
        <a:ext cx="1604882" cy="641953"/>
      </dsp:txXfrm>
    </dsp:sp>
    <dsp:sp modelId="{327637BF-63A4-4DB5-AA6E-7AC7036816FD}">
      <dsp:nvSpPr>
        <dsp:cNvPr id="0" name=""/>
        <dsp:cNvSpPr/>
      </dsp:nvSpPr>
      <dsp:spPr>
        <a:xfrm>
          <a:off x="5639438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1F239-F1BC-4611-A49C-F34DD3BAC9C3}">
      <dsp:nvSpPr>
        <dsp:cNvPr id="0" name=""/>
        <dsp:cNvSpPr/>
      </dsp:nvSpPr>
      <dsp:spPr>
        <a:xfrm>
          <a:off x="5198095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Real-time suitability.</a:t>
          </a:r>
        </a:p>
      </dsp:txBody>
      <dsp:txXfrm>
        <a:off x="5198095" y="3457346"/>
        <a:ext cx="1604882" cy="641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53F35-7C4C-4F18-826A-9D6CB83ECAD1}">
      <dsp:nvSpPr>
        <dsp:cNvPr id="0" name=""/>
        <dsp:cNvSpPr/>
      </dsp:nvSpPr>
      <dsp:spPr>
        <a:xfrm>
          <a:off x="3684333" y="1300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Workflow:</a:t>
          </a:r>
        </a:p>
      </dsp:txBody>
      <dsp:txXfrm>
        <a:off x="3810414" y="127381"/>
        <a:ext cx="608771" cy="608771"/>
      </dsp:txXfrm>
    </dsp:sp>
    <dsp:sp modelId="{8A2DE6C2-18C8-47F7-994A-5544D25E617F}">
      <dsp:nvSpPr>
        <dsp:cNvPr id="0" name=""/>
        <dsp:cNvSpPr/>
      </dsp:nvSpPr>
      <dsp:spPr>
        <a:xfrm rot="1200000">
          <a:off x="4601450" y="505147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603515" y="551551"/>
        <a:ext cx="159766" cy="174339"/>
      </dsp:txXfrm>
    </dsp:sp>
    <dsp:sp modelId="{5A934EA9-84D5-417C-A75B-CF2698D2CED1}">
      <dsp:nvSpPr>
        <dsp:cNvPr id="0" name=""/>
        <dsp:cNvSpPr/>
      </dsp:nvSpPr>
      <dsp:spPr>
        <a:xfrm>
          <a:off x="4898011" y="443043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1. Initialize cluster centers and membership matrix.</a:t>
          </a:r>
        </a:p>
      </dsp:txBody>
      <dsp:txXfrm>
        <a:off x="5024092" y="569124"/>
        <a:ext cx="608771" cy="608771"/>
      </dsp:txXfrm>
    </dsp:sp>
    <dsp:sp modelId="{6F2DC4B8-B736-4452-94CE-BF20702B49B3}">
      <dsp:nvSpPr>
        <dsp:cNvPr id="0" name=""/>
        <dsp:cNvSpPr/>
      </dsp:nvSpPr>
      <dsp:spPr>
        <a:xfrm rot="3600000">
          <a:off x="5534022" y="1281899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551140" y="1310363"/>
        <a:ext cx="159766" cy="174339"/>
      </dsp:txXfrm>
    </dsp:sp>
    <dsp:sp modelId="{77DA6CD2-2EB3-46A9-ADB8-E14C623FFB58}">
      <dsp:nvSpPr>
        <dsp:cNvPr id="0" name=""/>
        <dsp:cNvSpPr/>
      </dsp:nvSpPr>
      <dsp:spPr>
        <a:xfrm>
          <a:off x="5543796" y="1561575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2. Compute hybrid distances and update memberships.</a:t>
          </a:r>
        </a:p>
      </dsp:txBody>
      <dsp:txXfrm>
        <a:off x="5669877" y="1687656"/>
        <a:ext cx="608771" cy="608771"/>
      </dsp:txXfrm>
    </dsp:sp>
    <dsp:sp modelId="{E196AEF7-A1C6-45D6-89C6-0D110ADED515}">
      <dsp:nvSpPr>
        <dsp:cNvPr id="0" name=""/>
        <dsp:cNvSpPr/>
      </dsp:nvSpPr>
      <dsp:spPr>
        <a:xfrm rot="6000000">
          <a:off x="5749127" y="2476372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5789307" y="2500770"/>
        <a:ext cx="159766" cy="174339"/>
      </dsp:txXfrm>
    </dsp:sp>
    <dsp:sp modelId="{685737E0-E7EF-470B-8177-0AEADF933973}">
      <dsp:nvSpPr>
        <dsp:cNvPr id="0" name=""/>
        <dsp:cNvSpPr/>
      </dsp:nvSpPr>
      <dsp:spPr>
        <a:xfrm>
          <a:off x="5319517" y="2833523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3. Update cluster centers using weighted memberships.</a:t>
          </a:r>
        </a:p>
      </dsp:txBody>
      <dsp:txXfrm>
        <a:off x="5445598" y="2959604"/>
        <a:ext cx="608771" cy="608771"/>
      </dsp:txXfrm>
    </dsp:sp>
    <dsp:sp modelId="{14ECB470-73E6-4C00-BB59-B42AD4A77AC4}">
      <dsp:nvSpPr>
        <dsp:cNvPr id="0" name=""/>
        <dsp:cNvSpPr/>
      </dsp:nvSpPr>
      <dsp:spPr>
        <a:xfrm rot="8400000">
          <a:off x="5146114" y="3529658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5206575" y="3565765"/>
        <a:ext cx="159766" cy="174339"/>
      </dsp:txXfrm>
    </dsp:sp>
    <dsp:sp modelId="{14BDE9FC-E01E-4C8A-9F54-CAF23A7AAF4F}">
      <dsp:nvSpPr>
        <dsp:cNvPr id="0" name=""/>
        <dsp:cNvSpPr/>
      </dsp:nvSpPr>
      <dsp:spPr>
        <a:xfrm>
          <a:off x="4330118" y="3663728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4. Iterate until convergence.</a:t>
          </a:r>
        </a:p>
      </dsp:txBody>
      <dsp:txXfrm>
        <a:off x="4456199" y="3789809"/>
        <a:ext cx="608771" cy="608771"/>
      </dsp:txXfrm>
    </dsp:sp>
    <dsp:sp modelId="{7096BDF5-C4A5-4DCA-8BF9-C86F66444112}">
      <dsp:nvSpPr>
        <dsp:cNvPr id="0" name=""/>
        <dsp:cNvSpPr/>
      </dsp:nvSpPr>
      <dsp:spPr>
        <a:xfrm rot="10800000">
          <a:off x="4007140" y="3948912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4075611" y="4007025"/>
        <a:ext cx="159766" cy="174339"/>
      </dsp:txXfrm>
    </dsp:sp>
    <dsp:sp modelId="{8C783853-2253-41E8-B188-277F8E197871}">
      <dsp:nvSpPr>
        <dsp:cNvPr id="0" name=""/>
        <dsp:cNvSpPr/>
      </dsp:nvSpPr>
      <dsp:spPr>
        <a:xfrm>
          <a:off x="3038548" y="3663728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Parameters:</a:t>
          </a:r>
        </a:p>
      </dsp:txBody>
      <dsp:txXfrm>
        <a:off x="3164629" y="3789809"/>
        <a:ext cx="608771" cy="608771"/>
      </dsp:txXfrm>
    </dsp:sp>
    <dsp:sp modelId="{16A56C3C-EDC6-4ECE-8415-CB06F526F5E8}">
      <dsp:nvSpPr>
        <dsp:cNvPr id="0" name=""/>
        <dsp:cNvSpPr/>
      </dsp:nvSpPr>
      <dsp:spPr>
        <a:xfrm rot="13200000">
          <a:off x="2865144" y="3537962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2925605" y="3618081"/>
        <a:ext cx="159766" cy="174339"/>
      </dsp:txXfrm>
    </dsp:sp>
    <dsp:sp modelId="{462AF467-1CEF-4CAD-8314-438C2139C547}">
      <dsp:nvSpPr>
        <dsp:cNvPr id="0" name=""/>
        <dsp:cNvSpPr/>
      </dsp:nvSpPr>
      <dsp:spPr>
        <a:xfrm>
          <a:off x="2049148" y="2833523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Number of clusters (k).</a:t>
          </a:r>
        </a:p>
      </dsp:txBody>
      <dsp:txXfrm>
        <a:off x="2175229" y="2959604"/>
        <a:ext cx="608771" cy="608771"/>
      </dsp:txXfrm>
    </dsp:sp>
    <dsp:sp modelId="{D7CF2642-254E-46F0-BC7A-0AE5F8B7569B}">
      <dsp:nvSpPr>
        <dsp:cNvPr id="0" name=""/>
        <dsp:cNvSpPr/>
      </dsp:nvSpPr>
      <dsp:spPr>
        <a:xfrm rot="15600000">
          <a:off x="2254479" y="2489095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2294659" y="2580923"/>
        <a:ext cx="159766" cy="174339"/>
      </dsp:txXfrm>
    </dsp:sp>
    <dsp:sp modelId="{D3431019-2EBD-449C-BDBF-40F8D7B438CE}">
      <dsp:nvSpPr>
        <dsp:cNvPr id="0" name=""/>
        <dsp:cNvSpPr/>
      </dsp:nvSpPr>
      <dsp:spPr>
        <a:xfrm>
          <a:off x="1824869" y="1561575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Fuzziness parameter (m).</a:t>
          </a:r>
        </a:p>
      </dsp:txBody>
      <dsp:txXfrm>
        <a:off x="1950950" y="1687656"/>
        <a:ext cx="608771" cy="608771"/>
      </dsp:txXfrm>
    </dsp:sp>
    <dsp:sp modelId="{DE6F0363-1A7C-49A4-9B30-DD05DE2E54FB}">
      <dsp:nvSpPr>
        <dsp:cNvPr id="0" name=""/>
        <dsp:cNvSpPr/>
      </dsp:nvSpPr>
      <dsp:spPr>
        <a:xfrm rot="18000000">
          <a:off x="2460880" y="1293088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477998" y="1380850"/>
        <a:ext cx="159766" cy="174339"/>
      </dsp:txXfrm>
    </dsp:sp>
    <dsp:sp modelId="{837D695C-6F38-4663-94EA-08A71CBD95D0}">
      <dsp:nvSpPr>
        <dsp:cNvPr id="0" name=""/>
        <dsp:cNvSpPr/>
      </dsp:nvSpPr>
      <dsp:spPr>
        <a:xfrm>
          <a:off x="2470654" y="443043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Hybridization coefficient (α).</a:t>
          </a:r>
        </a:p>
      </dsp:txBody>
      <dsp:txXfrm>
        <a:off x="2596735" y="569124"/>
        <a:ext cx="608771" cy="608771"/>
      </dsp:txXfrm>
    </dsp:sp>
    <dsp:sp modelId="{F8AA20D1-B27D-45FB-992D-3F35374D5E1A}">
      <dsp:nvSpPr>
        <dsp:cNvPr id="0" name=""/>
        <dsp:cNvSpPr/>
      </dsp:nvSpPr>
      <dsp:spPr>
        <a:xfrm rot="20400000">
          <a:off x="3387772" y="509565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389837" y="579387"/>
        <a:ext cx="159766" cy="174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8FD6-CBA6-4A08-8D87-E0D08BFE5994}">
      <dsp:nvSpPr>
        <dsp:cNvPr id="0" name=""/>
        <dsp:cNvSpPr/>
      </dsp:nvSpPr>
      <dsp:spPr>
        <a:xfrm>
          <a:off x="0" y="133468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Datasets:</a:t>
          </a:r>
        </a:p>
      </dsp:txBody>
      <dsp:txXfrm>
        <a:off x="26930" y="160398"/>
        <a:ext cx="8175740" cy="497795"/>
      </dsp:txXfrm>
    </dsp:sp>
    <dsp:sp modelId="{BCDB4889-A29A-4FC3-928C-0F8B3856EE13}">
      <dsp:nvSpPr>
        <dsp:cNvPr id="0" name=""/>
        <dsp:cNvSpPr/>
      </dsp:nvSpPr>
      <dsp:spPr>
        <a:xfrm>
          <a:off x="0" y="751363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Synthetic noisy 2D datasets.</a:t>
          </a:r>
        </a:p>
      </dsp:txBody>
      <dsp:txXfrm>
        <a:off x="26930" y="778293"/>
        <a:ext cx="8175740" cy="497795"/>
      </dsp:txXfrm>
    </dsp:sp>
    <dsp:sp modelId="{2A28F6A3-1880-4915-B07A-5642E9C4A6B9}">
      <dsp:nvSpPr>
        <dsp:cNvPr id="0" name=""/>
        <dsp:cNvSpPr/>
      </dsp:nvSpPr>
      <dsp:spPr>
        <a:xfrm>
          <a:off x="0" y="1369258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Real-world healthcare dataset (e.g., UCI Heart Disease dataset).</a:t>
          </a:r>
        </a:p>
      </dsp:txBody>
      <dsp:txXfrm>
        <a:off x="26930" y="1396188"/>
        <a:ext cx="8175740" cy="497795"/>
      </dsp:txXfrm>
    </dsp:sp>
    <dsp:sp modelId="{14D58ACF-5619-4C1B-92CB-7E9E7FF05598}">
      <dsp:nvSpPr>
        <dsp:cNvPr id="0" name=""/>
        <dsp:cNvSpPr/>
      </dsp:nvSpPr>
      <dsp:spPr>
        <a:xfrm>
          <a:off x="0" y="1987153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Performance Metrics:</a:t>
          </a:r>
        </a:p>
      </dsp:txBody>
      <dsp:txXfrm>
        <a:off x="26930" y="2014083"/>
        <a:ext cx="8175740" cy="497795"/>
      </dsp:txXfrm>
    </dsp:sp>
    <dsp:sp modelId="{3A6B9F09-F8BC-44C5-84BB-51A18A314820}">
      <dsp:nvSpPr>
        <dsp:cNvPr id="0" name=""/>
        <dsp:cNvSpPr/>
      </dsp:nvSpPr>
      <dsp:spPr>
        <a:xfrm>
          <a:off x="0" y="2605049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Accuracy: Enhanced Algorithm (92%) vs. FCM (85%).</a:t>
          </a:r>
        </a:p>
      </dsp:txBody>
      <dsp:txXfrm>
        <a:off x="26930" y="2631979"/>
        <a:ext cx="8175740" cy="497795"/>
      </dsp:txXfrm>
    </dsp:sp>
    <dsp:sp modelId="{7AB7991B-97B9-40DE-944F-BB1451EE493E}">
      <dsp:nvSpPr>
        <dsp:cNvPr id="0" name=""/>
        <dsp:cNvSpPr/>
      </dsp:nvSpPr>
      <dsp:spPr>
        <a:xfrm>
          <a:off x="0" y="3222944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Silhouette Score: Enhanced (0.78) vs. FCM (0.65).</a:t>
          </a:r>
        </a:p>
      </dsp:txBody>
      <dsp:txXfrm>
        <a:off x="26930" y="3249874"/>
        <a:ext cx="8175740" cy="497795"/>
      </dsp:txXfrm>
    </dsp:sp>
    <dsp:sp modelId="{26A4E0D9-DA16-4218-B441-2DCD60C87989}">
      <dsp:nvSpPr>
        <dsp:cNvPr id="0" name=""/>
        <dsp:cNvSpPr/>
      </dsp:nvSpPr>
      <dsp:spPr>
        <a:xfrm>
          <a:off x="0" y="3840839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Execution Time: Comparable with superior noise handling.</a:t>
          </a:r>
        </a:p>
      </dsp:txBody>
      <dsp:txXfrm>
        <a:off x="26930" y="3867769"/>
        <a:ext cx="8175740" cy="497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07EF6-40B5-416A-8174-64014FAEB905}">
      <dsp:nvSpPr>
        <dsp:cNvPr id="0" name=""/>
        <dsp:cNvSpPr/>
      </dsp:nvSpPr>
      <dsp:spPr>
        <a:xfrm>
          <a:off x="3387476" y="201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Visuals:</a:t>
          </a:r>
        </a:p>
      </dsp:txBody>
      <dsp:txXfrm>
        <a:off x="3751138" y="201"/>
        <a:ext cx="727323" cy="1200083"/>
      </dsp:txXfrm>
    </dsp:sp>
    <dsp:sp modelId="{6D25D7D2-E14A-4B27-AD42-DFF0B62FB598}">
      <dsp:nvSpPr>
        <dsp:cNvPr id="0" name=""/>
        <dsp:cNvSpPr/>
      </dsp:nvSpPr>
      <dsp:spPr>
        <a:xfrm rot="3600000">
          <a:off x="4717222" y="767929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Cluster Maps: Clear separation of overlapping clusters.</a:t>
          </a:r>
        </a:p>
      </dsp:txBody>
      <dsp:txXfrm rot="-5400000">
        <a:off x="4954733" y="1067950"/>
        <a:ext cx="1200083" cy="727323"/>
      </dsp:txXfrm>
    </dsp:sp>
    <dsp:sp modelId="{509D0547-1C3B-438F-89A8-07478921D5AC}">
      <dsp:nvSpPr>
        <dsp:cNvPr id="0" name=""/>
        <dsp:cNvSpPr/>
      </dsp:nvSpPr>
      <dsp:spPr>
        <a:xfrm rot="7200000">
          <a:off x="4717222" y="2303387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Performance Graphs:</a:t>
          </a:r>
        </a:p>
      </dsp:txBody>
      <dsp:txXfrm rot="-5400000">
        <a:off x="4954732" y="2730690"/>
        <a:ext cx="1200083" cy="727323"/>
      </dsp:txXfrm>
    </dsp:sp>
    <dsp:sp modelId="{6CDA0620-D999-4471-A5FB-B452671E01B5}">
      <dsp:nvSpPr>
        <dsp:cNvPr id="0" name=""/>
        <dsp:cNvSpPr/>
      </dsp:nvSpPr>
      <dsp:spPr>
        <a:xfrm rot="10800000">
          <a:off x="3387476" y="3071115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Accuracy vs. Noise Levels.</a:t>
          </a:r>
        </a:p>
      </dsp:txBody>
      <dsp:txXfrm rot="10800000">
        <a:off x="3751137" y="3325678"/>
        <a:ext cx="727323" cy="1200083"/>
      </dsp:txXfrm>
    </dsp:sp>
    <dsp:sp modelId="{E8EDACE9-4FEE-43EE-A4B9-B3C3DE87F68E}">
      <dsp:nvSpPr>
        <dsp:cNvPr id="0" name=""/>
        <dsp:cNvSpPr/>
      </dsp:nvSpPr>
      <dsp:spPr>
        <a:xfrm rot="14400000">
          <a:off x="2057731" y="2303387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Execution Time vs. Dataset Size.</a:t>
          </a:r>
        </a:p>
      </dsp:txBody>
      <dsp:txXfrm rot="5400000">
        <a:off x="2074783" y="2730689"/>
        <a:ext cx="1200083" cy="727323"/>
      </dsp:txXfrm>
    </dsp:sp>
    <dsp:sp modelId="{F2FE270E-B4CA-4BDF-BE08-9762686389E0}">
      <dsp:nvSpPr>
        <dsp:cNvPr id="0" name=""/>
        <dsp:cNvSpPr/>
      </dsp:nvSpPr>
      <dsp:spPr>
        <a:xfrm rot="18000000">
          <a:off x="2057731" y="767929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Silhouette Analysis: Improved clustering quality.</a:t>
          </a:r>
        </a:p>
      </dsp:txBody>
      <dsp:txXfrm rot="5400000">
        <a:off x="2074784" y="1067949"/>
        <a:ext cx="1200083" cy="7273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55EA5-78B1-491E-9095-8BA9BB8BEF79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Optimization Strategies:</a:t>
          </a:r>
        </a:p>
      </dsp:txBody>
      <dsp:txXfrm>
        <a:off x="495061" y="645"/>
        <a:ext cx="2262336" cy="1357401"/>
      </dsp:txXfrm>
    </dsp:sp>
    <dsp:sp modelId="{E3E6496F-5E92-4DA1-ADAE-6400B80610D9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Efficient updates reduce computational overhead.</a:t>
          </a:r>
        </a:p>
      </dsp:txBody>
      <dsp:txXfrm>
        <a:off x="2983631" y="645"/>
        <a:ext cx="2262336" cy="1357401"/>
      </dsp:txXfrm>
    </dsp:sp>
    <dsp:sp modelId="{8C78F9E0-F144-405C-B6F9-B37343D5FFB3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Scalable for high-dimensional datasets.</a:t>
          </a:r>
        </a:p>
      </dsp:txBody>
      <dsp:txXfrm>
        <a:off x="5472201" y="645"/>
        <a:ext cx="2262336" cy="1357401"/>
      </dsp:txXfrm>
    </dsp:sp>
    <dsp:sp modelId="{7431074F-1B38-4BEE-8711-88A931E04CDA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Real-Time Processing:</a:t>
          </a:r>
        </a:p>
      </dsp:txBody>
      <dsp:txXfrm>
        <a:off x="495061" y="1584280"/>
        <a:ext cx="2262336" cy="1357401"/>
      </dsp:txXfrm>
    </dsp:sp>
    <dsp:sp modelId="{56EB0DA0-D638-43AB-B98C-6ADBDCC8F07D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Modular design for parallel execution.</a:t>
          </a:r>
        </a:p>
      </dsp:txBody>
      <dsp:txXfrm>
        <a:off x="2983631" y="1584280"/>
        <a:ext cx="2262336" cy="1357401"/>
      </dsp:txXfrm>
    </dsp:sp>
    <dsp:sp modelId="{DFDCCCD5-5DB9-48D0-B650-28EA7060A158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Robustness:</a:t>
          </a:r>
        </a:p>
      </dsp:txBody>
      <dsp:txXfrm>
        <a:off x="5472201" y="1584280"/>
        <a:ext cx="2262336" cy="1357401"/>
      </dsp:txXfrm>
    </dsp:sp>
    <dsp:sp modelId="{4E52129F-35FD-4D5D-A38E-38D127E2D941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Adaptable to dynamic streaming healthcare data.</a:t>
          </a:r>
        </a:p>
      </dsp:txBody>
      <dsp:txXfrm>
        <a:off x="2983631" y="3167916"/>
        <a:ext cx="2262336" cy="13574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36991-DB04-4186-87F7-AE2677B9B49F}">
      <dsp:nvSpPr>
        <dsp:cNvPr id="0" name=""/>
        <dsp:cNvSpPr/>
      </dsp:nvSpPr>
      <dsp:spPr>
        <a:xfrm>
          <a:off x="585916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756B5-1774-42DD-AE25-BF7C5D07568C}">
      <dsp:nvSpPr>
        <dsp:cNvPr id="0" name=""/>
        <dsp:cNvSpPr/>
      </dsp:nvSpPr>
      <dsp:spPr>
        <a:xfrm>
          <a:off x="807805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9C047-A39F-4F14-8D28-A825441D00C6}">
      <dsp:nvSpPr>
        <dsp:cNvPr id="0" name=""/>
        <dsp:cNvSpPr/>
      </dsp:nvSpPr>
      <dsp:spPr>
        <a:xfrm>
          <a:off x="253083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Key Takeaways:</a:t>
          </a:r>
        </a:p>
      </dsp:txBody>
      <dsp:txXfrm>
        <a:off x="253083" y="1366892"/>
        <a:ext cx="1706835" cy="682734"/>
      </dsp:txXfrm>
    </dsp:sp>
    <dsp:sp modelId="{0E4AE1FC-89FB-494F-BDBE-1D6E4145886C}">
      <dsp:nvSpPr>
        <dsp:cNvPr id="0" name=""/>
        <dsp:cNvSpPr/>
      </dsp:nvSpPr>
      <dsp:spPr>
        <a:xfrm>
          <a:off x="2591448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BD78C-922B-468E-AB9C-8DA4905CF6AE}">
      <dsp:nvSpPr>
        <dsp:cNvPr id="0" name=""/>
        <dsp:cNvSpPr/>
      </dsp:nvSpPr>
      <dsp:spPr>
        <a:xfrm>
          <a:off x="2813337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0294D-0D68-4E0B-9AA5-30D1358EAA79}">
      <dsp:nvSpPr>
        <dsp:cNvPr id="0" name=""/>
        <dsp:cNvSpPr/>
      </dsp:nvSpPr>
      <dsp:spPr>
        <a:xfrm>
          <a:off x="2258615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Addresses challenges of noise, scalability, and real-time demands.</a:t>
          </a:r>
        </a:p>
      </dsp:txBody>
      <dsp:txXfrm>
        <a:off x="2258615" y="1366892"/>
        <a:ext cx="1706835" cy="682734"/>
      </dsp:txXfrm>
    </dsp:sp>
    <dsp:sp modelId="{B1DDA301-D180-46C5-AC81-82C31C5E1E1B}">
      <dsp:nvSpPr>
        <dsp:cNvPr id="0" name=""/>
        <dsp:cNvSpPr/>
      </dsp:nvSpPr>
      <dsp:spPr>
        <a:xfrm>
          <a:off x="4596981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FF8E2-032D-4C09-88B6-E03800788D77}">
      <dsp:nvSpPr>
        <dsp:cNvPr id="0" name=""/>
        <dsp:cNvSpPr/>
      </dsp:nvSpPr>
      <dsp:spPr>
        <a:xfrm>
          <a:off x="4818869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22ED8-011A-49E4-9491-C40E73E81390}">
      <dsp:nvSpPr>
        <dsp:cNvPr id="0" name=""/>
        <dsp:cNvSpPr/>
      </dsp:nvSpPr>
      <dsp:spPr>
        <a:xfrm>
          <a:off x="4264148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Clear performance improvements over traditional FCM.</a:t>
          </a:r>
        </a:p>
      </dsp:txBody>
      <dsp:txXfrm>
        <a:off x="4264148" y="1366892"/>
        <a:ext cx="1706835" cy="682734"/>
      </dsp:txXfrm>
    </dsp:sp>
    <dsp:sp modelId="{E4675DC3-5E8D-4D9A-9B2A-1DD20B7CCF21}">
      <dsp:nvSpPr>
        <dsp:cNvPr id="0" name=""/>
        <dsp:cNvSpPr/>
      </dsp:nvSpPr>
      <dsp:spPr>
        <a:xfrm>
          <a:off x="6602513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005C4-1330-4628-B8EF-57AF80DF8F75}">
      <dsp:nvSpPr>
        <dsp:cNvPr id="0" name=""/>
        <dsp:cNvSpPr/>
      </dsp:nvSpPr>
      <dsp:spPr>
        <a:xfrm>
          <a:off x="6824402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7456D-85FC-40F1-A796-5E7869815A9A}">
      <dsp:nvSpPr>
        <dsp:cNvPr id="0" name=""/>
        <dsp:cNvSpPr/>
      </dsp:nvSpPr>
      <dsp:spPr>
        <a:xfrm>
          <a:off x="6269680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Future Directions:</a:t>
          </a:r>
        </a:p>
      </dsp:txBody>
      <dsp:txXfrm>
        <a:off x="6269680" y="1366892"/>
        <a:ext cx="1706835" cy="682734"/>
      </dsp:txXfrm>
    </dsp:sp>
    <dsp:sp modelId="{362BFBE4-BA6F-4627-B0D9-AD6D0D0FD1FF}">
      <dsp:nvSpPr>
        <dsp:cNvPr id="0" name=""/>
        <dsp:cNvSpPr/>
      </dsp:nvSpPr>
      <dsp:spPr>
        <a:xfrm>
          <a:off x="1588682" y="2476335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98DD9-F67B-4C58-9BD2-8FF96D52316E}">
      <dsp:nvSpPr>
        <dsp:cNvPr id="0" name=""/>
        <dsp:cNvSpPr/>
      </dsp:nvSpPr>
      <dsp:spPr>
        <a:xfrm>
          <a:off x="1810571" y="2698224"/>
          <a:ext cx="597392" cy="59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70E23-5778-459F-B043-5CA59E813C50}">
      <dsp:nvSpPr>
        <dsp:cNvPr id="0" name=""/>
        <dsp:cNvSpPr/>
      </dsp:nvSpPr>
      <dsp:spPr>
        <a:xfrm>
          <a:off x="1255849" y="384180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Integration with anomaly detection.</a:t>
          </a:r>
        </a:p>
      </dsp:txBody>
      <dsp:txXfrm>
        <a:off x="1255849" y="3841804"/>
        <a:ext cx="1706835" cy="682734"/>
      </dsp:txXfrm>
    </dsp:sp>
    <dsp:sp modelId="{9776FCD3-EA36-4389-A67E-3D79ED89919B}">
      <dsp:nvSpPr>
        <dsp:cNvPr id="0" name=""/>
        <dsp:cNvSpPr/>
      </dsp:nvSpPr>
      <dsp:spPr>
        <a:xfrm>
          <a:off x="3594215" y="2476335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C6A94-B7FC-4683-B55E-FF7F512B7D9F}">
      <dsp:nvSpPr>
        <dsp:cNvPr id="0" name=""/>
        <dsp:cNvSpPr/>
      </dsp:nvSpPr>
      <dsp:spPr>
        <a:xfrm>
          <a:off x="3816103" y="2698224"/>
          <a:ext cx="597392" cy="5973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E68BF-4EF0-450C-8B70-72CA3C8F6826}">
      <dsp:nvSpPr>
        <dsp:cNvPr id="0" name=""/>
        <dsp:cNvSpPr/>
      </dsp:nvSpPr>
      <dsp:spPr>
        <a:xfrm>
          <a:off x="3261382" y="384180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Deployment on IoT healthcare devices.</a:t>
          </a:r>
        </a:p>
      </dsp:txBody>
      <dsp:txXfrm>
        <a:off x="3261382" y="3841804"/>
        <a:ext cx="1706835" cy="682734"/>
      </dsp:txXfrm>
    </dsp:sp>
    <dsp:sp modelId="{AB74A309-CC04-44EE-804C-88C50A5E9FF4}">
      <dsp:nvSpPr>
        <dsp:cNvPr id="0" name=""/>
        <dsp:cNvSpPr/>
      </dsp:nvSpPr>
      <dsp:spPr>
        <a:xfrm>
          <a:off x="5599747" y="2476335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10A2D-6902-445F-92CF-EA596DD071B7}">
      <dsp:nvSpPr>
        <dsp:cNvPr id="0" name=""/>
        <dsp:cNvSpPr/>
      </dsp:nvSpPr>
      <dsp:spPr>
        <a:xfrm>
          <a:off x="5821635" y="2698224"/>
          <a:ext cx="597392" cy="5973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7471A-11B8-4C39-AE55-89862DC49889}">
      <dsp:nvSpPr>
        <dsp:cNvPr id="0" name=""/>
        <dsp:cNvSpPr/>
      </dsp:nvSpPr>
      <dsp:spPr>
        <a:xfrm>
          <a:off x="5266914" y="384180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Questions?</a:t>
          </a:r>
        </a:p>
      </dsp:txBody>
      <dsp:txXfrm>
        <a:off x="5266914" y="3841804"/>
        <a:ext cx="1706835" cy="68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Enhanced Soft Clustering Algorithm for Healthcare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sz="2100"/>
              <a:t>Addressing Noise, Scalability, and Real-Time Constraints</a:t>
            </a:r>
          </a:p>
          <a:p>
            <a:endParaRPr lang="en-US" sz="2100"/>
          </a:p>
          <a:p>
            <a:r>
              <a:rPr lang="en-US" sz="2100"/>
              <a:t>Presented by: [Your Name/Team]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4BAF043C-9E67-2CD7-F3C9-A8E9E304B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F4A6E7-85AC-2F11-3D98-EBE5042E05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6CBE2A-05BB-8177-704D-9D0EE2F47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79727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01D3B4-5619-EC1A-A5B2-D22725DD50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- Existing Approaches:</a:t>
            </a:r>
          </a:p>
          <a:p>
            <a:r>
              <a:rPr lang="en-US" sz="1700"/>
              <a:t>  - Fuzzy C-Means (FCM): Good for overlapping clusters but noise-sensitive.</a:t>
            </a:r>
          </a:p>
          <a:p>
            <a:r>
              <a:rPr lang="en-US" sz="1700"/>
              <a:t>  - Possibilistic FCM: Improved noise handling but computationally expensive.</a:t>
            </a:r>
          </a:p>
          <a:p>
            <a:r>
              <a:rPr lang="en-US" sz="1700"/>
              <a:t>- Gap Identified: No unified solution for noise, scalability, and real-time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9157FC-9156-5DAD-3D21-D2E60319E6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79A2F75-64DC-7111-11E6-998AC63C58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and 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F51E4B-A155-A8E6-35F0-F89E961ED8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Visualizations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85A93E-E69A-0DEE-CAEC-4271E45102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Engineering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12082-A031-BBC0-8253-5CBF73BC04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460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Enhanced Soft Clustering Algorithm for Healthcare Data Analysis</vt:lpstr>
      <vt:lpstr>Introduction</vt:lpstr>
      <vt:lpstr>Problem Statement</vt:lpstr>
      <vt:lpstr>Literature Review</vt:lpstr>
      <vt:lpstr>Proposed Algorithm</vt:lpstr>
      <vt:lpstr>Implementation</vt:lpstr>
      <vt:lpstr>Simulation and Validation</vt:lpstr>
      <vt:lpstr>Results and Visualizations</vt:lpstr>
      <vt:lpstr>Engineering Considerations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Mahad</cp:lastModifiedBy>
  <cp:revision>2</cp:revision>
  <dcterms:created xsi:type="dcterms:W3CDTF">2013-01-27T09:14:16Z</dcterms:created>
  <dcterms:modified xsi:type="dcterms:W3CDTF">2024-12-26T18:40:52Z</dcterms:modified>
  <cp:category/>
</cp:coreProperties>
</file>